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Niceifier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Team Include.JTeam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Harassment due to: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Lack of conscious (drowsiness)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Grumpiness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Negative Personalities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Intolerance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Pessimism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Terrible People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Objectives of Niceifier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Make sure no messages of harassment are sent online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Grammatically replace negative keywords with positive ones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Provide a simple and easy to use interface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Make both sides of an online conversation enjoyable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Make all messages “Nice”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Run Applet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Input possible harmful message into text field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It the “Niceify” button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Read / copy the output from the second text field</a:t>
            </a:r>
          </a:p>
        </p:txBody>
      </p:sp>
      <p:pic>
        <p:nvPicPr>
          <p:cNvPr id="105" name="Shape 105" descr="NiceifierSnap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35" y="3189767"/>
            <a:ext cx="3367164" cy="179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Easy copy and paste away for emails and instant messaging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Unnecessary to send message immediately (early review)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Textfield saves original text for possible minor changes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Could be used for Personal, Academic, or Business purposes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geometric</vt:lpstr>
      <vt:lpstr>The Niceifier</vt:lpstr>
      <vt:lpstr>The Problem</vt:lpstr>
      <vt:lpstr>The Objectives of Niceifier</vt:lpstr>
      <vt:lpstr>How it Works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Niceifier</dc:title>
  <cp:lastModifiedBy>Robert</cp:lastModifiedBy>
  <cp:revision>1</cp:revision>
  <dcterms:modified xsi:type="dcterms:W3CDTF">2017-01-15T08:42:44Z</dcterms:modified>
</cp:coreProperties>
</file>