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56" r:id="rId4"/>
    <p:sldId id="258" r:id="rId5"/>
    <p:sldId id="259" r:id="rId6"/>
    <p:sldId id="260" r:id="rId7"/>
    <p:sldId id="261" r:id="rId8"/>
    <p:sldId id="262" r:id="rId9"/>
    <p:sldId id="265" r:id="rId10"/>
    <p:sldId id="266" r:id="rId11"/>
    <p:sldId id="263" r:id="rId12"/>
    <p:sldId id="267" r:id="rId13"/>
    <p:sldId id="264" r:id="rId14"/>
    <p:sldId id="268"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90BA-08E8-4A92-8A17-1DA5B1620E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A0C337-3099-48F0-BFC4-603175365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5D135A-283A-4416-8AD4-4C7672CE2B62}"/>
              </a:ext>
            </a:extLst>
          </p:cNvPr>
          <p:cNvSpPr>
            <a:spLocks noGrp="1"/>
          </p:cNvSpPr>
          <p:nvPr>
            <p:ph type="dt" sz="half" idx="10"/>
          </p:nvPr>
        </p:nvSpPr>
        <p:spPr/>
        <p:txBody>
          <a:bodyPr/>
          <a:lstStyle/>
          <a:p>
            <a:fld id="{0E7AB0A5-A498-4F1C-9FFF-8A4E1056F54B}" type="datetimeFigureOut">
              <a:rPr lang="en-IN" smtClean="0"/>
              <a:t>13-02-2022</a:t>
            </a:fld>
            <a:endParaRPr lang="en-IN"/>
          </a:p>
        </p:txBody>
      </p:sp>
      <p:sp>
        <p:nvSpPr>
          <p:cNvPr id="5" name="Footer Placeholder 4">
            <a:extLst>
              <a:ext uri="{FF2B5EF4-FFF2-40B4-BE49-F238E27FC236}">
                <a16:creationId xmlns:a16="http://schemas.microsoft.com/office/drawing/2014/main" id="{6EBD904B-0375-44C1-80B7-DD2A06E401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34DB4C-B072-493C-BD04-834BB18EB028}"/>
              </a:ext>
            </a:extLst>
          </p:cNvPr>
          <p:cNvSpPr>
            <a:spLocks noGrp="1"/>
          </p:cNvSpPr>
          <p:nvPr>
            <p:ph type="sldNum" sz="quarter" idx="12"/>
          </p:nvPr>
        </p:nvSpPr>
        <p:spPr/>
        <p:txBody>
          <a:bodyPr/>
          <a:lstStyle/>
          <a:p>
            <a:fld id="{B83852AD-75A9-44BE-A513-67FC0C82D4DB}" type="slidenum">
              <a:rPr lang="en-IN" smtClean="0"/>
              <a:t>‹#›</a:t>
            </a:fld>
            <a:endParaRPr lang="en-IN"/>
          </a:p>
        </p:txBody>
      </p:sp>
    </p:spTree>
    <p:extLst>
      <p:ext uri="{BB962C8B-B14F-4D97-AF65-F5344CB8AC3E}">
        <p14:creationId xmlns:p14="http://schemas.microsoft.com/office/powerpoint/2010/main" val="7549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B931-987C-485F-8746-603647C1C8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9D7979-381B-4E9A-A76A-7A9789086B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34F7E8-CD21-46CD-95D0-77B7A990A288}"/>
              </a:ext>
            </a:extLst>
          </p:cNvPr>
          <p:cNvSpPr>
            <a:spLocks noGrp="1"/>
          </p:cNvSpPr>
          <p:nvPr>
            <p:ph type="dt" sz="half" idx="10"/>
          </p:nvPr>
        </p:nvSpPr>
        <p:spPr/>
        <p:txBody>
          <a:bodyPr/>
          <a:lstStyle/>
          <a:p>
            <a:fld id="{0E7AB0A5-A498-4F1C-9FFF-8A4E1056F54B}" type="datetimeFigureOut">
              <a:rPr lang="en-IN" smtClean="0"/>
              <a:t>13-02-2022</a:t>
            </a:fld>
            <a:endParaRPr lang="en-IN"/>
          </a:p>
        </p:txBody>
      </p:sp>
      <p:sp>
        <p:nvSpPr>
          <p:cNvPr id="5" name="Footer Placeholder 4">
            <a:extLst>
              <a:ext uri="{FF2B5EF4-FFF2-40B4-BE49-F238E27FC236}">
                <a16:creationId xmlns:a16="http://schemas.microsoft.com/office/drawing/2014/main" id="{4D168259-8D6C-46B4-AE71-CB5CA4E304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6CF1F-9743-444D-92C2-4B3C1CEC7BC3}"/>
              </a:ext>
            </a:extLst>
          </p:cNvPr>
          <p:cNvSpPr>
            <a:spLocks noGrp="1"/>
          </p:cNvSpPr>
          <p:nvPr>
            <p:ph type="sldNum" sz="quarter" idx="12"/>
          </p:nvPr>
        </p:nvSpPr>
        <p:spPr/>
        <p:txBody>
          <a:bodyPr/>
          <a:lstStyle/>
          <a:p>
            <a:fld id="{B83852AD-75A9-44BE-A513-67FC0C82D4DB}" type="slidenum">
              <a:rPr lang="en-IN" smtClean="0"/>
              <a:t>‹#›</a:t>
            </a:fld>
            <a:endParaRPr lang="en-IN"/>
          </a:p>
        </p:txBody>
      </p:sp>
    </p:spTree>
    <p:extLst>
      <p:ext uri="{BB962C8B-B14F-4D97-AF65-F5344CB8AC3E}">
        <p14:creationId xmlns:p14="http://schemas.microsoft.com/office/powerpoint/2010/main" val="23144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A41416-B8FE-48C5-BFD4-45616268A3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5063E4-63ED-4D66-96F1-2C5FB4C705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9A6EC8-E7DE-4EB0-AC6E-BC911B32E74C}"/>
              </a:ext>
            </a:extLst>
          </p:cNvPr>
          <p:cNvSpPr>
            <a:spLocks noGrp="1"/>
          </p:cNvSpPr>
          <p:nvPr>
            <p:ph type="dt" sz="half" idx="10"/>
          </p:nvPr>
        </p:nvSpPr>
        <p:spPr/>
        <p:txBody>
          <a:bodyPr/>
          <a:lstStyle/>
          <a:p>
            <a:fld id="{0E7AB0A5-A498-4F1C-9FFF-8A4E1056F54B}" type="datetimeFigureOut">
              <a:rPr lang="en-IN" smtClean="0"/>
              <a:t>13-02-2022</a:t>
            </a:fld>
            <a:endParaRPr lang="en-IN"/>
          </a:p>
        </p:txBody>
      </p:sp>
      <p:sp>
        <p:nvSpPr>
          <p:cNvPr id="5" name="Footer Placeholder 4">
            <a:extLst>
              <a:ext uri="{FF2B5EF4-FFF2-40B4-BE49-F238E27FC236}">
                <a16:creationId xmlns:a16="http://schemas.microsoft.com/office/drawing/2014/main" id="{9C6A0432-62A3-447C-9D99-82D10478B4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6C91A2-D2BC-4280-83DC-16FA4F7384D0}"/>
              </a:ext>
            </a:extLst>
          </p:cNvPr>
          <p:cNvSpPr>
            <a:spLocks noGrp="1"/>
          </p:cNvSpPr>
          <p:nvPr>
            <p:ph type="sldNum" sz="quarter" idx="12"/>
          </p:nvPr>
        </p:nvSpPr>
        <p:spPr/>
        <p:txBody>
          <a:bodyPr/>
          <a:lstStyle/>
          <a:p>
            <a:fld id="{B83852AD-75A9-44BE-A513-67FC0C82D4DB}" type="slidenum">
              <a:rPr lang="en-IN" smtClean="0"/>
              <a:t>‹#›</a:t>
            </a:fld>
            <a:endParaRPr lang="en-IN"/>
          </a:p>
        </p:txBody>
      </p:sp>
    </p:spTree>
    <p:extLst>
      <p:ext uri="{BB962C8B-B14F-4D97-AF65-F5344CB8AC3E}">
        <p14:creationId xmlns:p14="http://schemas.microsoft.com/office/powerpoint/2010/main" val="199650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AF2F-ECD7-47AE-B033-4DBE2BDC8E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BC90E4-AB9F-4372-BFC3-474546D16C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94B1B2-B92F-43E7-ADB5-50F863AB1AC1}"/>
              </a:ext>
            </a:extLst>
          </p:cNvPr>
          <p:cNvSpPr>
            <a:spLocks noGrp="1"/>
          </p:cNvSpPr>
          <p:nvPr>
            <p:ph type="dt" sz="half" idx="10"/>
          </p:nvPr>
        </p:nvSpPr>
        <p:spPr/>
        <p:txBody>
          <a:bodyPr/>
          <a:lstStyle/>
          <a:p>
            <a:fld id="{0E7AB0A5-A498-4F1C-9FFF-8A4E1056F54B}" type="datetimeFigureOut">
              <a:rPr lang="en-IN" smtClean="0"/>
              <a:t>13-02-2022</a:t>
            </a:fld>
            <a:endParaRPr lang="en-IN"/>
          </a:p>
        </p:txBody>
      </p:sp>
      <p:sp>
        <p:nvSpPr>
          <p:cNvPr id="5" name="Footer Placeholder 4">
            <a:extLst>
              <a:ext uri="{FF2B5EF4-FFF2-40B4-BE49-F238E27FC236}">
                <a16:creationId xmlns:a16="http://schemas.microsoft.com/office/drawing/2014/main" id="{D99C4A46-E642-4114-BB08-89CAA4230C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FEC04-D64D-43FA-8AEA-6751872FE363}"/>
              </a:ext>
            </a:extLst>
          </p:cNvPr>
          <p:cNvSpPr>
            <a:spLocks noGrp="1"/>
          </p:cNvSpPr>
          <p:nvPr>
            <p:ph type="sldNum" sz="quarter" idx="12"/>
          </p:nvPr>
        </p:nvSpPr>
        <p:spPr/>
        <p:txBody>
          <a:bodyPr/>
          <a:lstStyle/>
          <a:p>
            <a:fld id="{B83852AD-75A9-44BE-A513-67FC0C82D4DB}" type="slidenum">
              <a:rPr lang="en-IN" smtClean="0"/>
              <a:t>‹#›</a:t>
            </a:fld>
            <a:endParaRPr lang="en-IN"/>
          </a:p>
        </p:txBody>
      </p:sp>
    </p:spTree>
    <p:extLst>
      <p:ext uri="{BB962C8B-B14F-4D97-AF65-F5344CB8AC3E}">
        <p14:creationId xmlns:p14="http://schemas.microsoft.com/office/powerpoint/2010/main" val="84109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EE1B-1C67-45C7-830D-415ABE7E5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2D8824-4CBD-41D1-A839-C8A8BFF3E0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FA04A4-278E-417E-BDD8-E4C2B00687F2}"/>
              </a:ext>
            </a:extLst>
          </p:cNvPr>
          <p:cNvSpPr>
            <a:spLocks noGrp="1"/>
          </p:cNvSpPr>
          <p:nvPr>
            <p:ph type="dt" sz="half" idx="10"/>
          </p:nvPr>
        </p:nvSpPr>
        <p:spPr/>
        <p:txBody>
          <a:bodyPr/>
          <a:lstStyle/>
          <a:p>
            <a:fld id="{0E7AB0A5-A498-4F1C-9FFF-8A4E1056F54B}" type="datetimeFigureOut">
              <a:rPr lang="en-IN" smtClean="0"/>
              <a:t>13-02-2022</a:t>
            </a:fld>
            <a:endParaRPr lang="en-IN"/>
          </a:p>
        </p:txBody>
      </p:sp>
      <p:sp>
        <p:nvSpPr>
          <p:cNvPr id="5" name="Footer Placeholder 4">
            <a:extLst>
              <a:ext uri="{FF2B5EF4-FFF2-40B4-BE49-F238E27FC236}">
                <a16:creationId xmlns:a16="http://schemas.microsoft.com/office/drawing/2014/main" id="{137B5DB7-4EEB-4291-AF53-B7C83B5B9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58E4C-1020-429B-BD62-DB800A75948A}"/>
              </a:ext>
            </a:extLst>
          </p:cNvPr>
          <p:cNvSpPr>
            <a:spLocks noGrp="1"/>
          </p:cNvSpPr>
          <p:nvPr>
            <p:ph type="sldNum" sz="quarter" idx="12"/>
          </p:nvPr>
        </p:nvSpPr>
        <p:spPr/>
        <p:txBody>
          <a:bodyPr/>
          <a:lstStyle/>
          <a:p>
            <a:fld id="{B83852AD-75A9-44BE-A513-67FC0C82D4DB}" type="slidenum">
              <a:rPr lang="en-IN" smtClean="0"/>
              <a:t>‹#›</a:t>
            </a:fld>
            <a:endParaRPr lang="en-IN"/>
          </a:p>
        </p:txBody>
      </p:sp>
    </p:spTree>
    <p:extLst>
      <p:ext uri="{BB962C8B-B14F-4D97-AF65-F5344CB8AC3E}">
        <p14:creationId xmlns:p14="http://schemas.microsoft.com/office/powerpoint/2010/main" val="101792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E342-9649-47F4-9E7B-2AB5A4D37C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680E3F-2FD4-43C3-9FFC-63D2FB0C17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B96915-8E25-491D-98E7-6248938040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753CAA-6985-4544-98A8-C8CB0869F67E}"/>
              </a:ext>
            </a:extLst>
          </p:cNvPr>
          <p:cNvSpPr>
            <a:spLocks noGrp="1"/>
          </p:cNvSpPr>
          <p:nvPr>
            <p:ph type="dt" sz="half" idx="10"/>
          </p:nvPr>
        </p:nvSpPr>
        <p:spPr/>
        <p:txBody>
          <a:bodyPr/>
          <a:lstStyle/>
          <a:p>
            <a:fld id="{0E7AB0A5-A498-4F1C-9FFF-8A4E1056F54B}" type="datetimeFigureOut">
              <a:rPr lang="en-IN" smtClean="0"/>
              <a:t>13-02-2022</a:t>
            </a:fld>
            <a:endParaRPr lang="en-IN"/>
          </a:p>
        </p:txBody>
      </p:sp>
      <p:sp>
        <p:nvSpPr>
          <p:cNvPr id="6" name="Footer Placeholder 5">
            <a:extLst>
              <a:ext uri="{FF2B5EF4-FFF2-40B4-BE49-F238E27FC236}">
                <a16:creationId xmlns:a16="http://schemas.microsoft.com/office/drawing/2014/main" id="{7F22447E-E739-4E1E-8E01-71F21EB86E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0FD753-96B0-4BD8-A620-3CE27C7375A3}"/>
              </a:ext>
            </a:extLst>
          </p:cNvPr>
          <p:cNvSpPr>
            <a:spLocks noGrp="1"/>
          </p:cNvSpPr>
          <p:nvPr>
            <p:ph type="sldNum" sz="quarter" idx="12"/>
          </p:nvPr>
        </p:nvSpPr>
        <p:spPr/>
        <p:txBody>
          <a:bodyPr/>
          <a:lstStyle/>
          <a:p>
            <a:fld id="{B83852AD-75A9-44BE-A513-67FC0C82D4DB}" type="slidenum">
              <a:rPr lang="en-IN" smtClean="0"/>
              <a:t>‹#›</a:t>
            </a:fld>
            <a:endParaRPr lang="en-IN"/>
          </a:p>
        </p:txBody>
      </p:sp>
    </p:spTree>
    <p:extLst>
      <p:ext uri="{BB962C8B-B14F-4D97-AF65-F5344CB8AC3E}">
        <p14:creationId xmlns:p14="http://schemas.microsoft.com/office/powerpoint/2010/main" val="106878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8D5D-0B18-4D84-8C3E-A072774D5F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7CA138-265F-4A06-883A-654EE59E2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161853-B170-4CF2-B3E8-AE226074A4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2E8830-E9BA-4135-86BF-CF164477D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1E1EB4-C3C2-4EC6-B07F-D3A8205D28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8DD910-D866-4AAC-B925-A4E07346A169}"/>
              </a:ext>
            </a:extLst>
          </p:cNvPr>
          <p:cNvSpPr>
            <a:spLocks noGrp="1"/>
          </p:cNvSpPr>
          <p:nvPr>
            <p:ph type="dt" sz="half" idx="10"/>
          </p:nvPr>
        </p:nvSpPr>
        <p:spPr/>
        <p:txBody>
          <a:bodyPr/>
          <a:lstStyle/>
          <a:p>
            <a:fld id="{0E7AB0A5-A498-4F1C-9FFF-8A4E1056F54B}" type="datetimeFigureOut">
              <a:rPr lang="en-IN" smtClean="0"/>
              <a:t>13-02-2022</a:t>
            </a:fld>
            <a:endParaRPr lang="en-IN"/>
          </a:p>
        </p:txBody>
      </p:sp>
      <p:sp>
        <p:nvSpPr>
          <p:cNvPr id="8" name="Footer Placeholder 7">
            <a:extLst>
              <a:ext uri="{FF2B5EF4-FFF2-40B4-BE49-F238E27FC236}">
                <a16:creationId xmlns:a16="http://schemas.microsoft.com/office/drawing/2014/main" id="{9B5156F6-553D-4E4A-A509-4410F328F7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856A99-A4C6-4A6A-8E3F-C0A946B6CC14}"/>
              </a:ext>
            </a:extLst>
          </p:cNvPr>
          <p:cNvSpPr>
            <a:spLocks noGrp="1"/>
          </p:cNvSpPr>
          <p:nvPr>
            <p:ph type="sldNum" sz="quarter" idx="12"/>
          </p:nvPr>
        </p:nvSpPr>
        <p:spPr/>
        <p:txBody>
          <a:bodyPr/>
          <a:lstStyle/>
          <a:p>
            <a:fld id="{B83852AD-75A9-44BE-A513-67FC0C82D4DB}" type="slidenum">
              <a:rPr lang="en-IN" smtClean="0"/>
              <a:t>‹#›</a:t>
            </a:fld>
            <a:endParaRPr lang="en-IN"/>
          </a:p>
        </p:txBody>
      </p:sp>
    </p:spTree>
    <p:extLst>
      <p:ext uri="{BB962C8B-B14F-4D97-AF65-F5344CB8AC3E}">
        <p14:creationId xmlns:p14="http://schemas.microsoft.com/office/powerpoint/2010/main" val="364635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E321-86AA-4B50-923E-A5D75F33C6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668C61-7570-4365-8069-0EF0DC7C2843}"/>
              </a:ext>
            </a:extLst>
          </p:cNvPr>
          <p:cNvSpPr>
            <a:spLocks noGrp="1"/>
          </p:cNvSpPr>
          <p:nvPr>
            <p:ph type="dt" sz="half" idx="10"/>
          </p:nvPr>
        </p:nvSpPr>
        <p:spPr/>
        <p:txBody>
          <a:bodyPr/>
          <a:lstStyle/>
          <a:p>
            <a:fld id="{0E7AB0A5-A498-4F1C-9FFF-8A4E1056F54B}" type="datetimeFigureOut">
              <a:rPr lang="en-IN" smtClean="0"/>
              <a:t>13-02-2022</a:t>
            </a:fld>
            <a:endParaRPr lang="en-IN"/>
          </a:p>
        </p:txBody>
      </p:sp>
      <p:sp>
        <p:nvSpPr>
          <p:cNvPr id="4" name="Footer Placeholder 3">
            <a:extLst>
              <a:ext uri="{FF2B5EF4-FFF2-40B4-BE49-F238E27FC236}">
                <a16:creationId xmlns:a16="http://schemas.microsoft.com/office/drawing/2014/main" id="{733D5763-21F7-4C78-B48F-B0B9FFD9A7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547298-9EAB-4C36-90D7-B69833607E9F}"/>
              </a:ext>
            </a:extLst>
          </p:cNvPr>
          <p:cNvSpPr>
            <a:spLocks noGrp="1"/>
          </p:cNvSpPr>
          <p:nvPr>
            <p:ph type="sldNum" sz="quarter" idx="12"/>
          </p:nvPr>
        </p:nvSpPr>
        <p:spPr/>
        <p:txBody>
          <a:bodyPr/>
          <a:lstStyle/>
          <a:p>
            <a:fld id="{B83852AD-75A9-44BE-A513-67FC0C82D4DB}" type="slidenum">
              <a:rPr lang="en-IN" smtClean="0"/>
              <a:t>‹#›</a:t>
            </a:fld>
            <a:endParaRPr lang="en-IN"/>
          </a:p>
        </p:txBody>
      </p:sp>
    </p:spTree>
    <p:extLst>
      <p:ext uri="{BB962C8B-B14F-4D97-AF65-F5344CB8AC3E}">
        <p14:creationId xmlns:p14="http://schemas.microsoft.com/office/powerpoint/2010/main" val="2071163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74BE2C-A6E1-4F24-9D05-ACD6CDC01B7C}"/>
              </a:ext>
            </a:extLst>
          </p:cNvPr>
          <p:cNvSpPr>
            <a:spLocks noGrp="1"/>
          </p:cNvSpPr>
          <p:nvPr>
            <p:ph type="dt" sz="half" idx="10"/>
          </p:nvPr>
        </p:nvSpPr>
        <p:spPr/>
        <p:txBody>
          <a:bodyPr/>
          <a:lstStyle/>
          <a:p>
            <a:fld id="{0E7AB0A5-A498-4F1C-9FFF-8A4E1056F54B}" type="datetimeFigureOut">
              <a:rPr lang="en-IN" smtClean="0"/>
              <a:t>13-02-2022</a:t>
            </a:fld>
            <a:endParaRPr lang="en-IN"/>
          </a:p>
        </p:txBody>
      </p:sp>
      <p:sp>
        <p:nvSpPr>
          <p:cNvPr id="3" name="Footer Placeholder 2">
            <a:extLst>
              <a:ext uri="{FF2B5EF4-FFF2-40B4-BE49-F238E27FC236}">
                <a16:creationId xmlns:a16="http://schemas.microsoft.com/office/drawing/2014/main" id="{BAC22140-A638-4326-AF15-935BD8C854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7B51A5-5010-4AF9-9278-731FCEE7976E}"/>
              </a:ext>
            </a:extLst>
          </p:cNvPr>
          <p:cNvSpPr>
            <a:spLocks noGrp="1"/>
          </p:cNvSpPr>
          <p:nvPr>
            <p:ph type="sldNum" sz="quarter" idx="12"/>
          </p:nvPr>
        </p:nvSpPr>
        <p:spPr/>
        <p:txBody>
          <a:bodyPr/>
          <a:lstStyle/>
          <a:p>
            <a:fld id="{B83852AD-75A9-44BE-A513-67FC0C82D4DB}" type="slidenum">
              <a:rPr lang="en-IN" smtClean="0"/>
              <a:t>‹#›</a:t>
            </a:fld>
            <a:endParaRPr lang="en-IN"/>
          </a:p>
        </p:txBody>
      </p:sp>
    </p:spTree>
    <p:extLst>
      <p:ext uri="{BB962C8B-B14F-4D97-AF65-F5344CB8AC3E}">
        <p14:creationId xmlns:p14="http://schemas.microsoft.com/office/powerpoint/2010/main" val="6227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AF7D-F444-4E39-9898-99A13CDD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386D1B-40C3-4A72-AF8E-26784F536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E74D7F-2C2E-4C30-886D-A123EAAA9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2115BF-E76E-4DA6-AFDA-A94007EE4438}"/>
              </a:ext>
            </a:extLst>
          </p:cNvPr>
          <p:cNvSpPr>
            <a:spLocks noGrp="1"/>
          </p:cNvSpPr>
          <p:nvPr>
            <p:ph type="dt" sz="half" idx="10"/>
          </p:nvPr>
        </p:nvSpPr>
        <p:spPr/>
        <p:txBody>
          <a:bodyPr/>
          <a:lstStyle/>
          <a:p>
            <a:fld id="{0E7AB0A5-A498-4F1C-9FFF-8A4E1056F54B}" type="datetimeFigureOut">
              <a:rPr lang="en-IN" smtClean="0"/>
              <a:t>13-02-2022</a:t>
            </a:fld>
            <a:endParaRPr lang="en-IN"/>
          </a:p>
        </p:txBody>
      </p:sp>
      <p:sp>
        <p:nvSpPr>
          <p:cNvPr id="6" name="Footer Placeholder 5">
            <a:extLst>
              <a:ext uri="{FF2B5EF4-FFF2-40B4-BE49-F238E27FC236}">
                <a16:creationId xmlns:a16="http://schemas.microsoft.com/office/drawing/2014/main" id="{FF5D8A3A-BD58-4C19-B394-A2BFBE2808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4F7AD0-A5ED-42E6-BA1C-16A7E32DEDD8}"/>
              </a:ext>
            </a:extLst>
          </p:cNvPr>
          <p:cNvSpPr>
            <a:spLocks noGrp="1"/>
          </p:cNvSpPr>
          <p:nvPr>
            <p:ph type="sldNum" sz="quarter" idx="12"/>
          </p:nvPr>
        </p:nvSpPr>
        <p:spPr/>
        <p:txBody>
          <a:bodyPr/>
          <a:lstStyle/>
          <a:p>
            <a:fld id="{B83852AD-75A9-44BE-A513-67FC0C82D4DB}" type="slidenum">
              <a:rPr lang="en-IN" smtClean="0"/>
              <a:t>‹#›</a:t>
            </a:fld>
            <a:endParaRPr lang="en-IN"/>
          </a:p>
        </p:txBody>
      </p:sp>
    </p:spTree>
    <p:extLst>
      <p:ext uri="{BB962C8B-B14F-4D97-AF65-F5344CB8AC3E}">
        <p14:creationId xmlns:p14="http://schemas.microsoft.com/office/powerpoint/2010/main" val="2498918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8546-D49E-4BA6-B5FE-47E958265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A21F75-67FC-43C3-BAA2-D7A949BD4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75005F-207E-4398-B77C-DE4A2F52A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88847-B44A-49B8-8603-3905715899FF}"/>
              </a:ext>
            </a:extLst>
          </p:cNvPr>
          <p:cNvSpPr>
            <a:spLocks noGrp="1"/>
          </p:cNvSpPr>
          <p:nvPr>
            <p:ph type="dt" sz="half" idx="10"/>
          </p:nvPr>
        </p:nvSpPr>
        <p:spPr/>
        <p:txBody>
          <a:bodyPr/>
          <a:lstStyle/>
          <a:p>
            <a:fld id="{0E7AB0A5-A498-4F1C-9FFF-8A4E1056F54B}" type="datetimeFigureOut">
              <a:rPr lang="en-IN" smtClean="0"/>
              <a:t>13-02-2022</a:t>
            </a:fld>
            <a:endParaRPr lang="en-IN"/>
          </a:p>
        </p:txBody>
      </p:sp>
      <p:sp>
        <p:nvSpPr>
          <p:cNvPr id="6" name="Footer Placeholder 5">
            <a:extLst>
              <a:ext uri="{FF2B5EF4-FFF2-40B4-BE49-F238E27FC236}">
                <a16:creationId xmlns:a16="http://schemas.microsoft.com/office/drawing/2014/main" id="{56A0E181-8778-4C92-BDE8-928E6627BF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E74997-D795-41B0-93DE-B26AB8CD8123}"/>
              </a:ext>
            </a:extLst>
          </p:cNvPr>
          <p:cNvSpPr>
            <a:spLocks noGrp="1"/>
          </p:cNvSpPr>
          <p:nvPr>
            <p:ph type="sldNum" sz="quarter" idx="12"/>
          </p:nvPr>
        </p:nvSpPr>
        <p:spPr/>
        <p:txBody>
          <a:bodyPr/>
          <a:lstStyle/>
          <a:p>
            <a:fld id="{B83852AD-75A9-44BE-A513-67FC0C82D4DB}" type="slidenum">
              <a:rPr lang="en-IN" smtClean="0"/>
              <a:t>‹#›</a:t>
            </a:fld>
            <a:endParaRPr lang="en-IN"/>
          </a:p>
        </p:txBody>
      </p:sp>
    </p:spTree>
    <p:extLst>
      <p:ext uri="{BB962C8B-B14F-4D97-AF65-F5344CB8AC3E}">
        <p14:creationId xmlns:p14="http://schemas.microsoft.com/office/powerpoint/2010/main" val="300837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2B290E-F19E-4247-8FC0-046EB1FCDF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20BBDB-12AA-48D1-B17D-BDBC7100FE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4DAEE-2C0B-4EE4-AC73-0994F4E38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7AB0A5-A498-4F1C-9FFF-8A4E1056F54B}" type="datetimeFigureOut">
              <a:rPr lang="en-IN" smtClean="0"/>
              <a:t>13-02-2022</a:t>
            </a:fld>
            <a:endParaRPr lang="en-IN"/>
          </a:p>
        </p:txBody>
      </p:sp>
      <p:sp>
        <p:nvSpPr>
          <p:cNvPr id="5" name="Footer Placeholder 4">
            <a:extLst>
              <a:ext uri="{FF2B5EF4-FFF2-40B4-BE49-F238E27FC236}">
                <a16:creationId xmlns:a16="http://schemas.microsoft.com/office/drawing/2014/main" id="{FF496289-BD06-47EB-BBFE-C32F47AC5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D9CD82-ED42-4B91-8375-700B5B4800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852AD-75A9-44BE-A513-67FC0C82D4DB}" type="slidenum">
              <a:rPr lang="en-IN" smtClean="0"/>
              <a:t>‹#›</a:t>
            </a:fld>
            <a:endParaRPr lang="en-IN"/>
          </a:p>
        </p:txBody>
      </p:sp>
    </p:spTree>
    <p:extLst>
      <p:ext uri="{BB962C8B-B14F-4D97-AF65-F5344CB8AC3E}">
        <p14:creationId xmlns:p14="http://schemas.microsoft.com/office/powerpoint/2010/main" val="291803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192.168.28.129:808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jenkins.io/doc/book/pipeline/jenkinsfi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C8547-C2EF-499D-A2FB-A17CBBF9838E}"/>
              </a:ext>
            </a:extLst>
          </p:cNvPr>
          <p:cNvSpPr>
            <a:spLocks noGrp="1"/>
          </p:cNvSpPr>
          <p:nvPr>
            <p:ph idx="1"/>
          </p:nvPr>
        </p:nvSpPr>
        <p:spPr>
          <a:xfrm>
            <a:off x="838200" y="435006"/>
            <a:ext cx="10515600" cy="6422994"/>
          </a:xfrm>
        </p:spPr>
        <p:txBody>
          <a:bodyPr>
            <a:normAutofit lnSpcReduction="10000"/>
          </a:bodyPr>
          <a:lstStyle/>
          <a:p>
            <a:pPr marL="0" indent="0">
              <a:buNone/>
            </a:pPr>
            <a:r>
              <a:rPr lang="en-IN" sz="1600" b="1" dirty="0"/>
              <a:t>Installing Jenkins</a:t>
            </a:r>
          </a:p>
          <a:p>
            <a:pPr marL="0" indent="0">
              <a:buNone/>
            </a:pPr>
            <a:r>
              <a:rPr lang="en-IN" sz="1600" dirty="0"/>
              <a:t>First, add the repository key to the system:</a:t>
            </a:r>
          </a:p>
          <a:p>
            <a:pPr marL="0" indent="0">
              <a:buNone/>
            </a:pPr>
            <a:r>
              <a:rPr lang="en-IN" sz="1600" i="1" dirty="0" err="1">
                <a:highlight>
                  <a:srgbClr val="C0C0C0"/>
                </a:highlight>
              </a:rPr>
              <a:t>wget</a:t>
            </a:r>
            <a:r>
              <a:rPr lang="en-IN" sz="1600" i="1" dirty="0">
                <a:highlight>
                  <a:srgbClr val="C0C0C0"/>
                </a:highlight>
              </a:rPr>
              <a:t> -q -O - https://pkg.jenkins.io/debian-stable/jenkins.io.key | </a:t>
            </a:r>
            <a:r>
              <a:rPr lang="en-IN" sz="1600" i="1" dirty="0" err="1">
                <a:highlight>
                  <a:srgbClr val="C0C0C0"/>
                </a:highlight>
              </a:rPr>
              <a:t>sudo</a:t>
            </a:r>
            <a:r>
              <a:rPr lang="en-IN" sz="1600" i="1" dirty="0">
                <a:highlight>
                  <a:srgbClr val="C0C0C0"/>
                </a:highlight>
              </a:rPr>
              <a:t> apt-key add -</a:t>
            </a:r>
          </a:p>
          <a:p>
            <a:pPr marL="0" indent="0">
              <a:buNone/>
            </a:pPr>
            <a:r>
              <a:rPr lang="en-IN" sz="1600" dirty="0"/>
              <a:t> When the key is added, the system will return OK. Next, append the Debian package repository address to the server’s </a:t>
            </a:r>
            <a:r>
              <a:rPr lang="en-IN" sz="1600" dirty="0" err="1"/>
              <a:t>sources.list</a:t>
            </a:r>
            <a:r>
              <a:rPr lang="en-IN" sz="1600" dirty="0"/>
              <a:t>:</a:t>
            </a:r>
          </a:p>
          <a:p>
            <a:pPr marL="0" indent="0">
              <a:buNone/>
            </a:pPr>
            <a:r>
              <a:rPr lang="en-IN" sz="1600" i="1" dirty="0" err="1">
                <a:highlight>
                  <a:srgbClr val="C0C0C0"/>
                </a:highlight>
              </a:rPr>
              <a:t>sudo</a:t>
            </a:r>
            <a:r>
              <a:rPr lang="en-IN" sz="1600" i="1" dirty="0">
                <a:highlight>
                  <a:srgbClr val="C0C0C0"/>
                </a:highlight>
              </a:rPr>
              <a:t> </a:t>
            </a:r>
            <a:r>
              <a:rPr lang="en-IN" sz="1600" i="1" dirty="0" err="1">
                <a:highlight>
                  <a:srgbClr val="C0C0C0"/>
                </a:highlight>
              </a:rPr>
              <a:t>sh</a:t>
            </a:r>
            <a:r>
              <a:rPr lang="en-IN" sz="1600" i="1" dirty="0">
                <a:highlight>
                  <a:srgbClr val="C0C0C0"/>
                </a:highlight>
              </a:rPr>
              <a:t> -c 'echo deb http://pkg.jenkins.io/debian-stable binary/ &gt; /etc/apt/</a:t>
            </a:r>
            <a:r>
              <a:rPr lang="en-IN" sz="1600" i="1" dirty="0" err="1">
                <a:highlight>
                  <a:srgbClr val="C0C0C0"/>
                </a:highlight>
              </a:rPr>
              <a:t>sources.list.d</a:t>
            </a:r>
            <a:r>
              <a:rPr lang="en-IN" sz="1600" i="1" dirty="0">
                <a:highlight>
                  <a:srgbClr val="C0C0C0"/>
                </a:highlight>
              </a:rPr>
              <a:t>/</a:t>
            </a:r>
            <a:r>
              <a:rPr lang="en-IN" sz="1600" i="1" dirty="0" err="1">
                <a:highlight>
                  <a:srgbClr val="C0C0C0"/>
                </a:highlight>
              </a:rPr>
              <a:t>jenkins.list</a:t>
            </a:r>
            <a:r>
              <a:rPr lang="en-IN" sz="1600" i="1" dirty="0">
                <a:highlight>
                  <a:srgbClr val="C0C0C0"/>
                </a:highlight>
              </a:rPr>
              <a:t>'</a:t>
            </a:r>
          </a:p>
          <a:p>
            <a:pPr marL="0" indent="0">
              <a:buNone/>
            </a:pPr>
            <a:r>
              <a:rPr lang="en-IN" sz="1600" dirty="0"/>
              <a:t> When both of these are in place, run update so that apt will use the new repository:</a:t>
            </a:r>
          </a:p>
          <a:p>
            <a:pPr marL="0" indent="0">
              <a:buNone/>
            </a:pPr>
            <a:r>
              <a:rPr lang="en-IN" sz="1600" i="1" dirty="0" err="1">
                <a:highlight>
                  <a:srgbClr val="C0C0C0"/>
                </a:highlight>
              </a:rPr>
              <a:t>sudo</a:t>
            </a:r>
            <a:r>
              <a:rPr lang="en-IN" sz="1600" i="1" dirty="0">
                <a:highlight>
                  <a:srgbClr val="C0C0C0"/>
                </a:highlight>
              </a:rPr>
              <a:t> apt update</a:t>
            </a:r>
          </a:p>
          <a:p>
            <a:pPr marL="0" indent="0">
              <a:buNone/>
            </a:pPr>
            <a:r>
              <a:rPr lang="en-IN" sz="1600" dirty="0"/>
              <a:t> Finally, install Jenkins and its dependencies:</a:t>
            </a:r>
          </a:p>
          <a:p>
            <a:pPr marL="0" indent="0">
              <a:buNone/>
            </a:pPr>
            <a:r>
              <a:rPr lang="en-IN" sz="1600" i="1" dirty="0" err="1">
                <a:highlight>
                  <a:srgbClr val="C0C0C0"/>
                </a:highlight>
              </a:rPr>
              <a:t>sudo</a:t>
            </a:r>
            <a:r>
              <a:rPr lang="en-IN" sz="1600" i="1" dirty="0">
                <a:highlight>
                  <a:srgbClr val="C0C0C0"/>
                </a:highlight>
              </a:rPr>
              <a:t> apt install </a:t>
            </a:r>
            <a:r>
              <a:rPr lang="en-IN" sz="1600" i="1" dirty="0" err="1">
                <a:highlight>
                  <a:srgbClr val="C0C0C0"/>
                </a:highlight>
              </a:rPr>
              <a:t>jenkins</a:t>
            </a:r>
            <a:endParaRPr lang="en-IN" sz="1600" i="1" dirty="0">
              <a:highlight>
                <a:srgbClr val="C0C0C0"/>
              </a:highlight>
            </a:endParaRPr>
          </a:p>
          <a:p>
            <a:pPr marL="0" indent="0">
              <a:buNone/>
            </a:pPr>
            <a:endParaRPr lang="en-IN" sz="1600" dirty="0"/>
          </a:p>
          <a:p>
            <a:pPr marL="0" indent="0">
              <a:buNone/>
            </a:pPr>
            <a:r>
              <a:rPr lang="en-IN" sz="1600" b="1" dirty="0"/>
              <a:t>Setting Up Jenkins</a:t>
            </a:r>
          </a:p>
          <a:p>
            <a:pPr marL="0" indent="0">
              <a:buNone/>
            </a:pPr>
            <a:r>
              <a:rPr lang="en-IN" sz="1600" i="1" dirty="0">
                <a:highlight>
                  <a:srgbClr val="C0C0C0"/>
                </a:highlight>
              </a:rPr>
              <a:t>$ hostname -I</a:t>
            </a:r>
          </a:p>
          <a:p>
            <a:pPr marL="0" indent="0">
              <a:buNone/>
            </a:pPr>
            <a:r>
              <a:rPr lang="en-IN" sz="1600" dirty="0"/>
              <a:t>192.168.28.129 </a:t>
            </a:r>
          </a:p>
          <a:p>
            <a:pPr marL="0" indent="0">
              <a:buNone/>
            </a:pPr>
            <a:r>
              <a:rPr lang="en-IN" sz="1600" dirty="0">
                <a:hlinkClick r:id="rId2"/>
              </a:rPr>
              <a:t>http://192.168.28.129:8080/</a:t>
            </a:r>
            <a:endParaRPr lang="en-IN" sz="1600" dirty="0"/>
          </a:p>
          <a:p>
            <a:pPr marL="0" indent="0">
              <a:buNone/>
            </a:pPr>
            <a:r>
              <a:rPr lang="en-US" sz="1600" dirty="0"/>
              <a:t>You should see the Unlock Jenkins screen, which displays the location of the initial password:</a:t>
            </a:r>
            <a:endParaRPr lang="en-IN" sz="1600" dirty="0"/>
          </a:p>
          <a:p>
            <a:pPr marL="0" indent="0">
              <a:buNone/>
            </a:pPr>
            <a:r>
              <a:rPr lang="en-IN" sz="1600" i="1" dirty="0">
                <a:highlight>
                  <a:srgbClr val="C0C0C0"/>
                </a:highlight>
              </a:rPr>
              <a:t>$ </a:t>
            </a:r>
            <a:r>
              <a:rPr lang="en-IN" sz="1600" i="1" dirty="0" err="1">
                <a:highlight>
                  <a:srgbClr val="C0C0C0"/>
                </a:highlight>
              </a:rPr>
              <a:t>sudo</a:t>
            </a:r>
            <a:r>
              <a:rPr lang="en-IN" sz="1600" i="1" dirty="0">
                <a:highlight>
                  <a:srgbClr val="C0C0C0"/>
                </a:highlight>
              </a:rPr>
              <a:t> cat /var/lib/</a:t>
            </a:r>
            <a:r>
              <a:rPr lang="en-IN" sz="1600" i="1" dirty="0" err="1">
                <a:highlight>
                  <a:srgbClr val="C0C0C0"/>
                </a:highlight>
              </a:rPr>
              <a:t>jenkins</a:t>
            </a:r>
            <a:r>
              <a:rPr lang="en-IN" sz="1600" i="1" dirty="0">
                <a:highlight>
                  <a:srgbClr val="C0C0C0"/>
                </a:highlight>
              </a:rPr>
              <a:t>/secrets/</a:t>
            </a:r>
            <a:r>
              <a:rPr lang="en-IN" sz="1600" i="1" dirty="0" err="1">
                <a:highlight>
                  <a:srgbClr val="C0C0C0"/>
                </a:highlight>
              </a:rPr>
              <a:t>initialAdminPassword</a:t>
            </a:r>
            <a:endParaRPr lang="en-IN" sz="1600" i="1" dirty="0">
              <a:highlight>
                <a:srgbClr val="C0C0C0"/>
              </a:highlight>
            </a:endParaRPr>
          </a:p>
          <a:p>
            <a:pPr marL="0" indent="0">
              <a:buNone/>
            </a:pPr>
            <a:r>
              <a:rPr lang="en-US" sz="1600" dirty="0"/>
              <a:t>The next screen presents the option of installing suggested plugins or selecting specific plugins:</a:t>
            </a:r>
          </a:p>
          <a:p>
            <a:pPr marL="0" indent="0">
              <a:buNone/>
            </a:pPr>
            <a:r>
              <a:rPr lang="en-US" sz="1600" dirty="0"/>
              <a:t>Enter the name and password for your user:</a:t>
            </a:r>
          </a:p>
          <a:p>
            <a:pPr marL="0" indent="0">
              <a:buNone/>
            </a:pPr>
            <a:r>
              <a:rPr lang="en-IN" sz="1600" dirty="0"/>
              <a:t>http://192.168.28.129:8080/restart</a:t>
            </a:r>
          </a:p>
        </p:txBody>
      </p:sp>
    </p:spTree>
    <p:extLst>
      <p:ext uri="{BB962C8B-B14F-4D97-AF65-F5344CB8AC3E}">
        <p14:creationId xmlns:p14="http://schemas.microsoft.com/office/powerpoint/2010/main" val="354531188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3A48D86-F546-449B-A245-1A2425D9CBBA}"/>
              </a:ext>
            </a:extLst>
          </p:cNvPr>
          <p:cNvPicPr>
            <a:picLocks noGrp="1" noChangeAspect="1"/>
          </p:cNvPicPr>
          <p:nvPr>
            <p:ph idx="1"/>
          </p:nvPr>
        </p:nvPicPr>
        <p:blipFill>
          <a:blip r:embed="rId2"/>
          <a:stretch>
            <a:fillRect/>
          </a:stretch>
        </p:blipFill>
        <p:spPr>
          <a:xfrm>
            <a:off x="838200" y="808720"/>
            <a:ext cx="10515600" cy="5110385"/>
          </a:xfrm>
        </p:spPr>
      </p:pic>
    </p:spTree>
    <p:extLst>
      <p:ext uri="{BB962C8B-B14F-4D97-AF65-F5344CB8AC3E}">
        <p14:creationId xmlns:p14="http://schemas.microsoft.com/office/powerpoint/2010/main" val="188064730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EB215-F94B-466C-9D69-7A928B7465B3}"/>
              </a:ext>
            </a:extLst>
          </p:cNvPr>
          <p:cNvSpPr>
            <a:spLocks noGrp="1"/>
          </p:cNvSpPr>
          <p:nvPr>
            <p:ph idx="1"/>
          </p:nvPr>
        </p:nvSpPr>
        <p:spPr>
          <a:xfrm>
            <a:off x="838200" y="550416"/>
            <a:ext cx="10515600" cy="5626547"/>
          </a:xfrm>
        </p:spPr>
        <p:txBody>
          <a:bodyPr>
            <a:normAutofit fontScale="92500" lnSpcReduction="20000"/>
          </a:bodyPr>
          <a:lstStyle/>
          <a:p>
            <a:pPr marL="0" indent="0">
              <a:buNone/>
            </a:pPr>
            <a:r>
              <a:rPr lang="en-IN" sz="1400" b="1" dirty="0"/>
              <a:t>Creating a </a:t>
            </a:r>
            <a:r>
              <a:rPr lang="en-IN" sz="1400" b="1" dirty="0" err="1"/>
              <a:t>Jenkinsfile</a:t>
            </a:r>
            <a:r>
              <a:rPr lang="en-IN" sz="1400" b="1" dirty="0"/>
              <a:t> / </a:t>
            </a:r>
            <a:r>
              <a:rPr lang="en-IN" sz="1400" b="1" dirty="0" err="1"/>
              <a:t>Jenkinsfile</a:t>
            </a:r>
            <a:r>
              <a:rPr lang="en-IN" sz="1400" b="1" dirty="0"/>
              <a:t> (Declarative Pipeline)</a:t>
            </a:r>
          </a:p>
          <a:p>
            <a:pPr marL="0" indent="0">
              <a:buNone/>
            </a:pPr>
            <a:r>
              <a:rPr lang="en-IN" sz="1200" dirty="0"/>
              <a:t>pipeline {</a:t>
            </a:r>
          </a:p>
          <a:p>
            <a:pPr marL="0" indent="0">
              <a:buNone/>
            </a:pPr>
            <a:r>
              <a:rPr lang="en-IN" sz="1200" dirty="0"/>
              <a:t>    agent any</a:t>
            </a:r>
          </a:p>
          <a:p>
            <a:pPr marL="0" indent="0">
              <a:buNone/>
            </a:pPr>
            <a:endParaRPr lang="en-IN" sz="1200" dirty="0"/>
          </a:p>
          <a:p>
            <a:pPr marL="0" indent="0">
              <a:buNone/>
            </a:pPr>
            <a:r>
              <a:rPr lang="en-IN" sz="1200" dirty="0"/>
              <a:t>    stages {</a:t>
            </a:r>
          </a:p>
          <a:p>
            <a:pPr marL="0" indent="0">
              <a:buNone/>
            </a:pPr>
            <a:r>
              <a:rPr lang="en-IN" sz="1200" dirty="0"/>
              <a:t>        stage('Build') {</a:t>
            </a:r>
          </a:p>
          <a:p>
            <a:pPr marL="0" indent="0">
              <a:buNone/>
            </a:pPr>
            <a:r>
              <a:rPr lang="en-IN" sz="1200" dirty="0"/>
              <a:t>            steps {</a:t>
            </a:r>
          </a:p>
          <a:p>
            <a:pPr marL="0" indent="0">
              <a:buNone/>
            </a:pPr>
            <a:r>
              <a:rPr lang="en-IN" sz="1200" dirty="0"/>
              <a:t>                echo 'Building..'</a:t>
            </a:r>
          </a:p>
          <a:p>
            <a:pPr marL="0" indent="0">
              <a:buNone/>
            </a:pPr>
            <a:r>
              <a:rPr lang="en-IN" sz="1200" dirty="0"/>
              <a:t>            }</a:t>
            </a:r>
          </a:p>
          <a:p>
            <a:pPr marL="0" indent="0">
              <a:buNone/>
            </a:pPr>
            <a:r>
              <a:rPr lang="en-IN" sz="1200" dirty="0"/>
              <a:t>        }</a:t>
            </a:r>
          </a:p>
          <a:p>
            <a:pPr marL="0" indent="0">
              <a:buNone/>
            </a:pPr>
            <a:r>
              <a:rPr lang="en-IN" sz="1200" dirty="0"/>
              <a:t>        stage('Test') {</a:t>
            </a:r>
          </a:p>
          <a:p>
            <a:pPr marL="0" indent="0">
              <a:buNone/>
            </a:pPr>
            <a:r>
              <a:rPr lang="en-IN" sz="1200" dirty="0"/>
              <a:t>            steps {</a:t>
            </a:r>
          </a:p>
          <a:p>
            <a:pPr marL="0" indent="0">
              <a:buNone/>
            </a:pPr>
            <a:r>
              <a:rPr lang="en-IN" sz="1200" dirty="0"/>
              <a:t>                echo 'Testing..'</a:t>
            </a:r>
          </a:p>
          <a:p>
            <a:pPr marL="0" indent="0">
              <a:buNone/>
            </a:pPr>
            <a:r>
              <a:rPr lang="en-IN" sz="1200" dirty="0"/>
              <a:t>            }</a:t>
            </a:r>
          </a:p>
          <a:p>
            <a:pPr marL="0" indent="0">
              <a:buNone/>
            </a:pPr>
            <a:r>
              <a:rPr lang="en-IN" sz="1200" dirty="0"/>
              <a:t>        }</a:t>
            </a:r>
          </a:p>
          <a:p>
            <a:pPr marL="0" indent="0">
              <a:buNone/>
            </a:pPr>
            <a:r>
              <a:rPr lang="en-IN" sz="1200" dirty="0"/>
              <a:t>        stage('Deploy') {</a:t>
            </a:r>
          </a:p>
          <a:p>
            <a:pPr marL="0" indent="0">
              <a:buNone/>
            </a:pPr>
            <a:r>
              <a:rPr lang="en-IN" sz="1200" dirty="0"/>
              <a:t>            steps {</a:t>
            </a:r>
          </a:p>
          <a:p>
            <a:pPr marL="0" indent="0">
              <a:buNone/>
            </a:pPr>
            <a:r>
              <a:rPr lang="en-IN" sz="1200" dirty="0"/>
              <a:t>                echo 'Deploying....'</a:t>
            </a:r>
          </a:p>
          <a:p>
            <a:pPr marL="0" indent="0">
              <a:buNone/>
            </a:pPr>
            <a:r>
              <a:rPr lang="en-IN" sz="1200" dirty="0"/>
              <a:t>            }</a:t>
            </a:r>
          </a:p>
          <a:p>
            <a:pPr marL="0" indent="0">
              <a:buNone/>
            </a:pPr>
            <a:r>
              <a:rPr lang="en-IN" sz="1200" dirty="0"/>
              <a:t>        }</a:t>
            </a:r>
          </a:p>
          <a:p>
            <a:pPr marL="0" indent="0">
              <a:buNone/>
            </a:pPr>
            <a:r>
              <a:rPr lang="en-IN" sz="1200" dirty="0"/>
              <a:t>    }</a:t>
            </a:r>
          </a:p>
          <a:p>
            <a:pPr marL="0" indent="0">
              <a:buNone/>
            </a:pPr>
            <a:r>
              <a:rPr lang="en-IN" sz="1200" dirty="0"/>
              <a:t>}</a:t>
            </a:r>
          </a:p>
        </p:txBody>
      </p:sp>
    </p:spTree>
    <p:extLst>
      <p:ext uri="{BB962C8B-B14F-4D97-AF65-F5344CB8AC3E}">
        <p14:creationId xmlns:p14="http://schemas.microsoft.com/office/powerpoint/2010/main" val="364943792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EB215-F94B-466C-9D69-7A928B7465B3}"/>
              </a:ext>
            </a:extLst>
          </p:cNvPr>
          <p:cNvSpPr>
            <a:spLocks noGrp="1"/>
          </p:cNvSpPr>
          <p:nvPr>
            <p:ph idx="1"/>
          </p:nvPr>
        </p:nvSpPr>
        <p:spPr>
          <a:xfrm>
            <a:off x="838200" y="550416"/>
            <a:ext cx="10515600" cy="5626547"/>
          </a:xfrm>
        </p:spPr>
        <p:txBody>
          <a:bodyPr/>
          <a:lstStyle/>
          <a:p>
            <a:pPr marL="0" indent="0">
              <a:buNone/>
            </a:pPr>
            <a:endParaRPr lang="en-IN" dirty="0"/>
          </a:p>
        </p:txBody>
      </p:sp>
      <p:pic>
        <p:nvPicPr>
          <p:cNvPr id="4" name="Picture 3">
            <a:extLst>
              <a:ext uri="{FF2B5EF4-FFF2-40B4-BE49-F238E27FC236}">
                <a16:creationId xmlns:a16="http://schemas.microsoft.com/office/drawing/2014/main" id="{9B720E80-B74B-4A7D-AF2A-9E6F1E004E8F}"/>
              </a:ext>
            </a:extLst>
          </p:cNvPr>
          <p:cNvPicPr>
            <a:picLocks noChangeAspect="1"/>
          </p:cNvPicPr>
          <p:nvPr/>
        </p:nvPicPr>
        <p:blipFill>
          <a:blip r:embed="rId2"/>
          <a:stretch>
            <a:fillRect/>
          </a:stretch>
        </p:blipFill>
        <p:spPr>
          <a:xfrm>
            <a:off x="322828" y="0"/>
            <a:ext cx="11546344" cy="6858000"/>
          </a:xfrm>
          <a:prstGeom prst="rect">
            <a:avLst/>
          </a:prstGeom>
        </p:spPr>
      </p:pic>
    </p:spTree>
    <p:extLst>
      <p:ext uri="{BB962C8B-B14F-4D97-AF65-F5344CB8AC3E}">
        <p14:creationId xmlns:p14="http://schemas.microsoft.com/office/powerpoint/2010/main" val="418905723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EB215-F94B-466C-9D69-7A928B7465B3}"/>
              </a:ext>
            </a:extLst>
          </p:cNvPr>
          <p:cNvSpPr>
            <a:spLocks noGrp="1"/>
          </p:cNvSpPr>
          <p:nvPr>
            <p:ph idx="1"/>
          </p:nvPr>
        </p:nvSpPr>
        <p:spPr>
          <a:xfrm>
            <a:off x="838200" y="550416"/>
            <a:ext cx="10515600" cy="5626547"/>
          </a:xfrm>
        </p:spPr>
        <p:txBody>
          <a:bodyPr>
            <a:normAutofit fontScale="47500" lnSpcReduction="20000"/>
          </a:bodyPr>
          <a:lstStyle/>
          <a:p>
            <a:pPr marL="0" indent="0">
              <a:buNone/>
            </a:pPr>
            <a:r>
              <a:rPr lang="en-IN" sz="3200" b="1" dirty="0"/>
              <a:t>Creating a </a:t>
            </a:r>
            <a:r>
              <a:rPr lang="en-IN" sz="3200" b="1" dirty="0" err="1"/>
              <a:t>Jenkinsfile</a:t>
            </a:r>
            <a:r>
              <a:rPr lang="en-IN" sz="3200" b="1" dirty="0"/>
              <a:t> / </a:t>
            </a:r>
            <a:r>
              <a:rPr lang="en-IN" sz="3200" b="1" dirty="0" err="1"/>
              <a:t>Jenkinsfile</a:t>
            </a:r>
            <a:r>
              <a:rPr lang="en-IN" sz="3200" b="1" dirty="0"/>
              <a:t> (Scripted Pipeline)</a:t>
            </a:r>
          </a:p>
          <a:p>
            <a:pPr marL="0" indent="0">
              <a:buNone/>
            </a:pPr>
            <a:endParaRPr lang="en-IN" dirty="0"/>
          </a:p>
          <a:p>
            <a:pPr marL="0" indent="0">
              <a:buNone/>
            </a:pPr>
            <a:r>
              <a:rPr lang="en-IN" dirty="0"/>
              <a:t>Node {</a:t>
            </a:r>
          </a:p>
          <a:p>
            <a:pPr marL="0" indent="0">
              <a:buNone/>
            </a:pPr>
            <a:r>
              <a:rPr lang="en-IN" dirty="0"/>
              <a:t>			stage('Build')</a:t>
            </a:r>
          </a:p>
          <a:p>
            <a:pPr marL="0" indent="0">
              <a:buNone/>
            </a:pPr>
            <a:r>
              <a:rPr lang="en-IN" dirty="0"/>
              <a:t>			{</a:t>
            </a:r>
          </a:p>
          <a:p>
            <a:pPr marL="0" indent="0">
              <a:buNone/>
            </a:pPr>
            <a:r>
              <a:rPr lang="en-IN" dirty="0"/>
              <a:t>				echo "Build the Project..................."</a:t>
            </a:r>
          </a:p>
          <a:p>
            <a:pPr marL="0" indent="0">
              <a:buNone/>
            </a:pPr>
            <a:r>
              <a:rPr lang="en-IN" dirty="0"/>
              <a:t>			}</a:t>
            </a:r>
          </a:p>
          <a:p>
            <a:pPr marL="0" indent="0">
              <a:buNone/>
            </a:pPr>
            <a:r>
              <a:rPr lang="en-IN" dirty="0"/>
              <a:t>			stage('Test')</a:t>
            </a:r>
          </a:p>
          <a:p>
            <a:pPr marL="0" indent="0">
              <a:buNone/>
            </a:pPr>
            <a:r>
              <a:rPr lang="en-IN" dirty="0"/>
              <a:t>			{</a:t>
            </a:r>
          </a:p>
          <a:p>
            <a:pPr marL="0" indent="0">
              <a:buNone/>
            </a:pPr>
            <a:r>
              <a:rPr lang="en-IN" dirty="0"/>
              <a:t>				echo "Test the Project..................."</a:t>
            </a:r>
          </a:p>
          <a:p>
            <a:pPr marL="0" indent="0">
              <a:buNone/>
            </a:pPr>
            <a:r>
              <a:rPr lang="en-IN" dirty="0"/>
              <a:t>			}</a:t>
            </a:r>
          </a:p>
          <a:p>
            <a:pPr marL="0" indent="0">
              <a:buNone/>
            </a:pPr>
            <a:r>
              <a:rPr lang="en-IN" dirty="0"/>
              <a:t>			stage('Deploy')</a:t>
            </a:r>
          </a:p>
          <a:p>
            <a:pPr marL="0" indent="0">
              <a:buNone/>
            </a:pPr>
            <a:r>
              <a:rPr lang="en-IN" dirty="0"/>
              <a:t>			{</a:t>
            </a:r>
          </a:p>
          <a:p>
            <a:pPr marL="0" indent="0">
              <a:buNone/>
            </a:pPr>
            <a:r>
              <a:rPr lang="en-IN" dirty="0"/>
              <a:t>				echo "Deploy the Project..................."</a:t>
            </a:r>
          </a:p>
          <a:p>
            <a:pPr marL="0" indent="0">
              <a:buNone/>
            </a:pPr>
            <a:r>
              <a:rPr lang="en-IN" dirty="0"/>
              <a:t>			}</a:t>
            </a:r>
          </a:p>
          <a:p>
            <a:pPr marL="0" indent="0">
              <a:buNone/>
            </a:pPr>
            <a:r>
              <a:rPr lang="en-IN" dirty="0"/>
              <a:t>			stage('Release')</a:t>
            </a:r>
          </a:p>
          <a:p>
            <a:pPr marL="0" indent="0">
              <a:buNone/>
            </a:pPr>
            <a:r>
              <a:rPr lang="en-IN" dirty="0"/>
              <a:t>			{</a:t>
            </a:r>
          </a:p>
          <a:p>
            <a:pPr marL="0" indent="0">
              <a:buNone/>
            </a:pPr>
            <a:r>
              <a:rPr lang="en-IN" dirty="0"/>
              <a:t>				echo "Build the Project..................."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45368255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89955D-7F53-4ACC-9803-105C7D27D485}"/>
              </a:ext>
            </a:extLst>
          </p:cNvPr>
          <p:cNvPicPr>
            <a:picLocks noGrp="1" noChangeAspect="1"/>
          </p:cNvPicPr>
          <p:nvPr>
            <p:ph idx="1"/>
          </p:nvPr>
        </p:nvPicPr>
        <p:blipFill>
          <a:blip r:embed="rId2"/>
          <a:stretch>
            <a:fillRect/>
          </a:stretch>
        </p:blipFill>
        <p:spPr>
          <a:xfrm>
            <a:off x="1057275" y="606425"/>
            <a:ext cx="6706890" cy="5360988"/>
          </a:xfrm>
        </p:spPr>
      </p:pic>
    </p:spTree>
    <p:extLst>
      <p:ext uri="{BB962C8B-B14F-4D97-AF65-F5344CB8AC3E}">
        <p14:creationId xmlns:p14="http://schemas.microsoft.com/office/powerpoint/2010/main" val="136616332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26712F-8D73-4C30-B1D5-30177D5AA37F}"/>
              </a:ext>
            </a:extLst>
          </p:cNvPr>
          <p:cNvSpPr>
            <a:spLocks noGrp="1"/>
          </p:cNvSpPr>
          <p:nvPr>
            <p:ph idx="1"/>
          </p:nvPr>
        </p:nvSpPr>
        <p:spPr>
          <a:xfrm>
            <a:off x="838200" y="816747"/>
            <a:ext cx="10515600" cy="1926454"/>
          </a:xfrm>
        </p:spPr>
        <p:txBody>
          <a:bodyPr>
            <a:normAutofit/>
          </a:bodyPr>
          <a:lstStyle/>
          <a:p>
            <a:pPr marL="0" indent="0">
              <a:buNone/>
            </a:pPr>
            <a:endParaRPr lang="en-US" sz="1200" dirty="0"/>
          </a:p>
          <a:p>
            <a:pPr marL="0" indent="0">
              <a:buNone/>
            </a:pPr>
            <a:endParaRPr lang="en-IN" sz="1200" dirty="0"/>
          </a:p>
        </p:txBody>
      </p:sp>
      <p:pic>
        <p:nvPicPr>
          <p:cNvPr id="10" name="Picture 9">
            <a:extLst>
              <a:ext uri="{FF2B5EF4-FFF2-40B4-BE49-F238E27FC236}">
                <a16:creationId xmlns:a16="http://schemas.microsoft.com/office/drawing/2014/main" id="{AE052DD1-CDA7-4A3B-9319-086AC489728B}"/>
              </a:ext>
            </a:extLst>
          </p:cNvPr>
          <p:cNvPicPr>
            <a:picLocks noChangeAspect="1"/>
          </p:cNvPicPr>
          <p:nvPr/>
        </p:nvPicPr>
        <p:blipFill>
          <a:blip r:embed="rId2"/>
          <a:stretch>
            <a:fillRect/>
          </a:stretch>
        </p:blipFill>
        <p:spPr>
          <a:xfrm>
            <a:off x="1409701" y="144495"/>
            <a:ext cx="9944100" cy="6569009"/>
          </a:xfrm>
          <a:prstGeom prst="rect">
            <a:avLst/>
          </a:prstGeom>
        </p:spPr>
      </p:pic>
    </p:spTree>
    <p:extLst>
      <p:ext uri="{BB962C8B-B14F-4D97-AF65-F5344CB8AC3E}">
        <p14:creationId xmlns:p14="http://schemas.microsoft.com/office/powerpoint/2010/main" val="263228692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78EB-0B76-4E57-93F4-3480B1B3CF83}"/>
              </a:ext>
            </a:extLst>
          </p:cNvPr>
          <p:cNvSpPr>
            <a:spLocks noGrp="1"/>
          </p:cNvSpPr>
          <p:nvPr>
            <p:ph type="title"/>
          </p:nvPr>
        </p:nvSpPr>
        <p:spPr>
          <a:xfrm>
            <a:off x="838200" y="365125"/>
            <a:ext cx="10515600" cy="1051299"/>
          </a:xfrm>
        </p:spPr>
        <p:txBody>
          <a:bodyPr>
            <a:normAutofit/>
          </a:bodyPr>
          <a:lstStyle/>
          <a:p>
            <a:r>
              <a:rPr lang="en-US" sz="1800" dirty="0">
                <a:solidFill>
                  <a:schemeClr val="accent5">
                    <a:lumMod val="75000"/>
                  </a:schemeClr>
                </a:solidFill>
              </a:rPr>
              <a:t>Jenkins Windows Slave Configuration </a:t>
            </a:r>
            <a:br>
              <a:rPr lang="en-US" sz="1400" dirty="0"/>
            </a:br>
            <a:r>
              <a:rPr lang="en-US" sz="1400" dirty="0"/>
              <a:t>1- Login to Jenkins and click on Manage Jenkins</a:t>
            </a:r>
            <a:br>
              <a:rPr lang="en-US" sz="1400" dirty="0"/>
            </a:br>
            <a:r>
              <a:rPr lang="en-US" sz="1400" dirty="0"/>
              <a:t>2- To create a new Slave – Click on New Node</a:t>
            </a:r>
            <a:br>
              <a:rPr lang="en-US" sz="1400" dirty="0"/>
            </a:br>
            <a:r>
              <a:rPr lang="en-US" sz="1400" dirty="0"/>
              <a:t>3- Name the node</a:t>
            </a:r>
            <a:endParaRPr lang="en-IN" sz="1400" dirty="0"/>
          </a:p>
        </p:txBody>
      </p:sp>
      <p:pic>
        <p:nvPicPr>
          <p:cNvPr id="5" name="Content Placeholder 4">
            <a:extLst>
              <a:ext uri="{FF2B5EF4-FFF2-40B4-BE49-F238E27FC236}">
                <a16:creationId xmlns:a16="http://schemas.microsoft.com/office/drawing/2014/main" id="{782F58F8-154C-455B-A154-369C2293896A}"/>
              </a:ext>
            </a:extLst>
          </p:cNvPr>
          <p:cNvPicPr>
            <a:picLocks noGrp="1" noChangeAspect="1"/>
          </p:cNvPicPr>
          <p:nvPr>
            <p:ph idx="1"/>
          </p:nvPr>
        </p:nvPicPr>
        <p:blipFill>
          <a:blip r:embed="rId2"/>
          <a:stretch>
            <a:fillRect/>
          </a:stretch>
        </p:blipFill>
        <p:spPr>
          <a:xfrm>
            <a:off x="838200" y="1416424"/>
            <a:ext cx="4922947" cy="2187130"/>
          </a:xfrm>
        </p:spPr>
      </p:pic>
      <p:pic>
        <p:nvPicPr>
          <p:cNvPr id="11" name="Picture 10">
            <a:extLst>
              <a:ext uri="{FF2B5EF4-FFF2-40B4-BE49-F238E27FC236}">
                <a16:creationId xmlns:a16="http://schemas.microsoft.com/office/drawing/2014/main" id="{F8A78438-9110-4147-ACB7-4EDAD6D37A36}"/>
              </a:ext>
            </a:extLst>
          </p:cNvPr>
          <p:cNvPicPr>
            <a:picLocks noChangeAspect="1"/>
          </p:cNvPicPr>
          <p:nvPr/>
        </p:nvPicPr>
        <p:blipFill>
          <a:blip r:embed="rId3"/>
          <a:stretch>
            <a:fillRect/>
          </a:stretch>
        </p:blipFill>
        <p:spPr>
          <a:xfrm>
            <a:off x="5883585" y="1481530"/>
            <a:ext cx="4046571" cy="2568163"/>
          </a:xfrm>
          <a:prstGeom prst="rect">
            <a:avLst/>
          </a:prstGeom>
        </p:spPr>
      </p:pic>
      <p:pic>
        <p:nvPicPr>
          <p:cNvPr id="13" name="Picture 12">
            <a:extLst>
              <a:ext uri="{FF2B5EF4-FFF2-40B4-BE49-F238E27FC236}">
                <a16:creationId xmlns:a16="http://schemas.microsoft.com/office/drawing/2014/main" id="{9E9C04F9-7526-426F-AFDE-F9489D1D7305}"/>
              </a:ext>
            </a:extLst>
          </p:cNvPr>
          <p:cNvPicPr>
            <a:picLocks noChangeAspect="1"/>
          </p:cNvPicPr>
          <p:nvPr/>
        </p:nvPicPr>
        <p:blipFill>
          <a:blip r:embed="rId4"/>
          <a:stretch>
            <a:fillRect/>
          </a:stretch>
        </p:blipFill>
        <p:spPr>
          <a:xfrm>
            <a:off x="861570" y="4049693"/>
            <a:ext cx="9068586" cy="1684166"/>
          </a:xfrm>
          <a:prstGeom prst="rect">
            <a:avLst/>
          </a:prstGeom>
        </p:spPr>
      </p:pic>
    </p:spTree>
    <p:extLst>
      <p:ext uri="{BB962C8B-B14F-4D97-AF65-F5344CB8AC3E}">
        <p14:creationId xmlns:p14="http://schemas.microsoft.com/office/powerpoint/2010/main" val="330809647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CED32F-1D95-42D7-8C90-4DD8783020E9}"/>
              </a:ext>
            </a:extLst>
          </p:cNvPr>
          <p:cNvPicPr>
            <a:picLocks noChangeAspect="1"/>
          </p:cNvPicPr>
          <p:nvPr/>
        </p:nvPicPr>
        <p:blipFill>
          <a:blip r:embed="rId2"/>
          <a:stretch>
            <a:fillRect/>
          </a:stretch>
        </p:blipFill>
        <p:spPr>
          <a:xfrm>
            <a:off x="1164492" y="468923"/>
            <a:ext cx="9472246" cy="4009293"/>
          </a:xfrm>
          <a:prstGeom prst="rect">
            <a:avLst/>
          </a:prstGeom>
        </p:spPr>
      </p:pic>
      <p:pic>
        <p:nvPicPr>
          <p:cNvPr id="9" name="Picture 8">
            <a:extLst>
              <a:ext uri="{FF2B5EF4-FFF2-40B4-BE49-F238E27FC236}">
                <a16:creationId xmlns:a16="http://schemas.microsoft.com/office/drawing/2014/main" id="{AB57575B-86D9-47B0-BE00-EE297BDA777A}"/>
              </a:ext>
            </a:extLst>
          </p:cNvPr>
          <p:cNvPicPr>
            <a:picLocks noChangeAspect="1"/>
          </p:cNvPicPr>
          <p:nvPr/>
        </p:nvPicPr>
        <p:blipFill>
          <a:blip r:embed="rId3"/>
          <a:stretch>
            <a:fillRect/>
          </a:stretch>
        </p:blipFill>
        <p:spPr>
          <a:xfrm>
            <a:off x="648917" y="4703555"/>
            <a:ext cx="9800252" cy="2154445"/>
          </a:xfrm>
          <a:prstGeom prst="rect">
            <a:avLst/>
          </a:prstGeom>
        </p:spPr>
      </p:pic>
    </p:spTree>
    <p:extLst>
      <p:ext uri="{BB962C8B-B14F-4D97-AF65-F5344CB8AC3E}">
        <p14:creationId xmlns:p14="http://schemas.microsoft.com/office/powerpoint/2010/main" val="51482229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957D-D9A7-4BCC-9224-E23B1F5DD0CA}"/>
              </a:ext>
            </a:extLst>
          </p:cNvPr>
          <p:cNvSpPr>
            <a:spLocks noGrp="1"/>
          </p:cNvSpPr>
          <p:nvPr>
            <p:ph type="title"/>
          </p:nvPr>
        </p:nvSpPr>
        <p:spPr>
          <a:xfrm>
            <a:off x="838200" y="195385"/>
            <a:ext cx="10515600" cy="1539629"/>
          </a:xfrm>
        </p:spPr>
        <p:txBody>
          <a:bodyPr>
            <a:noAutofit/>
          </a:bodyPr>
          <a:lstStyle/>
          <a:p>
            <a:r>
              <a:rPr lang="en-US" sz="1200" b="1" dirty="0">
                <a:solidFill>
                  <a:srgbClr val="FF0000"/>
                </a:solidFill>
              </a:rPr>
              <a:t>How many types of Jenkins jobs have you created?</a:t>
            </a:r>
            <a:br>
              <a:rPr lang="en-US" sz="1200" b="1" dirty="0">
                <a:solidFill>
                  <a:srgbClr val="FF0000"/>
                </a:solidFill>
              </a:rPr>
            </a:br>
            <a:r>
              <a:rPr lang="en-US" sz="1200" b="1" dirty="0"/>
              <a:t>Two types of job creation we are fallowing</a:t>
            </a:r>
            <a:br>
              <a:rPr lang="en-US" sz="1200" b="1" dirty="0"/>
            </a:br>
            <a:r>
              <a:rPr lang="en-US" sz="1200" b="1" dirty="0"/>
              <a:t>1. JJB creation </a:t>
            </a:r>
            <a:br>
              <a:rPr lang="en-US" sz="1200" b="1" dirty="0"/>
            </a:br>
            <a:r>
              <a:rPr lang="en-US" sz="1200" b="1" dirty="0"/>
              <a:t> create the </a:t>
            </a:r>
            <a:r>
              <a:rPr lang="en-US" sz="1200" b="1" dirty="0" err="1"/>
              <a:t>yaml</a:t>
            </a:r>
            <a:r>
              <a:rPr lang="en-US" sz="1200" b="1" dirty="0"/>
              <a:t> templates and submit</a:t>
            </a:r>
            <a:br>
              <a:rPr lang="en-US" sz="1200" b="1" dirty="0"/>
            </a:br>
            <a:r>
              <a:rPr lang="en-US" sz="1200" b="1" dirty="0"/>
              <a:t>2. Manual job creation</a:t>
            </a:r>
            <a:br>
              <a:rPr lang="en-US" sz="1200" b="1" dirty="0"/>
            </a:br>
            <a:r>
              <a:rPr lang="en-US" sz="1200" b="1" dirty="0"/>
              <a:t>a. Copying the existing job 	b. freestyle jobs    c. maven jobs     </a:t>
            </a:r>
            <a:r>
              <a:rPr lang="en-US" sz="1200" b="1" dirty="0" err="1"/>
              <a:t>d.multi</a:t>
            </a:r>
            <a:r>
              <a:rPr lang="en-US" sz="1200" b="1" dirty="0"/>
              <a:t>-configuration jobs 	   </a:t>
            </a:r>
            <a:r>
              <a:rPr lang="en-US" sz="1200" b="1" dirty="0" err="1"/>
              <a:t>e.pipeline</a:t>
            </a:r>
            <a:r>
              <a:rPr lang="en-US" sz="1200" b="1" dirty="0"/>
              <a:t> job    f. multi- pipeline jobs</a:t>
            </a:r>
            <a:endParaRPr lang="en-IN" sz="1200" b="1" dirty="0"/>
          </a:p>
        </p:txBody>
      </p:sp>
      <p:pic>
        <p:nvPicPr>
          <p:cNvPr id="5" name="Content Placeholder 4">
            <a:extLst>
              <a:ext uri="{FF2B5EF4-FFF2-40B4-BE49-F238E27FC236}">
                <a16:creationId xmlns:a16="http://schemas.microsoft.com/office/drawing/2014/main" id="{7BC91BB5-F386-4029-B539-7145CFC7298F}"/>
              </a:ext>
            </a:extLst>
          </p:cNvPr>
          <p:cNvPicPr>
            <a:picLocks noGrp="1" noChangeAspect="1"/>
          </p:cNvPicPr>
          <p:nvPr>
            <p:ph idx="1"/>
          </p:nvPr>
        </p:nvPicPr>
        <p:blipFill>
          <a:blip r:embed="rId2"/>
          <a:stretch>
            <a:fillRect/>
          </a:stretch>
        </p:blipFill>
        <p:spPr>
          <a:xfrm>
            <a:off x="1101969" y="1735015"/>
            <a:ext cx="9558216" cy="4441948"/>
          </a:xfrm>
        </p:spPr>
      </p:pic>
    </p:spTree>
    <p:extLst>
      <p:ext uri="{BB962C8B-B14F-4D97-AF65-F5344CB8AC3E}">
        <p14:creationId xmlns:p14="http://schemas.microsoft.com/office/powerpoint/2010/main" val="183541409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D4A8976-E9B7-46F2-82C6-64432DA12AAC}"/>
              </a:ext>
            </a:extLst>
          </p:cNvPr>
          <p:cNvPicPr>
            <a:picLocks noGrp="1" noChangeAspect="1"/>
          </p:cNvPicPr>
          <p:nvPr>
            <p:ph idx="1"/>
          </p:nvPr>
        </p:nvPicPr>
        <p:blipFill>
          <a:blip r:embed="rId2"/>
          <a:stretch>
            <a:fillRect/>
          </a:stretch>
        </p:blipFill>
        <p:spPr>
          <a:xfrm>
            <a:off x="1104900" y="815975"/>
            <a:ext cx="9220200" cy="5360988"/>
          </a:xfrm>
        </p:spPr>
      </p:pic>
    </p:spTree>
    <p:extLst>
      <p:ext uri="{BB962C8B-B14F-4D97-AF65-F5344CB8AC3E}">
        <p14:creationId xmlns:p14="http://schemas.microsoft.com/office/powerpoint/2010/main" val="397364615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DB8FA3-4DC7-4017-95CE-FCAD9DF00EAA}"/>
              </a:ext>
            </a:extLst>
          </p:cNvPr>
          <p:cNvSpPr>
            <a:spLocks noGrp="1"/>
          </p:cNvSpPr>
          <p:nvPr>
            <p:ph type="subTitle" idx="1"/>
          </p:nvPr>
        </p:nvSpPr>
        <p:spPr>
          <a:xfrm>
            <a:off x="1524000" y="736847"/>
            <a:ext cx="9144000" cy="4520953"/>
          </a:xfrm>
        </p:spPr>
        <p:txBody>
          <a:bodyPr/>
          <a:lstStyle/>
          <a:p>
            <a:r>
              <a:rPr lang="en-IN" dirty="0">
                <a:solidFill>
                  <a:schemeClr val="accent1"/>
                </a:solidFill>
              </a:rPr>
              <a:t>Overview on Continuous integration (CI) &amp; Continuous Deployment (CD)</a:t>
            </a:r>
          </a:p>
          <a:p>
            <a:pPr marL="342900" indent="-342900" algn="l">
              <a:buFont typeface="Arial" panose="020B0604020202020204" pitchFamily="34" charset="0"/>
              <a:buChar char="•"/>
            </a:pPr>
            <a:r>
              <a:rPr lang="en-US" dirty="0"/>
              <a:t>What is Jenkins Pipeline</a:t>
            </a:r>
          </a:p>
          <a:p>
            <a:pPr marL="342900" indent="-342900" algn="l">
              <a:buFont typeface="Arial" panose="020B0604020202020204" pitchFamily="34" charset="0"/>
              <a:buChar char="•"/>
            </a:pPr>
            <a:r>
              <a:rPr lang="en-US" dirty="0"/>
              <a:t>How to Create Pipeline in Jenkins</a:t>
            </a:r>
          </a:p>
          <a:p>
            <a:pPr marL="342900" indent="-342900" algn="l">
              <a:buFont typeface="Arial" panose="020B0604020202020204" pitchFamily="34" charset="0"/>
              <a:buChar char="•"/>
            </a:pPr>
            <a:r>
              <a:rPr lang="en-US" dirty="0"/>
              <a:t>How to view Pipeline</a:t>
            </a:r>
          </a:p>
          <a:p>
            <a:pPr marL="342900" indent="-342900" algn="l">
              <a:buFont typeface="Arial" panose="020B0604020202020204" pitchFamily="34" charset="0"/>
              <a:buChar char="•"/>
            </a:pPr>
            <a:r>
              <a:rPr lang="en-US" dirty="0"/>
              <a:t>what is CI &amp; CD</a:t>
            </a:r>
          </a:p>
          <a:p>
            <a:pPr marL="342900" indent="-342900" algn="l">
              <a:buFont typeface="Arial" panose="020B0604020202020204" pitchFamily="34" charset="0"/>
              <a:buChar char="•"/>
            </a:pPr>
            <a:r>
              <a:rPr lang="en-US" dirty="0"/>
              <a:t>What is Jenkins pipeline</a:t>
            </a:r>
          </a:p>
          <a:p>
            <a:pPr marL="342900" indent="-342900" algn="l">
              <a:buFont typeface="Arial" panose="020B0604020202020204" pitchFamily="34" charset="0"/>
              <a:buChar char="•"/>
            </a:pPr>
            <a:r>
              <a:rPr lang="en-US" dirty="0"/>
              <a:t>How many way we can create Jenkins pipeline</a:t>
            </a:r>
          </a:p>
          <a:p>
            <a:pPr marL="342900" indent="-342900" algn="l">
              <a:buFont typeface="Arial" panose="020B0604020202020204" pitchFamily="34" charset="0"/>
              <a:buChar char="•"/>
            </a:pPr>
            <a:r>
              <a:rPr lang="en-US" dirty="0"/>
              <a:t>Create Jenkins pipeline using </a:t>
            </a:r>
            <a:r>
              <a:rPr lang="en-US" dirty="0" err="1"/>
              <a:t>Grovy</a:t>
            </a:r>
            <a:r>
              <a:rPr lang="en-US" dirty="0"/>
              <a:t> script / Jenkins file</a:t>
            </a:r>
            <a:endParaRPr lang="en-IN" dirty="0"/>
          </a:p>
        </p:txBody>
      </p:sp>
    </p:spTree>
    <p:extLst>
      <p:ext uri="{BB962C8B-B14F-4D97-AF65-F5344CB8AC3E}">
        <p14:creationId xmlns:p14="http://schemas.microsoft.com/office/powerpoint/2010/main" val="135703046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D3C687-18D0-409F-A409-197C16FD18C2}"/>
              </a:ext>
            </a:extLst>
          </p:cNvPr>
          <p:cNvSpPr>
            <a:spLocks noGrp="1"/>
          </p:cNvSpPr>
          <p:nvPr>
            <p:ph idx="1"/>
          </p:nvPr>
        </p:nvSpPr>
        <p:spPr>
          <a:xfrm>
            <a:off x="838200" y="408373"/>
            <a:ext cx="10515600" cy="5768590"/>
          </a:xfrm>
        </p:spPr>
        <p:txBody>
          <a:bodyPr>
            <a:normAutofit/>
          </a:bodyPr>
          <a:lstStyle/>
          <a:p>
            <a:pPr marL="0" indent="0">
              <a:buNone/>
            </a:pPr>
            <a:r>
              <a:rPr lang="en-US" dirty="0"/>
              <a:t>Jenkins is a continuous integration (CI) = Build + Test + Deploy</a:t>
            </a:r>
          </a:p>
          <a:p>
            <a:pPr marL="0" indent="0">
              <a:buNone/>
            </a:pPr>
            <a:r>
              <a:rPr lang="en-US" dirty="0"/>
              <a:t>Continuous enhancement is a continuous delivery (CD) =&gt; Release process is called Delivery</a:t>
            </a:r>
          </a:p>
          <a:p>
            <a:pPr marL="0" indent="0">
              <a:buNone/>
            </a:pPr>
            <a:endParaRPr lang="en-US" dirty="0"/>
          </a:p>
          <a:p>
            <a:pPr marL="0" indent="0">
              <a:buNone/>
            </a:pPr>
            <a:r>
              <a:rPr lang="en-US" dirty="0">
                <a:solidFill>
                  <a:schemeClr val="accent5"/>
                </a:solidFill>
              </a:rPr>
              <a:t>Continuously build, test and deploys is called as continuous integration, once deployment done release/delivery will start this complete process is called as CI/CD.</a:t>
            </a:r>
          </a:p>
          <a:p>
            <a:pPr marL="0" indent="0">
              <a:buNone/>
            </a:pPr>
            <a:r>
              <a:rPr lang="en-US" dirty="0"/>
              <a:t> </a:t>
            </a:r>
          </a:p>
          <a:p>
            <a:pPr marL="0" indent="0">
              <a:buNone/>
            </a:pPr>
            <a:r>
              <a:rPr lang="en-US" dirty="0"/>
              <a:t>build + Test + Deploy + Release will achieve by using Jenkins's pipeline</a:t>
            </a:r>
          </a:p>
          <a:p>
            <a:pPr marL="0" indent="0">
              <a:buNone/>
            </a:pPr>
            <a:endParaRPr lang="en-US" dirty="0"/>
          </a:p>
          <a:p>
            <a:pPr marL="0" indent="0">
              <a:buNone/>
            </a:pPr>
            <a:r>
              <a:rPr lang="en-US" dirty="0"/>
              <a:t>In Jenkins, a pipeline is a group of events or jobs which are interlinked with one another in a sequence.</a:t>
            </a:r>
            <a:endParaRPr lang="en-IN" dirty="0"/>
          </a:p>
        </p:txBody>
      </p:sp>
    </p:spTree>
    <p:extLst>
      <p:ext uri="{BB962C8B-B14F-4D97-AF65-F5344CB8AC3E}">
        <p14:creationId xmlns:p14="http://schemas.microsoft.com/office/powerpoint/2010/main" val="116012695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0401A2-4E95-4F9D-922E-82841DE9E25C}"/>
              </a:ext>
            </a:extLst>
          </p:cNvPr>
          <p:cNvPicPr>
            <a:picLocks noGrp="1" noChangeAspect="1"/>
          </p:cNvPicPr>
          <p:nvPr>
            <p:ph idx="1"/>
          </p:nvPr>
        </p:nvPicPr>
        <p:blipFill>
          <a:blip r:embed="rId2"/>
          <a:stretch>
            <a:fillRect/>
          </a:stretch>
        </p:blipFill>
        <p:spPr>
          <a:xfrm>
            <a:off x="838200" y="559625"/>
            <a:ext cx="10515600" cy="5395851"/>
          </a:xfrm>
        </p:spPr>
      </p:pic>
    </p:spTree>
    <p:extLst>
      <p:ext uri="{BB962C8B-B14F-4D97-AF65-F5344CB8AC3E}">
        <p14:creationId xmlns:p14="http://schemas.microsoft.com/office/powerpoint/2010/main" val="13506105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C8566B-131F-4A4F-BC3F-407B56355DD7}"/>
              </a:ext>
            </a:extLst>
          </p:cNvPr>
          <p:cNvPicPr>
            <a:picLocks noChangeAspect="1"/>
          </p:cNvPicPr>
          <p:nvPr/>
        </p:nvPicPr>
        <p:blipFill>
          <a:blip r:embed="rId2"/>
          <a:stretch>
            <a:fillRect/>
          </a:stretch>
        </p:blipFill>
        <p:spPr>
          <a:xfrm>
            <a:off x="128004" y="0"/>
            <a:ext cx="11935992" cy="6858000"/>
          </a:xfrm>
          <a:prstGeom prst="rect">
            <a:avLst/>
          </a:prstGeom>
        </p:spPr>
      </p:pic>
    </p:spTree>
    <p:extLst>
      <p:ext uri="{BB962C8B-B14F-4D97-AF65-F5344CB8AC3E}">
        <p14:creationId xmlns:p14="http://schemas.microsoft.com/office/powerpoint/2010/main" val="313307154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BC25DD-DCC6-47B2-AAB6-F7BB57A375F9}"/>
              </a:ext>
            </a:extLst>
          </p:cNvPr>
          <p:cNvPicPr>
            <a:picLocks noGrp="1" noChangeAspect="1"/>
          </p:cNvPicPr>
          <p:nvPr>
            <p:ph idx="1"/>
          </p:nvPr>
        </p:nvPicPr>
        <p:blipFill>
          <a:blip r:embed="rId2"/>
          <a:stretch>
            <a:fillRect/>
          </a:stretch>
        </p:blipFill>
        <p:spPr>
          <a:xfrm>
            <a:off x="1173926" y="346075"/>
            <a:ext cx="9844147" cy="5830888"/>
          </a:xfrm>
        </p:spPr>
      </p:pic>
    </p:spTree>
    <p:extLst>
      <p:ext uri="{BB962C8B-B14F-4D97-AF65-F5344CB8AC3E}">
        <p14:creationId xmlns:p14="http://schemas.microsoft.com/office/powerpoint/2010/main" val="12522202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EB215-F94B-466C-9D69-7A928B7465B3}"/>
              </a:ext>
            </a:extLst>
          </p:cNvPr>
          <p:cNvSpPr>
            <a:spLocks noGrp="1"/>
          </p:cNvSpPr>
          <p:nvPr>
            <p:ph idx="1"/>
          </p:nvPr>
        </p:nvSpPr>
        <p:spPr>
          <a:xfrm>
            <a:off x="838200" y="550416"/>
            <a:ext cx="10515600" cy="5626547"/>
          </a:xfrm>
        </p:spPr>
        <p:txBody>
          <a:bodyPr/>
          <a:lstStyle/>
          <a:p>
            <a:pPr marL="0" indent="0">
              <a:buNone/>
            </a:pPr>
            <a:r>
              <a:rPr lang="en-US" sz="1400" dirty="0"/>
              <a:t>Types of Pipeline</a:t>
            </a:r>
          </a:p>
          <a:p>
            <a:pPr marL="0" indent="0">
              <a:buNone/>
            </a:pPr>
            <a:r>
              <a:rPr lang="en-US" sz="1400" dirty="0"/>
              <a:t>1.Scripted Pipeline 2. Declarative Pipeline</a:t>
            </a:r>
          </a:p>
          <a:p>
            <a:pPr marL="0" indent="0">
              <a:buNone/>
            </a:pPr>
            <a:r>
              <a:rPr lang="en-IN" sz="1400" dirty="0">
                <a:hlinkClick r:id="rId2"/>
              </a:rPr>
              <a:t>https://www.jenkins.io/doc/book/pipeline/jenkinsfile/</a:t>
            </a:r>
            <a:endParaRPr lang="en-IN" sz="1400" dirty="0"/>
          </a:p>
          <a:p>
            <a:pPr marL="0" indent="0">
              <a:buNone/>
            </a:pPr>
            <a:endParaRPr lang="en-IN" dirty="0"/>
          </a:p>
        </p:txBody>
      </p:sp>
      <p:pic>
        <p:nvPicPr>
          <p:cNvPr id="5" name="Picture 4">
            <a:extLst>
              <a:ext uri="{FF2B5EF4-FFF2-40B4-BE49-F238E27FC236}">
                <a16:creationId xmlns:a16="http://schemas.microsoft.com/office/drawing/2014/main" id="{304586D4-EBC0-4AA8-B74A-6CDEC45CFD78}"/>
              </a:ext>
            </a:extLst>
          </p:cNvPr>
          <p:cNvPicPr>
            <a:picLocks noChangeAspect="1"/>
          </p:cNvPicPr>
          <p:nvPr/>
        </p:nvPicPr>
        <p:blipFill>
          <a:blip r:embed="rId3"/>
          <a:stretch>
            <a:fillRect/>
          </a:stretch>
        </p:blipFill>
        <p:spPr>
          <a:xfrm>
            <a:off x="90762" y="1571348"/>
            <a:ext cx="12010476" cy="5286652"/>
          </a:xfrm>
          <a:prstGeom prst="rect">
            <a:avLst/>
          </a:prstGeom>
        </p:spPr>
      </p:pic>
    </p:spTree>
    <p:extLst>
      <p:ext uri="{BB962C8B-B14F-4D97-AF65-F5344CB8AC3E}">
        <p14:creationId xmlns:p14="http://schemas.microsoft.com/office/powerpoint/2010/main" val="410982566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EB215-F94B-466C-9D69-7A928B7465B3}"/>
              </a:ext>
            </a:extLst>
          </p:cNvPr>
          <p:cNvSpPr>
            <a:spLocks noGrp="1"/>
          </p:cNvSpPr>
          <p:nvPr>
            <p:ph idx="1"/>
          </p:nvPr>
        </p:nvSpPr>
        <p:spPr>
          <a:xfrm>
            <a:off x="838200" y="550416"/>
            <a:ext cx="10515600" cy="5626547"/>
          </a:xfrm>
        </p:spPr>
        <p:txBody>
          <a:bodyPr/>
          <a:lstStyle/>
          <a:p>
            <a:pPr marL="0" indent="0">
              <a:buNone/>
            </a:pPr>
            <a:endParaRPr lang="en-IN" dirty="0"/>
          </a:p>
        </p:txBody>
      </p:sp>
      <p:pic>
        <p:nvPicPr>
          <p:cNvPr id="4" name="Picture 3">
            <a:extLst>
              <a:ext uri="{FF2B5EF4-FFF2-40B4-BE49-F238E27FC236}">
                <a16:creationId xmlns:a16="http://schemas.microsoft.com/office/drawing/2014/main" id="{ED342E4E-712F-42D6-B125-2D0F2853F676}"/>
              </a:ext>
            </a:extLst>
          </p:cNvPr>
          <p:cNvPicPr>
            <a:picLocks noChangeAspect="1"/>
          </p:cNvPicPr>
          <p:nvPr/>
        </p:nvPicPr>
        <p:blipFill>
          <a:blip r:embed="rId2"/>
          <a:stretch>
            <a:fillRect/>
          </a:stretch>
        </p:blipFill>
        <p:spPr>
          <a:xfrm>
            <a:off x="647700" y="285750"/>
            <a:ext cx="10896600" cy="6286500"/>
          </a:xfrm>
          <a:prstGeom prst="rect">
            <a:avLst/>
          </a:prstGeom>
        </p:spPr>
      </p:pic>
    </p:spTree>
    <p:extLst>
      <p:ext uri="{BB962C8B-B14F-4D97-AF65-F5344CB8AC3E}">
        <p14:creationId xmlns:p14="http://schemas.microsoft.com/office/powerpoint/2010/main" val="428968118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664</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Jenkins Windows Slave Configuration  1- Login to Jenkins and click on Manage Jenkins 2- To create a new Slave – Click on New Node 3- Name the node</vt:lpstr>
      <vt:lpstr>PowerPoint Presentation</vt:lpstr>
      <vt:lpstr>How many types of Jenkins jobs have you created? Two types of job creation we are fallowing 1. JJB creation   create the yaml templates and submit 2. Manual job creation a. Copying the existing job  b. freestyle jobs    c. maven jobs     d.multi-configuration jobs     e.pipeline job    f. multi- pipeline jobs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Rahamthulla Shaik</dc:creator>
  <cp:lastModifiedBy>Rahamthulla Shaik</cp:lastModifiedBy>
  <cp:revision>24</cp:revision>
  <dcterms:created xsi:type="dcterms:W3CDTF">2021-12-25T19:13:27Z</dcterms:created>
  <dcterms:modified xsi:type="dcterms:W3CDTF">2022-02-12T19:16:04Z</dcterms:modified>
</cp:coreProperties>
</file>