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64" r:id="rId2"/>
    <p:sldId id="267" r:id="rId3"/>
    <p:sldId id="268" r:id="rId4"/>
    <p:sldId id="269" r:id="rId5"/>
    <p:sldId id="258" r:id="rId6"/>
    <p:sldId id="262" r:id="rId7"/>
    <p:sldId id="263" r:id="rId8"/>
    <p:sldId id="261"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11C"/>
    <a:srgbClr val="A49833"/>
    <a:srgbClr val="B2C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1" d="100"/>
          <a:sy n="81" d="100"/>
        </p:scale>
        <p:origin x="5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ana Joshy" userId="7141114eae5c0101" providerId="LiveId" clId="{9391EBF4-8D8F-4886-A336-579ECB2678B6}"/>
    <pc:docChg chg="undo redo custSel addSld delSld modSld sldOrd">
      <pc:chgData name="Rahana Joshy" userId="7141114eae5c0101" providerId="LiveId" clId="{9391EBF4-8D8F-4886-A336-579ECB2678B6}" dt="2022-05-23T05:04:40.902" v="545" actId="20577"/>
      <pc:docMkLst>
        <pc:docMk/>
      </pc:docMkLst>
      <pc:sldChg chg="modSp mod ord">
        <pc:chgData name="Rahana Joshy" userId="7141114eae5c0101" providerId="LiveId" clId="{9391EBF4-8D8F-4886-A336-579ECB2678B6}" dt="2022-05-23T04:03:59.530" v="542" actId="20577"/>
        <pc:sldMkLst>
          <pc:docMk/>
          <pc:sldMk cId="3843613728" sldId="258"/>
        </pc:sldMkLst>
        <pc:spChg chg="mod">
          <ac:chgData name="Rahana Joshy" userId="7141114eae5c0101" providerId="LiveId" clId="{9391EBF4-8D8F-4886-A336-579ECB2678B6}" dt="2022-05-18T05:05:33.825" v="304" actId="1076"/>
          <ac:spMkLst>
            <pc:docMk/>
            <pc:sldMk cId="3843613728" sldId="258"/>
            <ac:spMk id="2" creationId="{4A79B1C9-BEAA-117A-D9E7-7C6614F82312}"/>
          </ac:spMkLst>
        </pc:spChg>
        <pc:spChg chg="mod">
          <ac:chgData name="Rahana Joshy" userId="7141114eae5c0101" providerId="LiveId" clId="{9391EBF4-8D8F-4886-A336-579ECB2678B6}" dt="2022-05-18T05:07:32.429" v="342" actId="20577"/>
          <ac:spMkLst>
            <pc:docMk/>
            <pc:sldMk cId="3843613728" sldId="258"/>
            <ac:spMk id="3" creationId="{F33E679F-BFDB-5843-A5CC-D05C70837E14}"/>
          </ac:spMkLst>
        </pc:spChg>
        <pc:spChg chg="mod">
          <ac:chgData name="Rahana Joshy" userId="7141114eae5c0101" providerId="LiveId" clId="{9391EBF4-8D8F-4886-A336-579ECB2678B6}" dt="2022-05-23T04:03:59.530" v="542" actId="20577"/>
          <ac:spMkLst>
            <pc:docMk/>
            <pc:sldMk cId="3843613728" sldId="258"/>
            <ac:spMk id="6" creationId="{0E0DF39C-01AE-F33C-866F-F4F0013F13C3}"/>
          </ac:spMkLst>
        </pc:spChg>
        <pc:spChg chg="mod">
          <ac:chgData name="Rahana Joshy" userId="7141114eae5c0101" providerId="LiveId" clId="{9391EBF4-8D8F-4886-A336-579ECB2678B6}" dt="2022-05-18T05:05:47.603" v="306" actId="1076"/>
          <ac:spMkLst>
            <pc:docMk/>
            <pc:sldMk cId="3843613728" sldId="258"/>
            <ac:spMk id="9" creationId="{05F4C772-2E5E-A4E9-17EF-9553E649FFA8}"/>
          </ac:spMkLst>
        </pc:spChg>
      </pc:sldChg>
      <pc:sldChg chg="addSp modSp mod ord">
        <pc:chgData name="Rahana Joshy" userId="7141114eae5c0101" providerId="LiveId" clId="{9391EBF4-8D8F-4886-A336-579ECB2678B6}" dt="2022-05-18T05:26:50.225" v="517" actId="20577"/>
        <pc:sldMkLst>
          <pc:docMk/>
          <pc:sldMk cId="2426260784" sldId="259"/>
        </pc:sldMkLst>
        <pc:spChg chg="mod">
          <ac:chgData name="Rahana Joshy" userId="7141114eae5c0101" providerId="LiveId" clId="{9391EBF4-8D8F-4886-A336-579ECB2678B6}" dt="2022-05-18T05:26:50.225" v="517" actId="20577"/>
          <ac:spMkLst>
            <pc:docMk/>
            <pc:sldMk cId="2426260784" sldId="259"/>
            <ac:spMk id="2" creationId="{B8D1E963-8463-220D-694C-F51E8D53EB70}"/>
          </ac:spMkLst>
        </pc:spChg>
        <pc:spChg chg="add mod">
          <ac:chgData name="Rahana Joshy" userId="7141114eae5c0101" providerId="LiveId" clId="{9391EBF4-8D8F-4886-A336-579ECB2678B6}" dt="2022-05-18T05:23:10.146" v="493" actId="20577"/>
          <ac:spMkLst>
            <pc:docMk/>
            <pc:sldMk cId="2426260784" sldId="259"/>
            <ac:spMk id="3" creationId="{669A087A-DD59-0F48-C279-A508597201C1}"/>
          </ac:spMkLst>
        </pc:spChg>
        <pc:spChg chg="add mod">
          <ac:chgData name="Rahana Joshy" userId="7141114eae5c0101" providerId="LiveId" clId="{9391EBF4-8D8F-4886-A336-579ECB2678B6}" dt="2022-05-18T05:23:52.620" v="499" actId="14100"/>
          <ac:spMkLst>
            <pc:docMk/>
            <pc:sldMk cId="2426260784" sldId="259"/>
            <ac:spMk id="5" creationId="{2778AEA0-71F2-AB78-DF26-3DE2FC9BEB2C}"/>
          </ac:spMkLst>
        </pc:spChg>
      </pc:sldChg>
      <pc:sldChg chg="addSp modSp del mod ord">
        <pc:chgData name="Rahana Joshy" userId="7141114eae5c0101" providerId="LiveId" clId="{9391EBF4-8D8F-4886-A336-579ECB2678B6}" dt="2022-05-18T05:24:39.688" v="501" actId="47"/>
        <pc:sldMkLst>
          <pc:docMk/>
          <pc:sldMk cId="34572161" sldId="260"/>
        </pc:sldMkLst>
        <pc:spChg chg="add mod">
          <ac:chgData name="Rahana Joshy" userId="7141114eae5c0101" providerId="LiveId" clId="{9391EBF4-8D8F-4886-A336-579ECB2678B6}" dt="2022-05-18T05:24:35.367" v="500" actId="20577"/>
          <ac:spMkLst>
            <pc:docMk/>
            <pc:sldMk cId="34572161" sldId="260"/>
            <ac:spMk id="3" creationId="{D4130934-9703-AE50-308F-CA22DEDF0D80}"/>
          </ac:spMkLst>
        </pc:spChg>
      </pc:sldChg>
      <pc:sldChg chg="modSp mod">
        <pc:chgData name="Rahana Joshy" userId="7141114eae5c0101" providerId="LiveId" clId="{9391EBF4-8D8F-4886-A336-579ECB2678B6}" dt="2022-05-18T05:27:14.458" v="519" actId="403"/>
        <pc:sldMkLst>
          <pc:docMk/>
          <pc:sldMk cId="843674097" sldId="262"/>
        </pc:sldMkLst>
        <pc:spChg chg="mod">
          <ac:chgData name="Rahana Joshy" userId="7141114eae5c0101" providerId="LiveId" clId="{9391EBF4-8D8F-4886-A336-579ECB2678B6}" dt="2022-05-18T05:27:14.458" v="519" actId="403"/>
          <ac:spMkLst>
            <pc:docMk/>
            <pc:sldMk cId="843674097" sldId="262"/>
            <ac:spMk id="3" creationId="{BDF7F79F-37BE-7F2F-AE1C-010D88C459DD}"/>
          </ac:spMkLst>
        </pc:spChg>
      </pc:sldChg>
      <pc:sldChg chg="modSp mod">
        <pc:chgData name="Rahana Joshy" userId="7141114eae5c0101" providerId="LiveId" clId="{9391EBF4-8D8F-4886-A336-579ECB2678B6}" dt="2022-05-18T05:10:26.077" v="350" actId="115"/>
        <pc:sldMkLst>
          <pc:docMk/>
          <pc:sldMk cId="3161791097" sldId="263"/>
        </pc:sldMkLst>
        <pc:spChg chg="mod">
          <ac:chgData name="Rahana Joshy" userId="7141114eae5c0101" providerId="LiveId" clId="{9391EBF4-8D8F-4886-A336-579ECB2678B6}" dt="2022-05-18T05:10:22.769" v="349" actId="115"/>
          <ac:spMkLst>
            <pc:docMk/>
            <pc:sldMk cId="3161791097" sldId="263"/>
            <ac:spMk id="3" creationId="{ABCBDC6E-B258-07E8-6C3C-6D1B7A86826A}"/>
          </ac:spMkLst>
        </pc:spChg>
        <pc:spChg chg="mod">
          <ac:chgData name="Rahana Joshy" userId="7141114eae5c0101" providerId="LiveId" clId="{9391EBF4-8D8F-4886-A336-579ECB2678B6}" dt="2022-05-18T05:10:26.077" v="350" actId="115"/>
          <ac:spMkLst>
            <pc:docMk/>
            <pc:sldMk cId="3161791097" sldId="263"/>
            <ac:spMk id="9" creationId="{2C51AD2E-F91D-9B0E-6ED7-C8BE73E62988}"/>
          </ac:spMkLst>
        </pc:spChg>
      </pc:sldChg>
      <pc:sldChg chg="modSp mod">
        <pc:chgData name="Rahana Joshy" userId="7141114eae5c0101" providerId="LiveId" clId="{9391EBF4-8D8F-4886-A336-579ECB2678B6}" dt="2022-05-18T08:27:02.510" v="524" actId="13926"/>
        <pc:sldMkLst>
          <pc:docMk/>
          <pc:sldMk cId="3131070858" sldId="264"/>
        </pc:sldMkLst>
        <pc:spChg chg="mod">
          <ac:chgData name="Rahana Joshy" userId="7141114eae5c0101" providerId="LiveId" clId="{9391EBF4-8D8F-4886-A336-579ECB2678B6}" dt="2022-05-18T08:27:02.510" v="524" actId="13926"/>
          <ac:spMkLst>
            <pc:docMk/>
            <pc:sldMk cId="3131070858" sldId="264"/>
            <ac:spMk id="5" creationId="{E4864A07-BB52-6ADA-2B51-ED22B5C8FAF8}"/>
          </ac:spMkLst>
        </pc:spChg>
      </pc:sldChg>
      <pc:sldChg chg="delSp modSp del mod">
        <pc:chgData name="Rahana Joshy" userId="7141114eae5c0101" providerId="LiveId" clId="{9391EBF4-8D8F-4886-A336-579ECB2678B6}" dt="2022-05-18T05:01:56.608" v="283" actId="47"/>
        <pc:sldMkLst>
          <pc:docMk/>
          <pc:sldMk cId="2127175149" sldId="265"/>
        </pc:sldMkLst>
        <pc:spChg chg="del mod">
          <ac:chgData name="Rahana Joshy" userId="7141114eae5c0101" providerId="LiveId" clId="{9391EBF4-8D8F-4886-A336-579ECB2678B6}" dt="2022-05-18T04:15:41.028" v="154" actId="478"/>
          <ac:spMkLst>
            <pc:docMk/>
            <pc:sldMk cId="2127175149" sldId="265"/>
            <ac:spMk id="3" creationId="{B3135841-AB55-C939-600E-CA23915D339C}"/>
          </ac:spMkLst>
        </pc:spChg>
        <pc:spChg chg="del mod">
          <ac:chgData name="Rahana Joshy" userId="7141114eae5c0101" providerId="LiveId" clId="{9391EBF4-8D8F-4886-A336-579ECB2678B6}" dt="2022-05-18T04:16:09.581" v="156" actId="478"/>
          <ac:spMkLst>
            <pc:docMk/>
            <pc:sldMk cId="2127175149" sldId="265"/>
            <ac:spMk id="5" creationId="{24C2E0DB-E099-0A6C-94C5-CA6D892A0E22}"/>
          </ac:spMkLst>
        </pc:spChg>
      </pc:sldChg>
      <pc:sldChg chg="addSp delSp modSp new add del mod ord">
        <pc:chgData name="Rahana Joshy" userId="7141114eae5c0101" providerId="LiveId" clId="{9391EBF4-8D8F-4886-A336-579ECB2678B6}" dt="2022-05-18T05:04:13.834" v="299" actId="123"/>
        <pc:sldMkLst>
          <pc:docMk/>
          <pc:sldMk cId="2936781271" sldId="266"/>
        </pc:sldMkLst>
        <pc:spChg chg="add del mod">
          <ac:chgData name="Rahana Joshy" userId="7141114eae5c0101" providerId="LiveId" clId="{9391EBF4-8D8F-4886-A336-579ECB2678B6}" dt="2022-05-18T04:12:10.292" v="130"/>
          <ac:spMkLst>
            <pc:docMk/>
            <pc:sldMk cId="2936781271" sldId="266"/>
            <ac:spMk id="3" creationId="{DF9589E8-7F9A-71EF-1AD6-91BA49FC1DF4}"/>
          </ac:spMkLst>
        </pc:spChg>
        <pc:spChg chg="add mod">
          <ac:chgData name="Rahana Joshy" userId="7141114eae5c0101" providerId="LiveId" clId="{9391EBF4-8D8F-4886-A336-579ECB2678B6}" dt="2022-05-18T05:04:01.155" v="297" actId="123"/>
          <ac:spMkLst>
            <pc:docMk/>
            <pc:sldMk cId="2936781271" sldId="266"/>
            <ac:spMk id="4" creationId="{1F664B13-651E-4214-FD38-15D76928B598}"/>
          </ac:spMkLst>
        </pc:spChg>
        <pc:spChg chg="add mod">
          <ac:chgData name="Rahana Joshy" userId="7141114eae5c0101" providerId="LiveId" clId="{9391EBF4-8D8F-4886-A336-579ECB2678B6}" dt="2022-05-18T05:04:08.079" v="298" actId="123"/>
          <ac:spMkLst>
            <pc:docMk/>
            <pc:sldMk cId="2936781271" sldId="266"/>
            <ac:spMk id="6" creationId="{4E4C6FCA-86BD-A878-4A28-A35A028524CB}"/>
          </ac:spMkLst>
        </pc:spChg>
        <pc:spChg chg="add mod">
          <ac:chgData name="Rahana Joshy" userId="7141114eae5c0101" providerId="LiveId" clId="{9391EBF4-8D8F-4886-A336-579ECB2678B6}" dt="2022-05-18T05:04:13.834" v="299" actId="123"/>
          <ac:spMkLst>
            <pc:docMk/>
            <pc:sldMk cId="2936781271" sldId="266"/>
            <ac:spMk id="8" creationId="{EB18E049-938A-C3B6-E088-D00F262C43FD}"/>
          </ac:spMkLst>
        </pc:spChg>
      </pc:sldChg>
      <pc:sldChg chg="modSp mod">
        <pc:chgData name="Rahana Joshy" userId="7141114eae5c0101" providerId="LiveId" clId="{9391EBF4-8D8F-4886-A336-579ECB2678B6}" dt="2022-05-18T05:05:01.824" v="302" actId="123"/>
        <pc:sldMkLst>
          <pc:docMk/>
          <pc:sldMk cId="2323884861" sldId="267"/>
        </pc:sldMkLst>
        <pc:spChg chg="mod">
          <ac:chgData name="Rahana Joshy" userId="7141114eae5c0101" providerId="LiveId" clId="{9391EBF4-8D8F-4886-A336-579ECB2678B6}" dt="2022-05-18T05:05:01.824" v="302" actId="123"/>
          <ac:spMkLst>
            <pc:docMk/>
            <pc:sldMk cId="2323884861" sldId="267"/>
            <ac:spMk id="4" creationId="{4A4B803B-63E7-D0D8-327C-E2CC1BC4D27A}"/>
          </ac:spMkLst>
        </pc:spChg>
      </pc:sldChg>
      <pc:sldChg chg="modSp mod">
        <pc:chgData name="Rahana Joshy" userId="7141114eae5c0101" providerId="LiveId" clId="{9391EBF4-8D8F-4886-A336-579ECB2678B6}" dt="2022-05-23T05:04:16.485" v="544" actId="1076"/>
        <pc:sldMkLst>
          <pc:docMk/>
          <pc:sldMk cId="789966271" sldId="268"/>
        </pc:sldMkLst>
        <pc:spChg chg="mod">
          <ac:chgData name="Rahana Joshy" userId="7141114eae5c0101" providerId="LiveId" clId="{9391EBF4-8D8F-4886-A336-579ECB2678B6}" dt="2022-05-18T05:20:48.697" v="447" actId="20577"/>
          <ac:spMkLst>
            <pc:docMk/>
            <pc:sldMk cId="789966271" sldId="268"/>
            <ac:spMk id="2" creationId="{4B8AE0A7-6DAA-F745-58A9-348145D53E1E}"/>
          </ac:spMkLst>
        </pc:spChg>
        <pc:spChg chg="mod">
          <ac:chgData name="Rahana Joshy" userId="7141114eae5c0101" providerId="LiveId" clId="{9391EBF4-8D8F-4886-A336-579ECB2678B6}" dt="2022-05-23T05:04:16.485" v="544" actId="1076"/>
          <ac:spMkLst>
            <pc:docMk/>
            <pc:sldMk cId="789966271" sldId="268"/>
            <ac:spMk id="4" creationId="{0A3D1D49-B344-6D0B-9548-3DA8E208193D}"/>
          </ac:spMkLst>
        </pc:spChg>
      </pc:sldChg>
      <pc:sldChg chg="modSp mod">
        <pc:chgData name="Rahana Joshy" userId="7141114eae5c0101" providerId="LiveId" clId="{9391EBF4-8D8F-4886-A336-579ECB2678B6}" dt="2022-05-23T05:04:40.902" v="545" actId="20577"/>
        <pc:sldMkLst>
          <pc:docMk/>
          <pc:sldMk cId="3254939504" sldId="269"/>
        </pc:sldMkLst>
        <pc:spChg chg="mod">
          <ac:chgData name="Rahana Joshy" userId="7141114eae5c0101" providerId="LiveId" clId="{9391EBF4-8D8F-4886-A336-579ECB2678B6}" dt="2022-05-23T05:04:40.902" v="545" actId="20577"/>
          <ac:spMkLst>
            <pc:docMk/>
            <pc:sldMk cId="3254939504" sldId="269"/>
            <ac:spMk id="4" creationId="{07B0168E-D3D9-64A2-4D23-5E80A69AE62B}"/>
          </ac:spMkLst>
        </pc:spChg>
      </pc:sldChg>
      <pc:sldChg chg="addSp delSp modSp mod ord">
        <pc:chgData name="Rahana Joshy" userId="7141114eae5c0101" providerId="LiveId" clId="{9391EBF4-8D8F-4886-A336-579ECB2678B6}" dt="2022-05-18T05:26:25.197" v="513" actId="931"/>
        <pc:sldMkLst>
          <pc:docMk/>
          <pc:sldMk cId="3979080962" sldId="270"/>
        </pc:sldMkLst>
        <pc:spChg chg="mod">
          <ac:chgData name="Rahana Joshy" userId="7141114eae5c0101" providerId="LiveId" clId="{9391EBF4-8D8F-4886-A336-579ECB2678B6}" dt="2022-05-18T05:02:28.126" v="287" actId="1076"/>
          <ac:spMkLst>
            <pc:docMk/>
            <pc:sldMk cId="3979080962" sldId="270"/>
            <ac:spMk id="3" creationId="{7D62D345-9452-AAFB-8DB4-71C97BD35D30}"/>
          </ac:spMkLst>
        </pc:spChg>
        <pc:spChg chg="mod">
          <ac:chgData name="Rahana Joshy" userId="7141114eae5c0101" providerId="LiveId" clId="{9391EBF4-8D8F-4886-A336-579ECB2678B6}" dt="2022-05-18T05:02:39.134" v="289" actId="1076"/>
          <ac:spMkLst>
            <pc:docMk/>
            <pc:sldMk cId="3979080962" sldId="270"/>
            <ac:spMk id="4" creationId="{BF849A5A-0E65-3ACA-9E57-E8B28948D7B9}"/>
          </ac:spMkLst>
        </pc:spChg>
        <pc:picChg chg="add mod">
          <ac:chgData name="Rahana Joshy" userId="7141114eae5c0101" providerId="LiveId" clId="{9391EBF4-8D8F-4886-A336-579ECB2678B6}" dt="2022-05-18T05:26:00.816" v="511" actId="1076"/>
          <ac:picMkLst>
            <pc:docMk/>
            <pc:sldMk cId="3979080962" sldId="270"/>
            <ac:picMk id="5" creationId="{0213C4E7-70D5-72F8-5F5C-BC01488AC399}"/>
          </ac:picMkLst>
        </pc:picChg>
        <pc:picChg chg="add del mod">
          <ac:chgData name="Rahana Joshy" userId="7141114eae5c0101" providerId="LiveId" clId="{9391EBF4-8D8F-4886-A336-579ECB2678B6}" dt="2022-05-18T05:26:25.197" v="513" actId="931"/>
          <ac:picMkLst>
            <pc:docMk/>
            <pc:sldMk cId="3979080962" sldId="270"/>
            <ac:picMk id="7" creationId="{22324FF1-2D16-68C8-8BBB-D254252863E4}"/>
          </ac:picMkLst>
        </pc:picChg>
      </pc:sldChg>
      <pc:sldChg chg="modSp mod">
        <pc:chgData name="Rahana Joshy" userId="7141114eae5c0101" providerId="LiveId" clId="{9391EBF4-8D8F-4886-A336-579ECB2678B6}" dt="2022-05-18T05:15:08.532" v="353" actId="1076"/>
        <pc:sldMkLst>
          <pc:docMk/>
          <pc:sldMk cId="2321336448" sldId="271"/>
        </pc:sldMkLst>
        <pc:spChg chg="mod">
          <ac:chgData name="Rahana Joshy" userId="7141114eae5c0101" providerId="LiveId" clId="{9391EBF4-8D8F-4886-A336-579ECB2678B6}" dt="2022-05-18T05:15:08.532" v="353" actId="1076"/>
          <ac:spMkLst>
            <pc:docMk/>
            <pc:sldMk cId="2321336448" sldId="271"/>
            <ac:spMk id="2" creationId="{EDD33DA4-85DA-FF77-DA35-C8B68F3AE6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09891A5-69AE-4B21-9646-026213577014}" type="datetimeFigureOut">
              <a:rPr lang="en-IN" smtClean="0"/>
              <a:t>10-07-2022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72FD9A6-6A65-4233-B410-1311AD1D4D3C}" type="slidenum">
              <a:rPr lang="en-IN" smtClean="0"/>
              <a:t>‹#›</a:t>
            </a:fld>
            <a:endParaRPr lang="en-IN"/>
          </a:p>
        </p:txBody>
      </p:sp>
    </p:spTree>
    <p:extLst>
      <p:ext uri="{BB962C8B-B14F-4D97-AF65-F5344CB8AC3E}">
        <p14:creationId xmlns:p14="http://schemas.microsoft.com/office/powerpoint/2010/main" val="320284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891A5-69AE-4B21-9646-026213577014}"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214773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09891A5-69AE-4B21-9646-026213577014}" type="datetimeFigureOut">
              <a:rPr lang="en-IN" smtClean="0"/>
              <a:t>10-07-2022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72FD9A6-6A65-4233-B410-1311AD1D4D3C}" type="slidenum">
              <a:rPr lang="en-IN" smtClean="0"/>
              <a:t>‹#›</a:t>
            </a:fld>
            <a:endParaRPr lang="en-IN"/>
          </a:p>
        </p:txBody>
      </p:sp>
    </p:spTree>
    <p:extLst>
      <p:ext uri="{BB962C8B-B14F-4D97-AF65-F5344CB8AC3E}">
        <p14:creationId xmlns:p14="http://schemas.microsoft.com/office/powerpoint/2010/main" val="61635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891A5-69AE-4B21-9646-026213577014}"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160796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09891A5-69AE-4B21-9646-026213577014}" type="datetimeFigureOut">
              <a:rPr lang="en-IN" smtClean="0"/>
              <a:t>10-07-2022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72FD9A6-6A65-4233-B410-1311AD1D4D3C}" type="slidenum">
              <a:rPr lang="en-IN" smtClean="0"/>
              <a:t>‹#›</a:t>
            </a:fld>
            <a:endParaRPr lang="en-IN"/>
          </a:p>
        </p:txBody>
      </p:sp>
    </p:spTree>
    <p:extLst>
      <p:ext uri="{BB962C8B-B14F-4D97-AF65-F5344CB8AC3E}">
        <p14:creationId xmlns:p14="http://schemas.microsoft.com/office/powerpoint/2010/main" val="38704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9891A5-69AE-4B21-9646-026213577014}"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243161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9891A5-69AE-4B21-9646-026213577014}" type="datetimeFigureOut">
              <a:rPr lang="en-IN" smtClean="0"/>
              <a:t>10-07-2022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150621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9891A5-69AE-4B21-9646-026213577014}" type="datetimeFigureOut">
              <a:rPr lang="en-IN" smtClean="0"/>
              <a:t>10-07-2022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41638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891A5-69AE-4B21-9646-026213577014}" type="datetimeFigureOut">
              <a:rPr lang="en-IN" smtClean="0"/>
              <a:t>10-07-2022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246300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09891A5-69AE-4B21-9646-026213577014}" type="datetimeFigureOut">
              <a:rPr lang="en-IN" smtClean="0"/>
              <a:t>10-07-2022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72FD9A6-6A65-4233-B410-1311AD1D4D3C}" type="slidenum">
              <a:rPr lang="en-IN" smtClean="0"/>
              <a:t>‹#›</a:t>
            </a:fld>
            <a:endParaRPr lang="en-IN"/>
          </a:p>
        </p:txBody>
      </p:sp>
    </p:spTree>
    <p:extLst>
      <p:ext uri="{BB962C8B-B14F-4D97-AF65-F5344CB8AC3E}">
        <p14:creationId xmlns:p14="http://schemas.microsoft.com/office/powerpoint/2010/main" val="282240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891A5-69AE-4B21-9646-026213577014}"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219361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09891A5-69AE-4B21-9646-026213577014}" type="datetimeFigureOut">
              <a:rPr lang="en-IN" smtClean="0"/>
              <a:t>10-07-2022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72FD9A6-6A65-4233-B410-1311AD1D4D3C}"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499403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B0DD0B-6BF0-F1E3-CD87-27ADC8DC5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7"/>
            <a:ext cx="12192000" cy="6858000"/>
          </a:xfrm>
          <a:prstGeom prst="rect">
            <a:avLst/>
          </a:prstGeom>
          <a:effectLst>
            <a:glow>
              <a:schemeClr val="accent1"/>
            </a:glow>
            <a:outerShdw blurRad="50800" dir="5400000" sx="1000" sy="1000" algn="ctr" rotWithShape="0">
              <a:srgbClr val="000000"/>
            </a:outerShdw>
            <a:reflection stA="0" endPos="65000" dist="50800" dir="5400000" sy="-100000" algn="bl" rotWithShape="0"/>
          </a:effectLst>
        </p:spPr>
      </p:pic>
      <p:sp>
        <p:nvSpPr>
          <p:cNvPr id="5" name="TextBox 4">
            <a:extLst>
              <a:ext uri="{FF2B5EF4-FFF2-40B4-BE49-F238E27FC236}">
                <a16:creationId xmlns:a16="http://schemas.microsoft.com/office/drawing/2014/main" id="{E4864A07-BB52-6ADA-2B51-ED22B5C8FAF8}"/>
              </a:ext>
            </a:extLst>
          </p:cNvPr>
          <p:cNvSpPr txBox="1"/>
          <p:nvPr/>
        </p:nvSpPr>
        <p:spPr>
          <a:xfrm>
            <a:off x="292231" y="549364"/>
            <a:ext cx="6806153" cy="1323439"/>
          </a:xfrm>
          <a:prstGeom prst="rect">
            <a:avLst/>
          </a:prstGeom>
          <a:noFill/>
        </p:spPr>
        <p:txBody>
          <a:bodyPr wrap="square" rtlCol="0">
            <a:spAutoFit/>
            <a:scene3d>
              <a:camera prst="perspectiveFront"/>
              <a:lightRig rig="threePt" dir="t"/>
            </a:scene3d>
          </a:bodyPr>
          <a:lstStyle/>
          <a:p>
            <a:pPr algn="ctr"/>
            <a:r>
              <a:rPr lang="en-IN" sz="4000" b="1" dirty="0">
                <a:solidFill>
                  <a:schemeClr val="bg1"/>
                </a:solidFill>
                <a:effectLst>
                  <a:outerShdw blurRad="38100" dist="38100" dir="2700000" algn="tl">
                    <a:srgbClr val="000000">
                      <a:alpha val="43137"/>
                    </a:srgbClr>
                  </a:outerShdw>
                </a:effectLst>
                <a:highlight>
                  <a:srgbClr val="2A411C"/>
                </a:highlight>
                <a:latin typeface="Averta"/>
              </a:rPr>
              <a:t> Waste Management System for Smart Cities</a:t>
            </a:r>
          </a:p>
        </p:txBody>
      </p:sp>
      <p:sp>
        <p:nvSpPr>
          <p:cNvPr id="2" name="TextBox 1">
            <a:extLst>
              <a:ext uri="{FF2B5EF4-FFF2-40B4-BE49-F238E27FC236}">
                <a16:creationId xmlns:a16="http://schemas.microsoft.com/office/drawing/2014/main" id="{186AE6F1-7EA0-7590-29A8-950E139AED93}"/>
              </a:ext>
            </a:extLst>
          </p:cNvPr>
          <p:cNvSpPr txBox="1"/>
          <p:nvPr/>
        </p:nvSpPr>
        <p:spPr>
          <a:xfrm>
            <a:off x="9200561" y="5231876"/>
            <a:ext cx="1395168" cy="1200329"/>
          </a:xfrm>
          <a:prstGeom prst="rect">
            <a:avLst/>
          </a:prstGeom>
          <a:noFill/>
        </p:spPr>
        <p:txBody>
          <a:bodyPr wrap="square" rtlCol="0">
            <a:spAutoFit/>
          </a:bodyPr>
          <a:lstStyle/>
          <a:p>
            <a:pPr algn="just"/>
            <a:r>
              <a:rPr lang="en-US" dirty="0">
                <a:solidFill>
                  <a:schemeClr val="bg1"/>
                </a:solidFill>
                <a:highlight>
                  <a:srgbClr val="2A411C"/>
                </a:highlight>
              </a:rPr>
              <a:t>By</a:t>
            </a:r>
          </a:p>
          <a:p>
            <a:pPr algn="just"/>
            <a:r>
              <a:rPr lang="en-US" dirty="0">
                <a:solidFill>
                  <a:schemeClr val="bg1"/>
                </a:solidFill>
                <a:highlight>
                  <a:srgbClr val="2A411C"/>
                </a:highlight>
              </a:rPr>
              <a:t>Rahana Joshy</a:t>
            </a:r>
          </a:p>
          <a:p>
            <a:pPr algn="just"/>
            <a:r>
              <a:rPr lang="en-US" dirty="0">
                <a:solidFill>
                  <a:schemeClr val="bg1"/>
                </a:solidFill>
                <a:highlight>
                  <a:srgbClr val="2A411C"/>
                </a:highlight>
              </a:rPr>
              <a:t>Roll No – 29</a:t>
            </a:r>
          </a:p>
          <a:p>
            <a:pPr algn="just"/>
            <a:r>
              <a:rPr lang="en-US" dirty="0">
                <a:solidFill>
                  <a:schemeClr val="bg1"/>
                </a:solidFill>
                <a:highlight>
                  <a:srgbClr val="2A411C"/>
                </a:highlight>
              </a:rPr>
              <a:t>MCA S4 B       </a:t>
            </a:r>
            <a:endParaRPr lang="en-IN" dirty="0">
              <a:solidFill>
                <a:schemeClr val="bg1"/>
              </a:solidFill>
              <a:highlight>
                <a:srgbClr val="2A411C"/>
              </a:highlight>
            </a:endParaRPr>
          </a:p>
        </p:txBody>
      </p:sp>
    </p:spTree>
    <p:extLst>
      <p:ext uri="{BB962C8B-B14F-4D97-AF65-F5344CB8AC3E}">
        <p14:creationId xmlns:p14="http://schemas.microsoft.com/office/powerpoint/2010/main" val="313107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DF1B-032F-D9E1-F08C-7AE5A4176F1F}"/>
              </a:ext>
            </a:extLst>
          </p:cNvPr>
          <p:cNvSpPr>
            <a:spLocks noGrp="1"/>
          </p:cNvSpPr>
          <p:nvPr>
            <p:ph type="title"/>
          </p:nvPr>
        </p:nvSpPr>
        <p:spPr>
          <a:xfrm>
            <a:off x="677944" y="270857"/>
            <a:ext cx="10515600" cy="1325563"/>
          </a:xfrm>
        </p:spPr>
        <p:txBody>
          <a:bodyPr/>
          <a:lstStyle/>
          <a:p>
            <a:r>
              <a:rPr lang="en-US" b="1" dirty="0">
                <a:latin typeface="Averta"/>
              </a:rPr>
              <a:t>Introduction</a:t>
            </a:r>
            <a:endParaRPr lang="en-IN" b="1" dirty="0">
              <a:latin typeface="Averta"/>
            </a:endParaRPr>
          </a:p>
        </p:txBody>
      </p:sp>
      <p:sp>
        <p:nvSpPr>
          <p:cNvPr id="4" name="TextBox 3">
            <a:extLst>
              <a:ext uri="{FF2B5EF4-FFF2-40B4-BE49-F238E27FC236}">
                <a16:creationId xmlns:a16="http://schemas.microsoft.com/office/drawing/2014/main" id="{4A4B803B-63E7-D0D8-327C-E2CC1BC4D27A}"/>
              </a:ext>
            </a:extLst>
          </p:cNvPr>
          <p:cNvSpPr txBox="1"/>
          <p:nvPr/>
        </p:nvSpPr>
        <p:spPr>
          <a:xfrm>
            <a:off x="677944" y="2085035"/>
            <a:ext cx="10794477" cy="2957861"/>
          </a:xfrm>
          <a:prstGeom prst="rect">
            <a:avLst/>
          </a:prstGeom>
          <a:noFill/>
        </p:spPr>
        <p:txBody>
          <a:bodyPr wrap="square">
            <a:spAutoFit/>
          </a:bodyPr>
          <a:lstStyle/>
          <a:p>
            <a:pPr algn="just">
              <a:lnSpc>
                <a:spcPct val="150000"/>
              </a:lnSpc>
            </a:pPr>
            <a:r>
              <a:rPr lang="en-IN" b="0" i="0" dirty="0">
                <a:effectLst/>
                <a:latin typeface="Averta"/>
              </a:rPr>
              <a:t>                    </a:t>
            </a:r>
            <a:r>
              <a:rPr lang="en-IN" dirty="0">
                <a:latin typeface="Averta"/>
              </a:rPr>
              <a:t>Smart cities have the potential to overcome environmental problems caused by improper waste disposal by improving human health, protecting the aquatic ecosystem, and reducing air pollution. However, today’s systems, approaches, and technologies leveraged for waste management are manual and centralized. This fact makes them vulnerable to manipulation and the single point of failure problem.  Also, a large portion of the existing waste management systems within smart cities fall short in providing operational transparency, traceability, audit, security, and trusted data provenance features</a:t>
            </a:r>
            <a:endParaRPr lang="en-IN" b="0" i="0" dirty="0">
              <a:effectLst/>
              <a:latin typeface="Averta"/>
            </a:endParaRPr>
          </a:p>
          <a:p>
            <a:pPr>
              <a:lnSpc>
                <a:spcPct val="150000"/>
              </a:lnSpc>
            </a:pPr>
            <a:r>
              <a:rPr lang="en-IN" b="0" i="0" dirty="0">
                <a:effectLst/>
                <a:latin typeface="Averta"/>
              </a:rPr>
              <a:t>.</a:t>
            </a:r>
            <a:endParaRPr lang="en-IN" dirty="0">
              <a:latin typeface="Averta"/>
            </a:endParaRPr>
          </a:p>
        </p:txBody>
      </p:sp>
    </p:spTree>
    <p:extLst>
      <p:ext uri="{BB962C8B-B14F-4D97-AF65-F5344CB8AC3E}">
        <p14:creationId xmlns:p14="http://schemas.microsoft.com/office/powerpoint/2010/main" val="232388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E0A7-6DAA-F745-58A9-348145D53E1E}"/>
              </a:ext>
            </a:extLst>
          </p:cNvPr>
          <p:cNvSpPr>
            <a:spLocks noGrp="1"/>
          </p:cNvSpPr>
          <p:nvPr>
            <p:ph type="title"/>
          </p:nvPr>
        </p:nvSpPr>
        <p:spPr>
          <a:xfrm>
            <a:off x="838200" y="638502"/>
            <a:ext cx="10515600" cy="1325563"/>
          </a:xfrm>
        </p:spPr>
        <p:txBody>
          <a:bodyPr>
            <a:normAutofit/>
          </a:bodyPr>
          <a:lstStyle/>
          <a:p>
            <a:r>
              <a:rPr lang="en-IN" b="1" dirty="0">
                <a:latin typeface="Averta"/>
              </a:rPr>
              <a:t>RELEVANCE</a:t>
            </a:r>
            <a:br>
              <a:rPr lang="en-IN" b="1" i="0" dirty="0">
                <a:effectLst/>
                <a:latin typeface="Averta"/>
              </a:rPr>
            </a:br>
            <a:endParaRPr lang="en-IN" b="1" dirty="0"/>
          </a:p>
        </p:txBody>
      </p:sp>
      <p:sp>
        <p:nvSpPr>
          <p:cNvPr id="4" name="TextBox 3">
            <a:extLst>
              <a:ext uri="{FF2B5EF4-FFF2-40B4-BE49-F238E27FC236}">
                <a16:creationId xmlns:a16="http://schemas.microsoft.com/office/drawing/2014/main" id="{0A3D1D49-B344-6D0B-9548-3DA8E208193D}"/>
              </a:ext>
            </a:extLst>
          </p:cNvPr>
          <p:cNvSpPr txBox="1"/>
          <p:nvPr/>
        </p:nvSpPr>
        <p:spPr>
          <a:xfrm>
            <a:off x="838200" y="2351573"/>
            <a:ext cx="10515600" cy="2542363"/>
          </a:xfrm>
          <a:prstGeom prst="rect">
            <a:avLst/>
          </a:prstGeom>
          <a:noFill/>
        </p:spPr>
        <p:txBody>
          <a:bodyPr wrap="square">
            <a:spAutoFit/>
          </a:bodyPr>
          <a:lstStyle/>
          <a:p>
            <a:pPr algn="just">
              <a:lnSpc>
                <a:spcPct val="150000"/>
              </a:lnSpc>
            </a:pPr>
            <a:r>
              <a:rPr lang="en-IN" b="0" dirty="0">
                <a:effectLst/>
                <a:latin typeface="Averta"/>
              </a:rPr>
              <a:t>                 The key point in waste management for smart cities is that municipalities that are responsible for waste management in cities have various needs, and latest technologies present efficient and proper waste management solutions for </a:t>
            </a:r>
            <a:r>
              <a:rPr lang="en-IN" u="none" strike="noStrike" dirty="0">
                <a:effectLst/>
                <a:latin typeface="Averta"/>
              </a:rPr>
              <a:t>sustainable municipal waste management</a:t>
            </a:r>
            <a:r>
              <a:rPr lang="en-IN" dirty="0">
                <a:effectLst/>
                <a:latin typeface="Averta"/>
              </a:rPr>
              <a:t>.</a:t>
            </a:r>
          </a:p>
          <a:p>
            <a:pPr algn="just">
              <a:lnSpc>
                <a:spcPct val="150000"/>
              </a:lnSpc>
            </a:pPr>
            <a:endParaRPr lang="en-IN" b="0" dirty="0">
              <a:latin typeface="Averta"/>
            </a:endParaRPr>
          </a:p>
          <a:p>
            <a:pPr algn="just">
              <a:lnSpc>
                <a:spcPct val="150000"/>
              </a:lnSpc>
            </a:pPr>
            <a:r>
              <a:rPr lang="en-IN" b="0" dirty="0">
                <a:effectLst/>
                <a:latin typeface="Averta"/>
              </a:rPr>
              <a:t>That’s why this project provides with some of the needs and efficient solutions for municipal waste management.</a:t>
            </a:r>
          </a:p>
        </p:txBody>
      </p:sp>
    </p:spTree>
    <p:extLst>
      <p:ext uri="{BB962C8B-B14F-4D97-AF65-F5344CB8AC3E}">
        <p14:creationId xmlns:p14="http://schemas.microsoft.com/office/powerpoint/2010/main" val="78996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B973-B025-068A-03E9-E43BE92C6A23}"/>
              </a:ext>
            </a:extLst>
          </p:cNvPr>
          <p:cNvSpPr>
            <a:spLocks noGrp="1"/>
          </p:cNvSpPr>
          <p:nvPr>
            <p:ph type="title"/>
          </p:nvPr>
        </p:nvSpPr>
        <p:spPr>
          <a:xfrm>
            <a:off x="968211" y="574585"/>
            <a:ext cx="10515600" cy="1325563"/>
          </a:xfrm>
        </p:spPr>
        <p:txBody>
          <a:bodyPr>
            <a:normAutofit/>
          </a:bodyPr>
          <a:lstStyle/>
          <a:p>
            <a:r>
              <a:rPr lang="en-IN" b="1" i="0" dirty="0">
                <a:effectLst/>
                <a:latin typeface="Averta"/>
              </a:rPr>
              <a:t>Needs of Smart cities in waste management</a:t>
            </a:r>
            <a:br>
              <a:rPr lang="en-IN" b="0" i="0" dirty="0">
                <a:solidFill>
                  <a:srgbClr val="192C49"/>
                </a:solidFill>
                <a:effectLst/>
                <a:latin typeface="Averta"/>
              </a:rPr>
            </a:br>
            <a:endParaRPr lang="en-IN" dirty="0"/>
          </a:p>
        </p:txBody>
      </p:sp>
      <p:sp>
        <p:nvSpPr>
          <p:cNvPr id="4" name="TextBox 3">
            <a:extLst>
              <a:ext uri="{FF2B5EF4-FFF2-40B4-BE49-F238E27FC236}">
                <a16:creationId xmlns:a16="http://schemas.microsoft.com/office/drawing/2014/main" id="{07B0168E-D3D9-64A2-4D23-5E80A69AE62B}"/>
              </a:ext>
            </a:extLst>
          </p:cNvPr>
          <p:cNvSpPr txBox="1"/>
          <p:nvPr/>
        </p:nvSpPr>
        <p:spPr>
          <a:xfrm>
            <a:off x="838199" y="2116964"/>
            <a:ext cx="10775623" cy="3373359"/>
          </a:xfrm>
          <a:prstGeom prst="rect">
            <a:avLst/>
          </a:prstGeom>
          <a:noFill/>
        </p:spPr>
        <p:txBody>
          <a:bodyPr wrap="square">
            <a:spAutoFit/>
          </a:bodyPr>
          <a:lstStyle/>
          <a:p>
            <a:pPr algn="just">
              <a:lnSpc>
                <a:spcPct val="150000"/>
              </a:lnSpc>
              <a:buFont typeface="Arial" panose="020B0604020202020204" pitchFamily="34" charset="0"/>
              <a:buChar char="•"/>
            </a:pPr>
            <a:r>
              <a:rPr lang="en-IN" dirty="0">
                <a:latin typeface="Averta"/>
              </a:rPr>
              <a:t> One of the</a:t>
            </a:r>
            <a:r>
              <a:rPr lang="en-IN" b="0" dirty="0">
                <a:effectLst/>
                <a:latin typeface="Averta"/>
              </a:rPr>
              <a:t> need of municipalities is that municipalities have waste trucks and drivers of that waste trucks. The municipalities </a:t>
            </a:r>
            <a:r>
              <a:rPr lang="en-IN" b="1" dirty="0">
                <a:effectLst/>
                <a:latin typeface="Averta"/>
              </a:rPr>
              <a:t>need to control that their waste trucks </a:t>
            </a:r>
            <a:r>
              <a:rPr lang="en-IN" b="0" dirty="0">
                <a:effectLst/>
                <a:latin typeface="Averta"/>
              </a:rPr>
              <a:t>proceed in the most efficient route possible.</a:t>
            </a:r>
          </a:p>
          <a:p>
            <a:pPr algn="just">
              <a:lnSpc>
                <a:spcPct val="150000"/>
              </a:lnSpc>
            </a:pPr>
            <a:endParaRPr lang="en-IN" b="0" dirty="0">
              <a:effectLst/>
              <a:latin typeface="Averta"/>
            </a:endParaRPr>
          </a:p>
          <a:p>
            <a:pPr algn="just">
              <a:lnSpc>
                <a:spcPct val="150000"/>
              </a:lnSpc>
              <a:buFont typeface="Arial" panose="020B0604020202020204" pitchFamily="34" charset="0"/>
              <a:buChar char="•"/>
            </a:pPr>
            <a:r>
              <a:rPr lang="en-IN" b="0" dirty="0">
                <a:effectLst/>
                <a:latin typeface="Averta"/>
              </a:rPr>
              <a:t> Another need of municipalities in waste management is that </a:t>
            </a:r>
            <a:r>
              <a:rPr lang="en-IN" b="1" dirty="0">
                <a:effectLst/>
                <a:latin typeface="Averta"/>
              </a:rPr>
              <a:t>they need to cooperate with their citizens </a:t>
            </a:r>
            <a:r>
              <a:rPr lang="en-IN" b="0" dirty="0">
                <a:effectLst/>
                <a:latin typeface="Averta"/>
              </a:rPr>
              <a:t>in waste management processes. </a:t>
            </a:r>
          </a:p>
          <a:p>
            <a:pPr algn="just">
              <a:lnSpc>
                <a:spcPct val="150000"/>
              </a:lnSpc>
            </a:pPr>
            <a:endParaRPr lang="en-IN" b="0" dirty="0">
              <a:effectLst/>
              <a:latin typeface="Averta"/>
            </a:endParaRPr>
          </a:p>
          <a:p>
            <a:pPr algn="just">
              <a:lnSpc>
                <a:spcPct val="150000"/>
              </a:lnSpc>
              <a:buFont typeface="Arial" panose="020B0604020202020204" pitchFamily="34" charset="0"/>
              <a:buChar char="•"/>
            </a:pPr>
            <a:r>
              <a:rPr lang="en-IN" b="0" dirty="0">
                <a:effectLst/>
                <a:latin typeface="Averta"/>
              </a:rPr>
              <a:t> The responsive person of the waste management in a municipality needs to control waste management processes from a practical point of view. So, </a:t>
            </a:r>
            <a:r>
              <a:rPr lang="en-IN" b="1" dirty="0">
                <a:effectLst/>
                <a:latin typeface="Averta"/>
              </a:rPr>
              <a:t>all-in-one technology </a:t>
            </a:r>
            <a:r>
              <a:rPr lang="en-IN" b="0" dirty="0">
                <a:effectLst/>
                <a:latin typeface="Averta"/>
              </a:rPr>
              <a:t>will be very beneficial for the municipalities.</a:t>
            </a:r>
          </a:p>
        </p:txBody>
      </p:sp>
    </p:spTree>
    <p:extLst>
      <p:ext uri="{BB962C8B-B14F-4D97-AF65-F5344CB8AC3E}">
        <p14:creationId xmlns:p14="http://schemas.microsoft.com/office/powerpoint/2010/main" val="325493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E679F-BFDB-5843-A5CC-D05C70837E14}"/>
              </a:ext>
            </a:extLst>
          </p:cNvPr>
          <p:cNvSpPr txBox="1"/>
          <p:nvPr/>
        </p:nvSpPr>
        <p:spPr>
          <a:xfrm>
            <a:off x="723453" y="2035952"/>
            <a:ext cx="6330309" cy="2126864"/>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IN" b="0" i="0" dirty="0">
                <a:effectLst/>
                <a:latin typeface="Averta"/>
              </a:rPr>
              <a:t>M</a:t>
            </a:r>
            <a:r>
              <a:rPr lang="en-IN" dirty="0">
                <a:latin typeface="Averta"/>
              </a:rPr>
              <a:t>anual</a:t>
            </a:r>
          </a:p>
          <a:p>
            <a:pPr marL="285750" indent="-285750" algn="l">
              <a:lnSpc>
                <a:spcPct val="150000"/>
              </a:lnSpc>
              <a:buFont typeface="Arial" panose="020B0604020202020204" pitchFamily="34" charset="0"/>
              <a:buChar char="•"/>
            </a:pPr>
            <a:r>
              <a:rPr lang="en-IN" dirty="0">
                <a:latin typeface="Averta"/>
              </a:rPr>
              <a:t>Fraudulent activities</a:t>
            </a:r>
          </a:p>
          <a:p>
            <a:pPr marL="285750" indent="-285750" algn="l">
              <a:lnSpc>
                <a:spcPct val="150000"/>
              </a:lnSpc>
              <a:buFont typeface="Arial" panose="020B0604020202020204" pitchFamily="34" charset="0"/>
              <a:buChar char="•"/>
            </a:pPr>
            <a:r>
              <a:rPr lang="en-IN" dirty="0">
                <a:latin typeface="Averta"/>
              </a:rPr>
              <a:t>Single point of failure problem</a:t>
            </a:r>
          </a:p>
          <a:p>
            <a:pPr marL="285750" indent="-285750" algn="l">
              <a:lnSpc>
                <a:spcPct val="150000"/>
              </a:lnSpc>
              <a:buFont typeface="Arial" panose="020B0604020202020204" pitchFamily="34" charset="0"/>
              <a:buChar char="•"/>
            </a:pPr>
            <a:r>
              <a:rPr lang="en-IN" b="0" i="0" dirty="0">
                <a:effectLst/>
                <a:latin typeface="Averta"/>
              </a:rPr>
              <a:t>Idling Workforce</a:t>
            </a:r>
          </a:p>
          <a:p>
            <a:pPr marL="285750" indent="-285750" algn="l">
              <a:lnSpc>
                <a:spcPct val="150000"/>
              </a:lnSpc>
              <a:buFont typeface="Arial" panose="020B0604020202020204" pitchFamily="34" charset="0"/>
              <a:buChar char="•"/>
            </a:pPr>
            <a:r>
              <a:rPr lang="en-IN" b="0" i="0" dirty="0">
                <a:effectLst/>
                <a:latin typeface="Averta"/>
              </a:rPr>
              <a:t>Inefficient deployment of the Fleet &amp; Workers</a:t>
            </a:r>
          </a:p>
        </p:txBody>
      </p:sp>
      <p:sp>
        <p:nvSpPr>
          <p:cNvPr id="2" name="TextBox 1">
            <a:extLst>
              <a:ext uri="{FF2B5EF4-FFF2-40B4-BE49-F238E27FC236}">
                <a16:creationId xmlns:a16="http://schemas.microsoft.com/office/drawing/2014/main" id="{4A79B1C9-BEAA-117A-D9E7-7C6614F82312}"/>
              </a:ext>
            </a:extLst>
          </p:cNvPr>
          <p:cNvSpPr txBox="1"/>
          <p:nvPr/>
        </p:nvSpPr>
        <p:spPr>
          <a:xfrm>
            <a:off x="723453" y="1117167"/>
            <a:ext cx="3436281" cy="523220"/>
          </a:xfrm>
          <a:prstGeom prst="rect">
            <a:avLst/>
          </a:prstGeom>
          <a:noFill/>
        </p:spPr>
        <p:txBody>
          <a:bodyPr wrap="square" rtlCol="0">
            <a:spAutoFit/>
          </a:bodyPr>
          <a:lstStyle/>
          <a:p>
            <a:r>
              <a:rPr lang="en-US" sz="2800" b="1" dirty="0"/>
              <a:t>Existing System</a:t>
            </a:r>
            <a:endParaRPr lang="en-IN" sz="2800" b="1" dirty="0"/>
          </a:p>
        </p:txBody>
      </p:sp>
      <p:sp>
        <p:nvSpPr>
          <p:cNvPr id="6" name="TextBox 5">
            <a:extLst>
              <a:ext uri="{FF2B5EF4-FFF2-40B4-BE49-F238E27FC236}">
                <a16:creationId xmlns:a16="http://schemas.microsoft.com/office/drawing/2014/main" id="{0E0DF39C-01AE-F33C-866F-F4F0013F13C3}"/>
              </a:ext>
            </a:extLst>
          </p:cNvPr>
          <p:cNvSpPr txBox="1"/>
          <p:nvPr/>
        </p:nvSpPr>
        <p:spPr>
          <a:xfrm>
            <a:off x="5952815" y="2035952"/>
            <a:ext cx="6094378" cy="2126864"/>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IN">
                <a:latin typeface="Averta"/>
              </a:rPr>
              <a:t>Digitalised</a:t>
            </a:r>
            <a:endParaRPr lang="en-IN" dirty="0">
              <a:latin typeface="Averta"/>
            </a:endParaRPr>
          </a:p>
          <a:p>
            <a:pPr marL="285750" indent="-285750" algn="l">
              <a:lnSpc>
                <a:spcPct val="150000"/>
              </a:lnSpc>
              <a:buFont typeface="Arial" panose="020B0604020202020204" pitchFamily="34" charset="0"/>
              <a:buChar char="•"/>
            </a:pPr>
            <a:r>
              <a:rPr lang="en-IN" dirty="0">
                <a:latin typeface="Averta"/>
              </a:rPr>
              <a:t>M</a:t>
            </a:r>
            <a:r>
              <a:rPr lang="en-IN" b="0" i="0" dirty="0">
                <a:effectLst/>
                <a:latin typeface="Averta"/>
              </a:rPr>
              <a:t>onitoring of drivers</a:t>
            </a:r>
            <a:r>
              <a:rPr lang="en-IN" dirty="0">
                <a:latin typeface="Averta"/>
              </a:rPr>
              <a:t> and other workers.</a:t>
            </a:r>
            <a:endParaRPr lang="en-IN" b="0" i="0" dirty="0">
              <a:effectLst/>
              <a:latin typeface="Averta"/>
            </a:endParaRPr>
          </a:p>
          <a:p>
            <a:pPr marL="285750" indent="-285750" algn="l">
              <a:lnSpc>
                <a:spcPct val="150000"/>
              </a:lnSpc>
              <a:buFont typeface="Arial" panose="020B0604020202020204" pitchFamily="34" charset="0"/>
              <a:buChar char="•"/>
            </a:pPr>
            <a:r>
              <a:rPr lang="en-IN" dirty="0">
                <a:latin typeface="Averta"/>
              </a:rPr>
              <a:t>H</a:t>
            </a:r>
            <a:r>
              <a:rPr lang="en-IN" b="0" i="0" dirty="0">
                <a:effectLst/>
                <a:latin typeface="Averta"/>
              </a:rPr>
              <a:t>elps the authorities with the single monitoring dashboard</a:t>
            </a:r>
          </a:p>
          <a:p>
            <a:pPr marL="285750" indent="-285750" algn="l">
              <a:lnSpc>
                <a:spcPct val="150000"/>
              </a:lnSpc>
              <a:buFont typeface="Arial" panose="020B0604020202020204" pitchFamily="34" charset="0"/>
              <a:buChar char="•"/>
            </a:pPr>
            <a:r>
              <a:rPr lang="en-IN" dirty="0">
                <a:latin typeface="Averta"/>
              </a:rPr>
              <a:t>D</a:t>
            </a:r>
            <a:r>
              <a:rPr lang="en-IN" b="0" i="0" dirty="0">
                <a:effectLst/>
                <a:latin typeface="Averta"/>
              </a:rPr>
              <a:t>etailed analysis reports in Web Application</a:t>
            </a:r>
          </a:p>
          <a:p>
            <a:pPr marL="285750" indent="-285750" algn="l">
              <a:lnSpc>
                <a:spcPct val="150000"/>
              </a:lnSpc>
              <a:buFont typeface="Arial" panose="020B0604020202020204" pitchFamily="34" charset="0"/>
              <a:buChar char="•"/>
            </a:pPr>
            <a:r>
              <a:rPr lang="en-IN" dirty="0">
                <a:latin typeface="Averta"/>
              </a:rPr>
              <a:t>Security</a:t>
            </a:r>
            <a:endParaRPr lang="en-IN" b="0" i="0" dirty="0">
              <a:effectLst/>
              <a:latin typeface="Averta"/>
            </a:endParaRPr>
          </a:p>
        </p:txBody>
      </p:sp>
      <p:sp>
        <p:nvSpPr>
          <p:cNvPr id="9" name="TextBox 8">
            <a:extLst>
              <a:ext uri="{FF2B5EF4-FFF2-40B4-BE49-F238E27FC236}">
                <a16:creationId xmlns:a16="http://schemas.microsoft.com/office/drawing/2014/main" id="{05F4C772-2E5E-A4E9-17EF-9553E649FFA8}"/>
              </a:ext>
            </a:extLst>
          </p:cNvPr>
          <p:cNvSpPr txBox="1"/>
          <p:nvPr/>
        </p:nvSpPr>
        <p:spPr>
          <a:xfrm>
            <a:off x="5952815" y="1117167"/>
            <a:ext cx="3436281" cy="523220"/>
          </a:xfrm>
          <a:prstGeom prst="rect">
            <a:avLst/>
          </a:prstGeom>
          <a:noFill/>
        </p:spPr>
        <p:txBody>
          <a:bodyPr wrap="square" rtlCol="0">
            <a:spAutoFit/>
          </a:bodyPr>
          <a:lstStyle/>
          <a:p>
            <a:r>
              <a:rPr lang="en-US" sz="2800" b="1" dirty="0"/>
              <a:t>Proposed System</a:t>
            </a:r>
            <a:endParaRPr lang="en-IN" sz="2800" b="1" dirty="0"/>
          </a:p>
        </p:txBody>
      </p:sp>
    </p:spTree>
    <p:extLst>
      <p:ext uri="{BB962C8B-B14F-4D97-AF65-F5344CB8AC3E}">
        <p14:creationId xmlns:p14="http://schemas.microsoft.com/office/powerpoint/2010/main" val="384361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7F79F-37BE-7F2F-AE1C-010D88C459DD}"/>
              </a:ext>
            </a:extLst>
          </p:cNvPr>
          <p:cNvSpPr txBox="1"/>
          <p:nvPr/>
        </p:nvSpPr>
        <p:spPr>
          <a:xfrm>
            <a:off x="741734" y="708369"/>
            <a:ext cx="6094378" cy="6170920"/>
          </a:xfrm>
          <a:prstGeom prst="rect">
            <a:avLst/>
          </a:prstGeom>
          <a:noFill/>
        </p:spPr>
        <p:txBody>
          <a:bodyPr wrap="square">
            <a:spAutoFit/>
          </a:bodyPr>
          <a:lstStyle/>
          <a:p>
            <a:pPr algn="just"/>
            <a:r>
              <a:rPr lang="en-US" sz="2400" b="1" u="sng" dirty="0">
                <a:effectLst/>
                <a:latin typeface="Calibri" panose="020F0502020204030204" pitchFamily="34" charset="0"/>
                <a:ea typeface="SimSun" panose="02010600030101010101" pitchFamily="2" charset="-122"/>
                <a:cs typeface="Times New Roman" panose="02020603050405020304" pitchFamily="18" charset="0"/>
              </a:rPr>
              <a:t>MAIN ROLES</a:t>
            </a:r>
            <a:endParaRPr lang="en-IN" sz="1400" b="1"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u="none" strike="noStrike"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u="sng" dirty="0">
                <a:latin typeface="Calibri" panose="020F0502020204030204" pitchFamily="34" charset="0"/>
                <a:ea typeface="SimSun" panose="02010600030101010101" pitchFamily="2" charset="-122"/>
                <a:cs typeface="Times New Roman" panose="02020603050405020304" pitchFamily="18" charset="0"/>
              </a:rPr>
              <a:t>Municipality Employee </a:t>
            </a:r>
            <a:r>
              <a:rPr lang="en-US" sz="1800" u="sng" dirty="0">
                <a:effectLst/>
                <a:latin typeface="Calibri" panose="020F0502020204030204" pitchFamily="34" charset="0"/>
                <a:ea typeface="SimSun" panose="02010600030101010101" pitchFamily="2" charset="-122"/>
                <a:cs typeface="Times New Roman" panose="02020603050405020304" pitchFamily="18" charset="0"/>
              </a:rPr>
              <a:t>(Admin)</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u="none" strike="noStrike"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Registration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Login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View notifications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Add users (Customer, Inspector, contractor, Driver, Police)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View users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View payments and customer requests and their contractor details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Assign inspectors to location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u="sng" dirty="0">
                <a:effectLst/>
                <a:latin typeface="Calibri" panose="020F0502020204030204" pitchFamily="34" charset="0"/>
                <a:ea typeface="SimSun" panose="02010600030101010101" pitchFamily="2" charset="-122"/>
                <a:cs typeface="Times New Roman" panose="02020603050405020304" pitchFamily="18" charset="0"/>
              </a:rPr>
              <a:t>Customer</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u="sng"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Login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Request pick up</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Make payment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View accepted requests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Add complaint to police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4367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BDC6E-B258-07E8-6C3C-6D1B7A86826A}"/>
              </a:ext>
            </a:extLst>
          </p:cNvPr>
          <p:cNvSpPr txBox="1"/>
          <p:nvPr/>
        </p:nvSpPr>
        <p:spPr>
          <a:xfrm>
            <a:off x="634731" y="698560"/>
            <a:ext cx="4939218" cy="5909310"/>
          </a:xfrm>
          <a:prstGeom prst="rect">
            <a:avLst/>
          </a:prstGeom>
          <a:noFill/>
        </p:spPr>
        <p:txBody>
          <a:bodyPr wrap="square">
            <a:spAutoFit/>
          </a:bodyPr>
          <a:lstStyle/>
          <a:p>
            <a:pPr marL="342900" lvl="0" indent="-342900" algn="just">
              <a:buFont typeface="Wingdings" panose="05000000000000000000" pitchFamily="2" charset="2"/>
              <a:buChar char=""/>
              <a:tabLst>
                <a:tab pos="266700" algn="l"/>
              </a:tabLst>
            </a:pPr>
            <a:r>
              <a:rPr lang="en-US" sz="1800" u="sng" dirty="0">
                <a:effectLst/>
                <a:latin typeface="Calibri" panose="020F0502020204030204" pitchFamily="34" charset="0"/>
                <a:ea typeface="SimSun" panose="02010600030101010101" pitchFamily="2" charset="-122"/>
                <a:cs typeface="Times New Roman" panose="02020603050405020304" pitchFamily="18" charset="0"/>
              </a:rPr>
              <a:t>Police</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algn="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Login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View complaint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Notify inspector</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gn="just">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gn="just">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u="sng" dirty="0">
                <a:effectLst/>
                <a:latin typeface="Calibri" panose="020F0502020204030204" pitchFamily="34" charset="0"/>
                <a:ea typeface="SimSun" panose="02010600030101010101" pitchFamily="2" charset="-122"/>
                <a:cs typeface="Times New Roman" panose="02020603050405020304" pitchFamily="18" charset="0"/>
              </a:rPr>
              <a:t>Inspector</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Login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Receive request notification from Admin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Approve request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gn="just">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u="sng" dirty="0">
                <a:effectLst/>
                <a:latin typeface="Calibri" panose="020F0502020204030204" pitchFamily="34" charset="0"/>
                <a:ea typeface="SimSun" panose="02010600030101010101" pitchFamily="2" charset="-122"/>
                <a:cs typeface="Times New Roman" panose="02020603050405020304" pitchFamily="18" charset="0"/>
              </a:rPr>
              <a:t>Contractor</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Login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View and accept request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Add/View driver</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Assign driver</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Get payment from Admin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gn="just">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2C51AD2E-F91D-9B0E-6ED7-C8BE73E62988}"/>
              </a:ext>
            </a:extLst>
          </p:cNvPr>
          <p:cNvSpPr txBox="1"/>
          <p:nvPr/>
        </p:nvSpPr>
        <p:spPr>
          <a:xfrm>
            <a:off x="6267045" y="854121"/>
            <a:ext cx="6094378" cy="1369606"/>
          </a:xfrm>
          <a:prstGeom prst="rect">
            <a:avLst/>
          </a:prstGeom>
          <a:noFill/>
        </p:spPr>
        <p:txBody>
          <a:bodyPr wrap="square">
            <a:spAutoFit/>
          </a:bodyPr>
          <a:lstStyle/>
          <a:p>
            <a:pPr marL="342900" marR="0" lvl="0" indent="-342900" algn="just" defTabSz="457200" rtl="0" eaLnBrk="1" fontAlgn="auto" latinLnBrk="0" hangingPunct="1">
              <a:lnSpc>
                <a:spcPct val="100000"/>
              </a:lnSpc>
              <a:spcBef>
                <a:spcPts val="0"/>
              </a:spcBef>
              <a:spcAft>
                <a:spcPts val="0"/>
              </a:spcAft>
              <a:buClrTx/>
              <a:buSzTx/>
              <a:buFont typeface="Wingdings" panose="05000000000000000000" pitchFamily="2" charset="2"/>
              <a:buChar char=""/>
              <a:tabLst>
                <a:tab pos="266700" algn="l"/>
              </a:tabLst>
              <a:defRPr/>
            </a:pPr>
            <a:r>
              <a:rPr kumimoji="0" lang="en-US" sz="1800" b="0" i="0" u="sng"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rPr>
              <a:t>Driver</a:t>
            </a:r>
          </a:p>
          <a:p>
            <a:pPr marR="0" lvl="0" algn="just" defTabSz="457200" rtl="0" eaLnBrk="1" fontAlgn="auto" latinLnBrk="0" hangingPunct="1">
              <a:lnSpc>
                <a:spcPct val="100000"/>
              </a:lnSpc>
              <a:spcBef>
                <a:spcPts val="0"/>
              </a:spcBef>
              <a:spcAft>
                <a:spcPts val="0"/>
              </a:spcAft>
              <a:buClrTx/>
              <a:buSzTx/>
              <a:tabLst>
                <a:tab pos="266700" algn="l"/>
              </a:tabLst>
              <a:defRPr/>
            </a:pPr>
            <a:endParaRPr kumimoji="0" lang="en-IN" sz="11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 typeface="Wingdings" panose="05000000000000000000" pitchFamily="2" charset="2"/>
              <a:buChar char=""/>
              <a:tabLst>
                <a:tab pos="266700"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rPr>
              <a:t>Login</a:t>
            </a:r>
            <a:endParaRPr kumimoji="0" lang="en-IN" sz="11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 typeface="Wingdings" panose="05000000000000000000" pitchFamily="2" charset="2"/>
              <a:buChar char=""/>
              <a:tabLst>
                <a:tab pos="266700"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rPr>
              <a:t>View assigned tasks</a:t>
            </a:r>
            <a:endParaRPr kumimoji="0" lang="en-IN" sz="11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 typeface="Wingdings" panose="05000000000000000000" pitchFamily="2" charset="2"/>
              <a:buChar char=""/>
              <a:tabLst>
                <a:tab pos="266700"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rPr>
              <a:t>Update status of task</a:t>
            </a: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16179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2C4002-5209-0EE1-14D1-50E0BBB7A317}"/>
              </a:ext>
            </a:extLst>
          </p:cNvPr>
          <p:cNvSpPr txBox="1"/>
          <p:nvPr/>
        </p:nvSpPr>
        <p:spPr>
          <a:xfrm>
            <a:off x="1060316" y="562064"/>
            <a:ext cx="8178529" cy="2679388"/>
          </a:xfrm>
          <a:prstGeom prst="rect">
            <a:avLst/>
          </a:prstGeom>
          <a:noFill/>
        </p:spPr>
        <p:txBody>
          <a:bodyPr wrap="square">
            <a:spAutoFit/>
          </a:bodyPr>
          <a:lstStyle/>
          <a:p>
            <a:pPr algn="just">
              <a:lnSpc>
                <a:spcPct val="200000"/>
              </a:lnSpc>
            </a:pPr>
            <a:r>
              <a:rPr lang="en-IN"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Hardware Specification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Processor: i5</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RAM: </a:t>
            </a: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4</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GB (Minimum)</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Hard Disk: </a:t>
            </a: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250</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GB or above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Mouse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Keyboard</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C81F45EC-6D4D-3351-D4EF-CB1C69CB146F}"/>
              </a:ext>
            </a:extLst>
          </p:cNvPr>
          <p:cNvSpPr txBox="1"/>
          <p:nvPr/>
        </p:nvSpPr>
        <p:spPr>
          <a:xfrm>
            <a:off x="1060316" y="3429000"/>
            <a:ext cx="6094378" cy="2679388"/>
          </a:xfrm>
          <a:prstGeom prst="rect">
            <a:avLst/>
          </a:prstGeom>
          <a:noFill/>
        </p:spPr>
        <p:txBody>
          <a:bodyPr wrap="square">
            <a:spAutoFit/>
          </a:bodyPr>
          <a:lstStyle/>
          <a:p>
            <a:pPr algn="just">
              <a:lnSpc>
                <a:spcPct val="200000"/>
              </a:lnSpc>
            </a:pPr>
            <a:r>
              <a:rPr lang="en-IN"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Software Specification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Tool: Python IDLE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Python: version3</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Operating System: Windows 10</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Front End: </a:t>
            </a: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HTML,CSS,JS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Back end: Django (Python)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4797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33DA4-85DA-FF77-DA35-C8B68F3AE6B0}"/>
              </a:ext>
            </a:extLst>
          </p:cNvPr>
          <p:cNvSpPr txBox="1"/>
          <p:nvPr/>
        </p:nvSpPr>
        <p:spPr>
          <a:xfrm>
            <a:off x="3479093" y="2618792"/>
            <a:ext cx="6780178" cy="923330"/>
          </a:xfrm>
          <a:prstGeom prst="rect">
            <a:avLst/>
          </a:prstGeom>
          <a:noFill/>
        </p:spPr>
        <p:txBody>
          <a:bodyPr wrap="square" rtlCol="0">
            <a:spAutoFit/>
          </a:bodyPr>
          <a:lstStyle/>
          <a:p>
            <a:r>
              <a:rPr lang="en-US" sz="5400" dirty="0"/>
              <a:t>THANK YOU!</a:t>
            </a:r>
            <a:endParaRPr lang="en-IN" sz="5400" dirty="0"/>
          </a:p>
        </p:txBody>
      </p:sp>
    </p:spTree>
    <p:extLst>
      <p:ext uri="{BB962C8B-B14F-4D97-AF65-F5344CB8AC3E}">
        <p14:creationId xmlns:p14="http://schemas.microsoft.com/office/powerpoint/2010/main" val="23213364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Wood Type</Template>
  <TotalTime>725</TotalTime>
  <Words>480</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Averta</vt:lpstr>
      <vt:lpstr>Calibri</vt:lpstr>
      <vt:lpstr>Gill Sans MT</vt:lpstr>
      <vt:lpstr>Times New Roman</vt:lpstr>
      <vt:lpstr>Wingdings</vt:lpstr>
      <vt:lpstr>Wingdings 2</vt:lpstr>
      <vt:lpstr>Dividend</vt:lpstr>
      <vt:lpstr>PowerPoint Presentation</vt:lpstr>
      <vt:lpstr>Introduction</vt:lpstr>
      <vt:lpstr>RELEVANCE </vt:lpstr>
      <vt:lpstr>Needs of Smart cities in waste management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Rahana Joshy</dc:creator>
  <cp:lastModifiedBy>Rahana Joshy</cp:lastModifiedBy>
  <cp:revision>17</cp:revision>
  <dcterms:created xsi:type="dcterms:W3CDTF">2022-05-16T02:48:53Z</dcterms:created>
  <dcterms:modified xsi:type="dcterms:W3CDTF">2022-07-10T15:04:58Z</dcterms:modified>
</cp:coreProperties>
</file>