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sldIdLst>
    <p:sldId id="264" r:id="rId2"/>
    <p:sldId id="267" r:id="rId3"/>
    <p:sldId id="268" r:id="rId4"/>
    <p:sldId id="269" r:id="rId5"/>
    <p:sldId id="258" r:id="rId6"/>
    <p:sldId id="259" r:id="rId7"/>
    <p:sldId id="270" r:id="rId8"/>
    <p:sldId id="266" r:id="rId9"/>
    <p:sldId id="262" r:id="rId10"/>
    <p:sldId id="263" r:id="rId11"/>
    <p:sldId id="261" r:id="rId12"/>
    <p:sldId id="27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411C"/>
    <a:srgbClr val="A49833"/>
    <a:srgbClr val="B2C1B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428" autoAdjust="0"/>
    <p:restoredTop sz="94660"/>
  </p:normalViewPr>
  <p:slideViewPr>
    <p:cSldViewPr snapToGrid="0">
      <p:cViewPr varScale="1">
        <p:scale>
          <a:sx n="81" d="100"/>
          <a:sy n="81" d="100"/>
        </p:scale>
        <p:origin x="50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hana Joshy" userId="7141114eae5c0101" providerId="LiveId" clId="{9391EBF4-8D8F-4886-A336-579ECB2678B6}"/>
    <pc:docChg chg="undo redo custSel addSld delSld modSld sldOrd">
      <pc:chgData name="Rahana Joshy" userId="7141114eae5c0101" providerId="LiveId" clId="{9391EBF4-8D8F-4886-A336-579ECB2678B6}" dt="2022-05-23T05:04:40.902" v="545" actId="20577"/>
      <pc:docMkLst>
        <pc:docMk/>
      </pc:docMkLst>
      <pc:sldChg chg="modSp mod ord">
        <pc:chgData name="Rahana Joshy" userId="7141114eae5c0101" providerId="LiveId" clId="{9391EBF4-8D8F-4886-A336-579ECB2678B6}" dt="2022-05-23T04:03:59.530" v="542" actId="20577"/>
        <pc:sldMkLst>
          <pc:docMk/>
          <pc:sldMk cId="3843613728" sldId="258"/>
        </pc:sldMkLst>
        <pc:spChg chg="mod">
          <ac:chgData name="Rahana Joshy" userId="7141114eae5c0101" providerId="LiveId" clId="{9391EBF4-8D8F-4886-A336-579ECB2678B6}" dt="2022-05-18T05:05:33.825" v="304" actId="1076"/>
          <ac:spMkLst>
            <pc:docMk/>
            <pc:sldMk cId="3843613728" sldId="258"/>
            <ac:spMk id="2" creationId="{4A79B1C9-BEAA-117A-D9E7-7C6614F82312}"/>
          </ac:spMkLst>
        </pc:spChg>
        <pc:spChg chg="mod">
          <ac:chgData name="Rahana Joshy" userId="7141114eae5c0101" providerId="LiveId" clId="{9391EBF4-8D8F-4886-A336-579ECB2678B6}" dt="2022-05-18T05:07:32.429" v="342" actId="20577"/>
          <ac:spMkLst>
            <pc:docMk/>
            <pc:sldMk cId="3843613728" sldId="258"/>
            <ac:spMk id="3" creationId="{F33E679F-BFDB-5843-A5CC-D05C70837E14}"/>
          </ac:spMkLst>
        </pc:spChg>
        <pc:spChg chg="mod">
          <ac:chgData name="Rahana Joshy" userId="7141114eae5c0101" providerId="LiveId" clId="{9391EBF4-8D8F-4886-A336-579ECB2678B6}" dt="2022-05-23T04:03:59.530" v="542" actId="20577"/>
          <ac:spMkLst>
            <pc:docMk/>
            <pc:sldMk cId="3843613728" sldId="258"/>
            <ac:spMk id="6" creationId="{0E0DF39C-01AE-F33C-866F-F4F0013F13C3}"/>
          </ac:spMkLst>
        </pc:spChg>
        <pc:spChg chg="mod">
          <ac:chgData name="Rahana Joshy" userId="7141114eae5c0101" providerId="LiveId" clId="{9391EBF4-8D8F-4886-A336-579ECB2678B6}" dt="2022-05-18T05:05:47.603" v="306" actId="1076"/>
          <ac:spMkLst>
            <pc:docMk/>
            <pc:sldMk cId="3843613728" sldId="258"/>
            <ac:spMk id="9" creationId="{05F4C772-2E5E-A4E9-17EF-9553E649FFA8}"/>
          </ac:spMkLst>
        </pc:spChg>
      </pc:sldChg>
      <pc:sldChg chg="addSp modSp mod ord">
        <pc:chgData name="Rahana Joshy" userId="7141114eae5c0101" providerId="LiveId" clId="{9391EBF4-8D8F-4886-A336-579ECB2678B6}" dt="2022-05-18T05:26:50.225" v="517" actId="20577"/>
        <pc:sldMkLst>
          <pc:docMk/>
          <pc:sldMk cId="2426260784" sldId="259"/>
        </pc:sldMkLst>
        <pc:spChg chg="mod">
          <ac:chgData name="Rahana Joshy" userId="7141114eae5c0101" providerId="LiveId" clId="{9391EBF4-8D8F-4886-A336-579ECB2678B6}" dt="2022-05-18T05:26:50.225" v="517" actId="20577"/>
          <ac:spMkLst>
            <pc:docMk/>
            <pc:sldMk cId="2426260784" sldId="259"/>
            <ac:spMk id="2" creationId="{B8D1E963-8463-220D-694C-F51E8D53EB70}"/>
          </ac:spMkLst>
        </pc:spChg>
        <pc:spChg chg="add mod">
          <ac:chgData name="Rahana Joshy" userId="7141114eae5c0101" providerId="LiveId" clId="{9391EBF4-8D8F-4886-A336-579ECB2678B6}" dt="2022-05-18T05:23:10.146" v="493" actId="20577"/>
          <ac:spMkLst>
            <pc:docMk/>
            <pc:sldMk cId="2426260784" sldId="259"/>
            <ac:spMk id="3" creationId="{669A087A-DD59-0F48-C279-A508597201C1}"/>
          </ac:spMkLst>
        </pc:spChg>
        <pc:spChg chg="add mod">
          <ac:chgData name="Rahana Joshy" userId="7141114eae5c0101" providerId="LiveId" clId="{9391EBF4-8D8F-4886-A336-579ECB2678B6}" dt="2022-05-18T05:23:52.620" v="499" actId="14100"/>
          <ac:spMkLst>
            <pc:docMk/>
            <pc:sldMk cId="2426260784" sldId="259"/>
            <ac:spMk id="5" creationId="{2778AEA0-71F2-AB78-DF26-3DE2FC9BEB2C}"/>
          </ac:spMkLst>
        </pc:spChg>
      </pc:sldChg>
      <pc:sldChg chg="addSp modSp del mod ord">
        <pc:chgData name="Rahana Joshy" userId="7141114eae5c0101" providerId="LiveId" clId="{9391EBF4-8D8F-4886-A336-579ECB2678B6}" dt="2022-05-18T05:24:39.688" v="501" actId="47"/>
        <pc:sldMkLst>
          <pc:docMk/>
          <pc:sldMk cId="34572161" sldId="260"/>
        </pc:sldMkLst>
        <pc:spChg chg="add mod">
          <ac:chgData name="Rahana Joshy" userId="7141114eae5c0101" providerId="LiveId" clId="{9391EBF4-8D8F-4886-A336-579ECB2678B6}" dt="2022-05-18T05:24:35.367" v="500" actId="20577"/>
          <ac:spMkLst>
            <pc:docMk/>
            <pc:sldMk cId="34572161" sldId="260"/>
            <ac:spMk id="3" creationId="{D4130934-9703-AE50-308F-CA22DEDF0D80}"/>
          </ac:spMkLst>
        </pc:spChg>
      </pc:sldChg>
      <pc:sldChg chg="modSp mod">
        <pc:chgData name="Rahana Joshy" userId="7141114eae5c0101" providerId="LiveId" clId="{9391EBF4-8D8F-4886-A336-579ECB2678B6}" dt="2022-05-18T05:27:14.458" v="519" actId="403"/>
        <pc:sldMkLst>
          <pc:docMk/>
          <pc:sldMk cId="843674097" sldId="262"/>
        </pc:sldMkLst>
        <pc:spChg chg="mod">
          <ac:chgData name="Rahana Joshy" userId="7141114eae5c0101" providerId="LiveId" clId="{9391EBF4-8D8F-4886-A336-579ECB2678B6}" dt="2022-05-18T05:27:14.458" v="519" actId="403"/>
          <ac:spMkLst>
            <pc:docMk/>
            <pc:sldMk cId="843674097" sldId="262"/>
            <ac:spMk id="3" creationId="{BDF7F79F-37BE-7F2F-AE1C-010D88C459DD}"/>
          </ac:spMkLst>
        </pc:spChg>
      </pc:sldChg>
      <pc:sldChg chg="modSp mod">
        <pc:chgData name="Rahana Joshy" userId="7141114eae5c0101" providerId="LiveId" clId="{9391EBF4-8D8F-4886-A336-579ECB2678B6}" dt="2022-05-18T05:10:26.077" v="350" actId="115"/>
        <pc:sldMkLst>
          <pc:docMk/>
          <pc:sldMk cId="3161791097" sldId="263"/>
        </pc:sldMkLst>
        <pc:spChg chg="mod">
          <ac:chgData name="Rahana Joshy" userId="7141114eae5c0101" providerId="LiveId" clId="{9391EBF4-8D8F-4886-A336-579ECB2678B6}" dt="2022-05-18T05:10:22.769" v="349" actId="115"/>
          <ac:spMkLst>
            <pc:docMk/>
            <pc:sldMk cId="3161791097" sldId="263"/>
            <ac:spMk id="3" creationId="{ABCBDC6E-B258-07E8-6C3C-6D1B7A86826A}"/>
          </ac:spMkLst>
        </pc:spChg>
        <pc:spChg chg="mod">
          <ac:chgData name="Rahana Joshy" userId="7141114eae5c0101" providerId="LiveId" clId="{9391EBF4-8D8F-4886-A336-579ECB2678B6}" dt="2022-05-18T05:10:26.077" v="350" actId="115"/>
          <ac:spMkLst>
            <pc:docMk/>
            <pc:sldMk cId="3161791097" sldId="263"/>
            <ac:spMk id="9" creationId="{2C51AD2E-F91D-9B0E-6ED7-C8BE73E62988}"/>
          </ac:spMkLst>
        </pc:spChg>
      </pc:sldChg>
      <pc:sldChg chg="modSp mod">
        <pc:chgData name="Rahana Joshy" userId="7141114eae5c0101" providerId="LiveId" clId="{9391EBF4-8D8F-4886-A336-579ECB2678B6}" dt="2022-05-18T08:27:02.510" v="524" actId="13926"/>
        <pc:sldMkLst>
          <pc:docMk/>
          <pc:sldMk cId="3131070858" sldId="264"/>
        </pc:sldMkLst>
        <pc:spChg chg="mod">
          <ac:chgData name="Rahana Joshy" userId="7141114eae5c0101" providerId="LiveId" clId="{9391EBF4-8D8F-4886-A336-579ECB2678B6}" dt="2022-05-18T08:27:02.510" v="524" actId="13926"/>
          <ac:spMkLst>
            <pc:docMk/>
            <pc:sldMk cId="3131070858" sldId="264"/>
            <ac:spMk id="5" creationId="{E4864A07-BB52-6ADA-2B51-ED22B5C8FAF8}"/>
          </ac:spMkLst>
        </pc:spChg>
      </pc:sldChg>
      <pc:sldChg chg="delSp modSp del mod">
        <pc:chgData name="Rahana Joshy" userId="7141114eae5c0101" providerId="LiveId" clId="{9391EBF4-8D8F-4886-A336-579ECB2678B6}" dt="2022-05-18T05:01:56.608" v="283" actId="47"/>
        <pc:sldMkLst>
          <pc:docMk/>
          <pc:sldMk cId="2127175149" sldId="265"/>
        </pc:sldMkLst>
        <pc:spChg chg="del mod">
          <ac:chgData name="Rahana Joshy" userId="7141114eae5c0101" providerId="LiveId" clId="{9391EBF4-8D8F-4886-A336-579ECB2678B6}" dt="2022-05-18T04:15:41.028" v="154" actId="478"/>
          <ac:spMkLst>
            <pc:docMk/>
            <pc:sldMk cId="2127175149" sldId="265"/>
            <ac:spMk id="3" creationId="{B3135841-AB55-C939-600E-CA23915D339C}"/>
          </ac:spMkLst>
        </pc:spChg>
        <pc:spChg chg="del mod">
          <ac:chgData name="Rahana Joshy" userId="7141114eae5c0101" providerId="LiveId" clId="{9391EBF4-8D8F-4886-A336-579ECB2678B6}" dt="2022-05-18T04:16:09.581" v="156" actId="478"/>
          <ac:spMkLst>
            <pc:docMk/>
            <pc:sldMk cId="2127175149" sldId="265"/>
            <ac:spMk id="5" creationId="{24C2E0DB-E099-0A6C-94C5-CA6D892A0E22}"/>
          </ac:spMkLst>
        </pc:spChg>
      </pc:sldChg>
      <pc:sldChg chg="addSp delSp modSp new add del mod ord">
        <pc:chgData name="Rahana Joshy" userId="7141114eae5c0101" providerId="LiveId" clId="{9391EBF4-8D8F-4886-A336-579ECB2678B6}" dt="2022-05-18T05:04:13.834" v="299" actId="123"/>
        <pc:sldMkLst>
          <pc:docMk/>
          <pc:sldMk cId="2936781271" sldId="266"/>
        </pc:sldMkLst>
        <pc:spChg chg="add del mod">
          <ac:chgData name="Rahana Joshy" userId="7141114eae5c0101" providerId="LiveId" clId="{9391EBF4-8D8F-4886-A336-579ECB2678B6}" dt="2022-05-18T04:12:10.292" v="130"/>
          <ac:spMkLst>
            <pc:docMk/>
            <pc:sldMk cId="2936781271" sldId="266"/>
            <ac:spMk id="3" creationId="{DF9589E8-7F9A-71EF-1AD6-91BA49FC1DF4}"/>
          </ac:spMkLst>
        </pc:spChg>
        <pc:spChg chg="add mod">
          <ac:chgData name="Rahana Joshy" userId="7141114eae5c0101" providerId="LiveId" clId="{9391EBF4-8D8F-4886-A336-579ECB2678B6}" dt="2022-05-18T05:04:01.155" v="297" actId="123"/>
          <ac:spMkLst>
            <pc:docMk/>
            <pc:sldMk cId="2936781271" sldId="266"/>
            <ac:spMk id="4" creationId="{1F664B13-651E-4214-FD38-15D76928B598}"/>
          </ac:spMkLst>
        </pc:spChg>
        <pc:spChg chg="add mod">
          <ac:chgData name="Rahana Joshy" userId="7141114eae5c0101" providerId="LiveId" clId="{9391EBF4-8D8F-4886-A336-579ECB2678B6}" dt="2022-05-18T05:04:08.079" v="298" actId="123"/>
          <ac:spMkLst>
            <pc:docMk/>
            <pc:sldMk cId="2936781271" sldId="266"/>
            <ac:spMk id="6" creationId="{4E4C6FCA-86BD-A878-4A28-A35A028524CB}"/>
          </ac:spMkLst>
        </pc:spChg>
        <pc:spChg chg="add mod">
          <ac:chgData name="Rahana Joshy" userId="7141114eae5c0101" providerId="LiveId" clId="{9391EBF4-8D8F-4886-A336-579ECB2678B6}" dt="2022-05-18T05:04:13.834" v="299" actId="123"/>
          <ac:spMkLst>
            <pc:docMk/>
            <pc:sldMk cId="2936781271" sldId="266"/>
            <ac:spMk id="8" creationId="{EB18E049-938A-C3B6-E088-D00F262C43FD}"/>
          </ac:spMkLst>
        </pc:spChg>
      </pc:sldChg>
      <pc:sldChg chg="modSp mod">
        <pc:chgData name="Rahana Joshy" userId="7141114eae5c0101" providerId="LiveId" clId="{9391EBF4-8D8F-4886-A336-579ECB2678B6}" dt="2022-05-18T05:05:01.824" v="302" actId="123"/>
        <pc:sldMkLst>
          <pc:docMk/>
          <pc:sldMk cId="2323884861" sldId="267"/>
        </pc:sldMkLst>
        <pc:spChg chg="mod">
          <ac:chgData name="Rahana Joshy" userId="7141114eae5c0101" providerId="LiveId" clId="{9391EBF4-8D8F-4886-A336-579ECB2678B6}" dt="2022-05-18T05:05:01.824" v="302" actId="123"/>
          <ac:spMkLst>
            <pc:docMk/>
            <pc:sldMk cId="2323884861" sldId="267"/>
            <ac:spMk id="4" creationId="{4A4B803B-63E7-D0D8-327C-E2CC1BC4D27A}"/>
          </ac:spMkLst>
        </pc:spChg>
      </pc:sldChg>
      <pc:sldChg chg="modSp mod">
        <pc:chgData name="Rahana Joshy" userId="7141114eae5c0101" providerId="LiveId" clId="{9391EBF4-8D8F-4886-A336-579ECB2678B6}" dt="2022-05-23T05:04:16.485" v="544" actId="1076"/>
        <pc:sldMkLst>
          <pc:docMk/>
          <pc:sldMk cId="789966271" sldId="268"/>
        </pc:sldMkLst>
        <pc:spChg chg="mod">
          <ac:chgData name="Rahana Joshy" userId="7141114eae5c0101" providerId="LiveId" clId="{9391EBF4-8D8F-4886-A336-579ECB2678B6}" dt="2022-05-18T05:20:48.697" v="447" actId="20577"/>
          <ac:spMkLst>
            <pc:docMk/>
            <pc:sldMk cId="789966271" sldId="268"/>
            <ac:spMk id="2" creationId="{4B8AE0A7-6DAA-F745-58A9-348145D53E1E}"/>
          </ac:spMkLst>
        </pc:spChg>
        <pc:spChg chg="mod">
          <ac:chgData name="Rahana Joshy" userId="7141114eae5c0101" providerId="LiveId" clId="{9391EBF4-8D8F-4886-A336-579ECB2678B6}" dt="2022-05-23T05:04:16.485" v="544" actId="1076"/>
          <ac:spMkLst>
            <pc:docMk/>
            <pc:sldMk cId="789966271" sldId="268"/>
            <ac:spMk id="4" creationId="{0A3D1D49-B344-6D0B-9548-3DA8E208193D}"/>
          </ac:spMkLst>
        </pc:spChg>
      </pc:sldChg>
      <pc:sldChg chg="modSp mod">
        <pc:chgData name="Rahana Joshy" userId="7141114eae5c0101" providerId="LiveId" clId="{9391EBF4-8D8F-4886-A336-579ECB2678B6}" dt="2022-05-23T05:04:40.902" v="545" actId="20577"/>
        <pc:sldMkLst>
          <pc:docMk/>
          <pc:sldMk cId="3254939504" sldId="269"/>
        </pc:sldMkLst>
        <pc:spChg chg="mod">
          <ac:chgData name="Rahana Joshy" userId="7141114eae5c0101" providerId="LiveId" clId="{9391EBF4-8D8F-4886-A336-579ECB2678B6}" dt="2022-05-23T05:04:40.902" v="545" actId="20577"/>
          <ac:spMkLst>
            <pc:docMk/>
            <pc:sldMk cId="3254939504" sldId="269"/>
            <ac:spMk id="4" creationId="{07B0168E-D3D9-64A2-4D23-5E80A69AE62B}"/>
          </ac:spMkLst>
        </pc:spChg>
      </pc:sldChg>
      <pc:sldChg chg="addSp delSp modSp mod ord">
        <pc:chgData name="Rahana Joshy" userId="7141114eae5c0101" providerId="LiveId" clId="{9391EBF4-8D8F-4886-A336-579ECB2678B6}" dt="2022-05-18T05:26:25.197" v="513" actId="931"/>
        <pc:sldMkLst>
          <pc:docMk/>
          <pc:sldMk cId="3979080962" sldId="270"/>
        </pc:sldMkLst>
        <pc:spChg chg="mod">
          <ac:chgData name="Rahana Joshy" userId="7141114eae5c0101" providerId="LiveId" clId="{9391EBF4-8D8F-4886-A336-579ECB2678B6}" dt="2022-05-18T05:02:28.126" v="287" actId="1076"/>
          <ac:spMkLst>
            <pc:docMk/>
            <pc:sldMk cId="3979080962" sldId="270"/>
            <ac:spMk id="3" creationId="{7D62D345-9452-AAFB-8DB4-71C97BD35D30}"/>
          </ac:spMkLst>
        </pc:spChg>
        <pc:spChg chg="mod">
          <ac:chgData name="Rahana Joshy" userId="7141114eae5c0101" providerId="LiveId" clId="{9391EBF4-8D8F-4886-A336-579ECB2678B6}" dt="2022-05-18T05:02:39.134" v="289" actId="1076"/>
          <ac:spMkLst>
            <pc:docMk/>
            <pc:sldMk cId="3979080962" sldId="270"/>
            <ac:spMk id="4" creationId="{BF849A5A-0E65-3ACA-9E57-E8B28948D7B9}"/>
          </ac:spMkLst>
        </pc:spChg>
        <pc:picChg chg="add mod">
          <ac:chgData name="Rahana Joshy" userId="7141114eae5c0101" providerId="LiveId" clId="{9391EBF4-8D8F-4886-A336-579ECB2678B6}" dt="2022-05-18T05:26:00.816" v="511" actId="1076"/>
          <ac:picMkLst>
            <pc:docMk/>
            <pc:sldMk cId="3979080962" sldId="270"/>
            <ac:picMk id="5" creationId="{0213C4E7-70D5-72F8-5F5C-BC01488AC399}"/>
          </ac:picMkLst>
        </pc:picChg>
        <pc:picChg chg="add del mod">
          <ac:chgData name="Rahana Joshy" userId="7141114eae5c0101" providerId="LiveId" clId="{9391EBF4-8D8F-4886-A336-579ECB2678B6}" dt="2022-05-18T05:26:25.197" v="513" actId="931"/>
          <ac:picMkLst>
            <pc:docMk/>
            <pc:sldMk cId="3979080962" sldId="270"/>
            <ac:picMk id="7" creationId="{22324FF1-2D16-68C8-8BBB-D254252863E4}"/>
          </ac:picMkLst>
        </pc:picChg>
      </pc:sldChg>
      <pc:sldChg chg="modSp mod">
        <pc:chgData name="Rahana Joshy" userId="7141114eae5c0101" providerId="LiveId" clId="{9391EBF4-8D8F-4886-A336-579ECB2678B6}" dt="2022-05-18T05:15:08.532" v="353" actId="1076"/>
        <pc:sldMkLst>
          <pc:docMk/>
          <pc:sldMk cId="2321336448" sldId="271"/>
        </pc:sldMkLst>
        <pc:spChg chg="mod">
          <ac:chgData name="Rahana Joshy" userId="7141114eae5c0101" providerId="LiveId" clId="{9391EBF4-8D8F-4886-A336-579ECB2678B6}" dt="2022-05-18T05:15:08.532" v="353" actId="1076"/>
          <ac:spMkLst>
            <pc:docMk/>
            <pc:sldMk cId="2321336448" sldId="271"/>
            <ac:spMk id="2" creationId="{EDD33DA4-85DA-FF77-DA35-C8B68F3AE6B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409891A5-69AE-4B21-9646-026213577014}" type="datetimeFigureOut">
              <a:rPr lang="en-IN" smtClean="0"/>
              <a:t>23-05-2022</a:t>
            </a:fld>
            <a:endParaRPr lang="en-IN"/>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672FD9A6-6A65-4233-B410-1311AD1D4D3C}" type="slidenum">
              <a:rPr lang="en-IN" smtClean="0"/>
              <a:t>‹#›</a:t>
            </a:fld>
            <a:endParaRPr lang="en-IN"/>
          </a:p>
        </p:txBody>
      </p:sp>
    </p:spTree>
    <p:extLst>
      <p:ext uri="{BB962C8B-B14F-4D97-AF65-F5344CB8AC3E}">
        <p14:creationId xmlns:p14="http://schemas.microsoft.com/office/powerpoint/2010/main" val="3202846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9891A5-69AE-4B21-9646-026213577014}" type="datetimeFigureOut">
              <a:rPr lang="en-IN" smtClean="0"/>
              <a:t>23-05-2022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2FD9A6-6A65-4233-B410-1311AD1D4D3C}" type="slidenum">
              <a:rPr lang="en-IN" smtClean="0"/>
              <a:t>‹#›</a:t>
            </a:fld>
            <a:endParaRPr lang="en-IN"/>
          </a:p>
        </p:txBody>
      </p:sp>
    </p:spTree>
    <p:extLst>
      <p:ext uri="{BB962C8B-B14F-4D97-AF65-F5344CB8AC3E}">
        <p14:creationId xmlns:p14="http://schemas.microsoft.com/office/powerpoint/2010/main" val="2147735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409891A5-69AE-4B21-9646-026213577014}" type="datetimeFigureOut">
              <a:rPr lang="en-IN" smtClean="0"/>
              <a:t>23-05-2022</a:t>
            </a:fld>
            <a:endParaRPr lang="en-IN"/>
          </a:p>
        </p:txBody>
      </p:sp>
      <p:sp>
        <p:nvSpPr>
          <p:cNvPr id="5" name="Footer Placeholder 4"/>
          <p:cNvSpPr>
            <a:spLocks noGrp="1"/>
          </p:cNvSpPr>
          <p:nvPr>
            <p:ph type="ftr" sz="quarter" idx="11"/>
          </p:nvPr>
        </p:nvSpPr>
        <p:spPr>
          <a:xfrm>
            <a:off x="774923" y="5951811"/>
            <a:ext cx="7896279" cy="365125"/>
          </a:xfrm>
        </p:spPr>
        <p:txBody>
          <a:bodyPr/>
          <a:lstStyle/>
          <a:p>
            <a:endParaRPr lang="en-IN"/>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672FD9A6-6A65-4233-B410-1311AD1D4D3C}" type="slidenum">
              <a:rPr lang="en-IN" smtClean="0"/>
              <a:t>‹#›</a:t>
            </a:fld>
            <a:endParaRPr lang="en-IN"/>
          </a:p>
        </p:txBody>
      </p:sp>
    </p:spTree>
    <p:extLst>
      <p:ext uri="{BB962C8B-B14F-4D97-AF65-F5344CB8AC3E}">
        <p14:creationId xmlns:p14="http://schemas.microsoft.com/office/powerpoint/2010/main" val="616359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9891A5-69AE-4B21-9646-026213577014}" type="datetimeFigureOut">
              <a:rPr lang="en-IN" smtClean="0"/>
              <a:t>23-05-2022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558300" y="5956137"/>
            <a:ext cx="1052508" cy="365125"/>
          </a:xfrm>
        </p:spPr>
        <p:txBody>
          <a:bodyPr/>
          <a:lstStyle/>
          <a:p>
            <a:fld id="{672FD9A6-6A65-4233-B410-1311AD1D4D3C}" type="slidenum">
              <a:rPr lang="en-IN" smtClean="0"/>
              <a:t>‹#›</a:t>
            </a:fld>
            <a:endParaRPr lang="en-IN"/>
          </a:p>
        </p:txBody>
      </p:sp>
    </p:spTree>
    <p:extLst>
      <p:ext uri="{BB962C8B-B14F-4D97-AF65-F5344CB8AC3E}">
        <p14:creationId xmlns:p14="http://schemas.microsoft.com/office/powerpoint/2010/main" val="1607963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409891A5-69AE-4B21-9646-026213577014}" type="datetimeFigureOut">
              <a:rPr lang="en-IN" smtClean="0"/>
              <a:t>23-05-2022</a:t>
            </a:fld>
            <a:endParaRPr lang="en-IN"/>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672FD9A6-6A65-4233-B410-1311AD1D4D3C}" type="slidenum">
              <a:rPr lang="en-IN" smtClean="0"/>
              <a:t>‹#›</a:t>
            </a:fld>
            <a:endParaRPr lang="en-IN"/>
          </a:p>
        </p:txBody>
      </p:sp>
    </p:spTree>
    <p:extLst>
      <p:ext uri="{BB962C8B-B14F-4D97-AF65-F5344CB8AC3E}">
        <p14:creationId xmlns:p14="http://schemas.microsoft.com/office/powerpoint/2010/main" val="3870472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9891A5-69AE-4B21-9646-026213577014}" type="datetimeFigureOut">
              <a:rPr lang="en-IN" smtClean="0"/>
              <a:t>23-05-2022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2FD9A6-6A65-4233-B410-1311AD1D4D3C}" type="slidenum">
              <a:rPr lang="en-IN" smtClean="0"/>
              <a:t>‹#›</a:t>
            </a:fld>
            <a:endParaRPr lang="en-IN"/>
          </a:p>
        </p:txBody>
      </p:sp>
    </p:spTree>
    <p:extLst>
      <p:ext uri="{BB962C8B-B14F-4D97-AF65-F5344CB8AC3E}">
        <p14:creationId xmlns:p14="http://schemas.microsoft.com/office/powerpoint/2010/main" val="2431615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9891A5-69AE-4B21-9646-026213577014}" type="datetimeFigureOut">
              <a:rPr lang="en-IN" smtClean="0"/>
              <a:t>23-05-2022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72FD9A6-6A65-4233-B410-1311AD1D4D3C}" type="slidenum">
              <a:rPr lang="en-IN" smtClean="0"/>
              <a:t>‹#›</a:t>
            </a:fld>
            <a:endParaRPr lang="en-IN"/>
          </a:p>
        </p:txBody>
      </p:sp>
    </p:spTree>
    <p:extLst>
      <p:ext uri="{BB962C8B-B14F-4D97-AF65-F5344CB8AC3E}">
        <p14:creationId xmlns:p14="http://schemas.microsoft.com/office/powerpoint/2010/main" val="1506211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9891A5-69AE-4B21-9646-026213577014}" type="datetimeFigureOut">
              <a:rPr lang="en-IN" smtClean="0"/>
              <a:t>23-05-2022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72FD9A6-6A65-4233-B410-1311AD1D4D3C}" type="slidenum">
              <a:rPr lang="en-IN" smtClean="0"/>
              <a:t>‹#›</a:t>
            </a:fld>
            <a:endParaRPr lang="en-IN"/>
          </a:p>
        </p:txBody>
      </p:sp>
    </p:spTree>
    <p:extLst>
      <p:ext uri="{BB962C8B-B14F-4D97-AF65-F5344CB8AC3E}">
        <p14:creationId xmlns:p14="http://schemas.microsoft.com/office/powerpoint/2010/main" val="416386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9891A5-69AE-4B21-9646-026213577014}" type="datetimeFigureOut">
              <a:rPr lang="en-IN" smtClean="0"/>
              <a:t>23-05-2022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72FD9A6-6A65-4233-B410-1311AD1D4D3C}" type="slidenum">
              <a:rPr lang="en-IN" smtClean="0"/>
              <a:t>‹#›</a:t>
            </a:fld>
            <a:endParaRPr lang="en-IN"/>
          </a:p>
        </p:txBody>
      </p:sp>
    </p:spTree>
    <p:extLst>
      <p:ext uri="{BB962C8B-B14F-4D97-AF65-F5344CB8AC3E}">
        <p14:creationId xmlns:p14="http://schemas.microsoft.com/office/powerpoint/2010/main" val="2463000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409891A5-69AE-4B21-9646-026213577014}" type="datetimeFigureOut">
              <a:rPr lang="en-IN" smtClean="0"/>
              <a:t>23-05-2022</a:t>
            </a:fld>
            <a:endParaRPr lang="en-IN"/>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672FD9A6-6A65-4233-B410-1311AD1D4D3C}" type="slidenum">
              <a:rPr lang="en-IN" smtClean="0"/>
              <a:t>‹#›</a:t>
            </a:fld>
            <a:endParaRPr lang="en-IN"/>
          </a:p>
        </p:txBody>
      </p:sp>
    </p:spTree>
    <p:extLst>
      <p:ext uri="{BB962C8B-B14F-4D97-AF65-F5344CB8AC3E}">
        <p14:creationId xmlns:p14="http://schemas.microsoft.com/office/powerpoint/2010/main" val="2822407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9891A5-69AE-4B21-9646-026213577014}" type="datetimeFigureOut">
              <a:rPr lang="en-IN" smtClean="0"/>
              <a:t>23-05-2022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2FD9A6-6A65-4233-B410-1311AD1D4D3C}" type="slidenum">
              <a:rPr lang="en-IN" smtClean="0"/>
              <a:t>‹#›</a:t>
            </a:fld>
            <a:endParaRPr lang="en-IN"/>
          </a:p>
        </p:txBody>
      </p:sp>
    </p:spTree>
    <p:extLst>
      <p:ext uri="{BB962C8B-B14F-4D97-AF65-F5344CB8AC3E}">
        <p14:creationId xmlns:p14="http://schemas.microsoft.com/office/powerpoint/2010/main" val="2193614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409891A5-69AE-4B21-9646-026213577014}" type="datetimeFigureOut">
              <a:rPr lang="en-IN" smtClean="0"/>
              <a:t>23-05-2022</a:t>
            </a:fld>
            <a:endParaRPr lang="en-IN"/>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IN"/>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672FD9A6-6A65-4233-B410-1311AD1D4D3C}" type="slidenum">
              <a:rPr lang="en-IN" smtClean="0"/>
              <a:t>‹#›</a:t>
            </a:fld>
            <a:endParaRPr lang="en-IN"/>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34994034"/>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alpha val="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2B0DD0B-6BF0-F1E3-CD87-27ADC8DC5B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427"/>
            <a:ext cx="12192000" cy="6858000"/>
          </a:xfrm>
          <a:prstGeom prst="rect">
            <a:avLst/>
          </a:prstGeom>
          <a:effectLst>
            <a:glow>
              <a:schemeClr val="accent1"/>
            </a:glow>
            <a:outerShdw blurRad="50800" dir="5400000" sx="1000" sy="1000" algn="ctr" rotWithShape="0">
              <a:srgbClr val="000000"/>
            </a:outerShdw>
            <a:reflection stA="0" endPos="65000" dist="50800" dir="5400000" sy="-100000" algn="bl" rotWithShape="0"/>
          </a:effectLst>
        </p:spPr>
      </p:pic>
      <p:sp>
        <p:nvSpPr>
          <p:cNvPr id="5" name="TextBox 4">
            <a:extLst>
              <a:ext uri="{FF2B5EF4-FFF2-40B4-BE49-F238E27FC236}">
                <a16:creationId xmlns:a16="http://schemas.microsoft.com/office/drawing/2014/main" id="{E4864A07-BB52-6ADA-2B51-ED22B5C8FAF8}"/>
              </a:ext>
            </a:extLst>
          </p:cNvPr>
          <p:cNvSpPr txBox="1"/>
          <p:nvPr/>
        </p:nvSpPr>
        <p:spPr>
          <a:xfrm>
            <a:off x="292231" y="549364"/>
            <a:ext cx="6806153" cy="1323439"/>
          </a:xfrm>
          <a:prstGeom prst="rect">
            <a:avLst/>
          </a:prstGeom>
          <a:noFill/>
        </p:spPr>
        <p:txBody>
          <a:bodyPr wrap="square" rtlCol="0">
            <a:spAutoFit/>
            <a:scene3d>
              <a:camera prst="perspectiveFront"/>
              <a:lightRig rig="threePt" dir="t"/>
            </a:scene3d>
          </a:bodyPr>
          <a:lstStyle/>
          <a:p>
            <a:pPr algn="ctr"/>
            <a:r>
              <a:rPr lang="en-IN" sz="4000" b="1" dirty="0">
                <a:solidFill>
                  <a:schemeClr val="bg1"/>
                </a:solidFill>
                <a:effectLst>
                  <a:outerShdw blurRad="38100" dist="38100" dir="2700000" algn="tl">
                    <a:srgbClr val="000000">
                      <a:alpha val="43137"/>
                    </a:srgbClr>
                  </a:outerShdw>
                </a:effectLst>
                <a:highlight>
                  <a:srgbClr val="2A411C"/>
                </a:highlight>
                <a:latin typeface="Averta"/>
              </a:rPr>
              <a:t> Blockchain for Waste Management in Smart Cities</a:t>
            </a:r>
          </a:p>
        </p:txBody>
      </p:sp>
      <p:sp>
        <p:nvSpPr>
          <p:cNvPr id="2" name="TextBox 1">
            <a:extLst>
              <a:ext uri="{FF2B5EF4-FFF2-40B4-BE49-F238E27FC236}">
                <a16:creationId xmlns:a16="http://schemas.microsoft.com/office/drawing/2014/main" id="{186AE6F1-7EA0-7590-29A8-950E139AED93}"/>
              </a:ext>
            </a:extLst>
          </p:cNvPr>
          <p:cNvSpPr txBox="1"/>
          <p:nvPr/>
        </p:nvSpPr>
        <p:spPr>
          <a:xfrm>
            <a:off x="9200561" y="5231876"/>
            <a:ext cx="1395168" cy="1200329"/>
          </a:xfrm>
          <a:prstGeom prst="rect">
            <a:avLst/>
          </a:prstGeom>
          <a:noFill/>
        </p:spPr>
        <p:txBody>
          <a:bodyPr wrap="square" rtlCol="0">
            <a:spAutoFit/>
          </a:bodyPr>
          <a:lstStyle/>
          <a:p>
            <a:pPr algn="just"/>
            <a:r>
              <a:rPr lang="en-US" dirty="0">
                <a:solidFill>
                  <a:schemeClr val="bg1"/>
                </a:solidFill>
                <a:highlight>
                  <a:srgbClr val="2A411C"/>
                </a:highlight>
              </a:rPr>
              <a:t>By</a:t>
            </a:r>
          </a:p>
          <a:p>
            <a:pPr algn="just"/>
            <a:r>
              <a:rPr lang="en-US" dirty="0">
                <a:solidFill>
                  <a:schemeClr val="bg1"/>
                </a:solidFill>
                <a:highlight>
                  <a:srgbClr val="2A411C"/>
                </a:highlight>
              </a:rPr>
              <a:t>Rahana Joshy</a:t>
            </a:r>
          </a:p>
          <a:p>
            <a:pPr algn="just"/>
            <a:r>
              <a:rPr lang="en-US" dirty="0">
                <a:solidFill>
                  <a:schemeClr val="bg1"/>
                </a:solidFill>
                <a:highlight>
                  <a:srgbClr val="2A411C"/>
                </a:highlight>
              </a:rPr>
              <a:t>Roll No – 29</a:t>
            </a:r>
          </a:p>
          <a:p>
            <a:pPr algn="just"/>
            <a:r>
              <a:rPr lang="en-US" dirty="0">
                <a:solidFill>
                  <a:schemeClr val="bg1"/>
                </a:solidFill>
                <a:highlight>
                  <a:srgbClr val="2A411C"/>
                </a:highlight>
              </a:rPr>
              <a:t>MCA S4 B       </a:t>
            </a:r>
            <a:endParaRPr lang="en-IN" dirty="0">
              <a:solidFill>
                <a:schemeClr val="bg1"/>
              </a:solidFill>
              <a:highlight>
                <a:srgbClr val="2A411C"/>
              </a:highlight>
            </a:endParaRPr>
          </a:p>
        </p:txBody>
      </p:sp>
    </p:spTree>
    <p:extLst>
      <p:ext uri="{BB962C8B-B14F-4D97-AF65-F5344CB8AC3E}">
        <p14:creationId xmlns:p14="http://schemas.microsoft.com/office/powerpoint/2010/main" val="3131070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BCBDC6E-B258-07E8-6C3C-6D1B7A86826A}"/>
              </a:ext>
            </a:extLst>
          </p:cNvPr>
          <p:cNvSpPr txBox="1"/>
          <p:nvPr/>
        </p:nvSpPr>
        <p:spPr>
          <a:xfrm>
            <a:off x="634731" y="698560"/>
            <a:ext cx="4939218" cy="5909310"/>
          </a:xfrm>
          <a:prstGeom prst="rect">
            <a:avLst/>
          </a:prstGeom>
          <a:noFill/>
        </p:spPr>
        <p:txBody>
          <a:bodyPr wrap="square">
            <a:spAutoFit/>
          </a:bodyPr>
          <a:lstStyle/>
          <a:p>
            <a:pPr marL="342900" lvl="0" indent="-342900" algn="just">
              <a:buFont typeface="Wingdings" panose="05000000000000000000" pitchFamily="2" charset="2"/>
              <a:buChar char=""/>
              <a:tabLst>
                <a:tab pos="266700" algn="l"/>
              </a:tabLst>
            </a:pPr>
            <a:r>
              <a:rPr lang="en-US" sz="1800" u="sng" dirty="0">
                <a:effectLst/>
                <a:latin typeface="Calibri" panose="020F0502020204030204" pitchFamily="34" charset="0"/>
                <a:ea typeface="SimSun" panose="02010600030101010101" pitchFamily="2" charset="-122"/>
                <a:cs typeface="Times New Roman" panose="02020603050405020304" pitchFamily="18" charset="0"/>
              </a:rPr>
              <a:t>Police</a:t>
            </a:r>
            <a:endParaRPr lang="en-IN" sz="1100" u="sng" dirty="0">
              <a:effectLst/>
              <a:latin typeface="Calibri" panose="020F0502020204030204" pitchFamily="34" charset="0"/>
              <a:ea typeface="SimSun" panose="02010600030101010101" pitchFamily="2" charset="-122"/>
              <a:cs typeface="Times New Roman" panose="02020603050405020304" pitchFamily="18" charset="0"/>
            </a:endParaRPr>
          </a:p>
          <a:p>
            <a:pPr algn="r"/>
            <a:r>
              <a:rPr lang="en-US" sz="1800" dirty="0">
                <a:effectLst/>
                <a:latin typeface="Calibri" panose="020F0502020204030204" pitchFamily="34" charset="0"/>
                <a:ea typeface="SimSun" panose="02010600030101010101" pitchFamily="2" charset="-122"/>
                <a:cs typeface="Times New Roman" panose="02020603050405020304" pitchFamily="18" charset="0"/>
              </a:rPr>
              <a:t> </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buFont typeface="Wingdings" panose="05000000000000000000" pitchFamily="2" charset="2"/>
              <a:buChar char=""/>
              <a:tabLst>
                <a:tab pos="266700" algn="l"/>
              </a:tabLst>
            </a:pPr>
            <a:r>
              <a:rPr lang="en-US" sz="1800" dirty="0">
                <a:effectLst/>
                <a:latin typeface="Calibri" panose="020F0502020204030204" pitchFamily="34" charset="0"/>
                <a:ea typeface="SimSun" panose="02010600030101010101" pitchFamily="2" charset="-122"/>
                <a:cs typeface="Times New Roman" panose="02020603050405020304" pitchFamily="18" charset="0"/>
              </a:rPr>
              <a:t>Login</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buFont typeface="Wingdings" panose="05000000000000000000" pitchFamily="2" charset="2"/>
              <a:buChar char=""/>
              <a:tabLst>
                <a:tab pos="266700" algn="l"/>
              </a:tabLst>
            </a:pPr>
            <a:r>
              <a:rPr lang="en-US" sz="1800" dirty="0">
                <a:effectLst/>
                <a:latin typeface="Calibri" panose="020F0502020204030204" pitchFamily="34" charset="0"/>
                <a:ea typeface="SimSun" panose="02010600030101010101" pitchFamily="2" charset="-122"/>
                <a:cs typeface="Times New Roman" panose="02020603050405020304" pitchFamily="18" charset="0"/>
              </a:rPr>
              <a:t>View complaint</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buFont typeface="Wingdings" panose="05000000000000000000" pitchFamily="2" charset="2"/>
              <a:buChar char=""/>
              <a:tabLst>
                <a:tab pos="266700" algn="l"/>
              </a:tabLst>
            </a:pPr>
            <a:r>
              <a:rPr lang="en-US" sz="1800" dirty="0">
                <a:effectLst/>
                <a:latin typeface="Calibri" panose="020F0502020204030204" pitchFamily="34" charset="0"/>
                <a:ea typeface="SimSun" panose="02010600030101010101" pitchFamily="2" charset="-122"/>
                <a:cs typeface="Times New Roman" panose="02020603050405020304" pitchFamily="18" charset="0"/>
              </a:rPr>
              <a:t>Notify inspector</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a:p>
            <a:pPr algn="just">
              <a:tabLst>
                <a:tab pos="266700" algn="l"/>
              </a:tabLst>
            </a:pPr>
            <a:r>
              <a:rPr lang="en-US" sz="1800" dirty="0">
                <a:effectLst/>
                <a:latin typeface="Calibri" panose="020F0502020204030204" pitchFamily="34" charset="0"/>
                <a:ea typeface="SimSun" panose="02010600030101010101" pitchFamily="2" charset="-122"/>
                <a:cs typeface="Times New Roman" panose="02020603050405020304" pitchFamily="18" charset="0"/>
              </a:rPr>
              <a:t> </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a:p>
            <a:pPr algn="just">
              <a:tabLst>
                <a:tab pos="266700" algn="l"/>
              </a:tabLst>
            </a:pPr>
            <a:r>
              <a:rPr lang="en-US" sz="1800" dirty="0">
                <a:effectLst/>
                <a:latin typeface="Calibri" panose="020F0502020204030204" pitchFamily="34" charset="0"/>
                <a:ea typeface="SimSun" panose="02010600030101010101" pitchFamily="2" charset="-122"/>
                <a:cs typeface="Times New Roman" panose="02020603050405020304" pitchFamily="18" charset="0"/>
              </a:rPr>
              <a:t> </a:t>
            </a:r>
            <a:endParaRPr lang="en-IN" sz="1100" u="sng"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buFont typeface="Wingdings" panose="05000000000000000000" pitchFamily="2" charset="2"/>
              <a:buChar char=""/>
              <a:tabLst>
                <a:tab pos="266700" algn="l"/>
              </a:tabLst>
            </a:pPr>
            <a:r>
              <a:rPr lang="en-US" sz="1800" u="sng" dirty="0">
                <a:effectLst/>
                <a:latin typeface="Calibri" panose="020F0502020204030204" pitchFamily="34" charset="0"/>
                <a:ea typeface="SimSun" panose="02010600030101010101" pitchFamily="2" charset="-122"/>
                <a:cs typeface="Times New Roman" panose="02020603050405020304" pitchFamily="18" charset="0"/>
              </a:rPr>
              <a:t>Inspector</a:t>
            </a:r>
            <a:endParaRPr lang="en-IN" sz="1100" u="sng" dirty="0">
              <a:effectLst/>
              <a:latin typeface="Calibri" panose="020F0502020204030204" pitchFamily="34" charset="0"/>
              <a:ea typeface="SimSun" panose="02010600030101010101" pitchFamily="2" charset="-122"/>
              <a:cs typeface="Times New Roman" panose="02020603050405020304" pitchFamily="18" charset="0"/>
            </a:endParaRPr>
          </a:p>
          <a:p>
            <a:pPr algn="just"/>
            <a:r>
              <a:rPr lang="en-US" sz="1800" dirty="0">
                <a:effectLst/>
                <a:latin typeface="Calibri" panose="020F0502020204030204" pitchFamily="34" charset="0"/>
                <a:ea typeface="SimSun" panose="02010600030101010101" pitchFamily="2" charset="-122"/>
                <a:cs typeface="Times New Roman" panose="02020603050405020304" pitchFamily="18" charset="0"/>
              </a:rPr>
              <a:t> </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buFont typeface="Wingdings" panose="05000000000000000000" pitchFamily="2" charset="2"/>
              <a:buChar char=""/>
              <a:tabLst>
                <a:tab pos="266700" algn="l"/>
              </a:tabLst>
            </a:pPr>
            <a:r>
              <a:rPr lang="en-US" sz="1800" dirty="0">
                <a:effectLst/>
                <a:latin typeface="Calibri" panose="020F0502020204030204" pitchFamily="34" charset="0"/>
                <a:ea typeface="SimSun" panose="02010600030101010101" pitchFamily="2" charset="-122"/>
                <a:cs typeface="Times New Roman" panose="02020603050405020304" pitchFamily="18" charset="0"/>
              </a:rPr>
              <a:t>Login</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buFont typeface="Wingdings" panose="05000000000000000000" pitchFamily="2" charset="2"/>
              <a:buChar char=""/>
              <a:tabLst>
                <a:tab pos="266700" algn="l"/>
              </a:tabLst>
            </a:pPr>
            <a:r>
              <a:rPr lang="en-US" sz="1800" dirty="0">
                <a:effectLst/>
                <a:latin typeface="Calibri" panose="020F0502020204030204" pitchFamily="34" charset="0"/>
                <a:ea typeface="SimSun" panose="02010600030101010101" pitchFamily="2" charset="-122"/>
                <a:cs typeface="Times New Roman" panose="02020603050405020304" pitchFamily="18" charset="0"/>
              </a:rPr>
              <a:t>Receive request notification from Admin</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buFont typeface="Wingdings" panose="05000000000000000000" pitchFamily="2" charset="2"/>
              <a:buChar char=""/>
              <a:tabLst>
                <a:tab pos="266700" algn="l"/>
              </a:tabLst>
            </a:pPr>
            <a:r>
              <a:rPr lang="en-US" sz="1800" dirty="0">
                <a:effectLst/>
                <a:latin typeface="Calibri" panose="020F0502020204030204" pitchFamily="34" charset="0"/>
                <a:ea typeface="SimSun" panose="02010600030101010101" pitchFamily="2" charset="-122"/>
                <a:cs typeface="Times New Roman" panose="02020603050405020304" pitchFamily="18" charset="0"/>
              </a:rPr>
              <a:t>Approve request</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a:p>
            <a:pPr algn="just">
              <a:tabLst>
                <a:tab pos="266700" algn="l"/>
              </a:tabLst>
            </a:pPr>
            <a:r>
              <a:rPr lang="en-US" sz="1800" dirty="0">
                <a:effectLst/>
                <a:latin typeface="Calibri" panose="020F0502020204030204" pitchFamily="34" charset="0"/>
                <a:ea typeface="SimSun" panose="02010600030101010101" pitchFamily="2" charset="-122"/>
                <a:cs typeface="Times New Roman" panose="02020603050405020304" pitchFamily="18" charset="0"/>
              </a:rPr>
              <a:t> </a:t>
            </a:r>
            <a:endParaRPr lang="en-IN" sz="1100" u="sng"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buFont typeface="Wingdings" panose="05000000000000000000" pitchFamily="2" charset="2"/>
              <a:buChar char=""/>
              <a:tabLst>
                <a:tab pos="266700" algn="l"/>
              </a:tabLst>
            </a:pPr>
            <a:r>
              <a:rPr lang="en-US" sz="1800" u="sng" dirty="0">
                <a:effectLst/>
                <a:latin typeface="Calibri" panose="020F0502020204030204" pitchFamily="34" charset="0"/>
                <a:ea typeface="SimSun" panose="02010600030101010101" pitchFamily="2" charset="-122"/>
                <a:cs typeface="Times New Roman" panose="02020603050405020304" pitchFamily="18" charset="0"/>
              </a:rPr>
              <a:t>Contractor</a:t>
            </a:r>
            <a:endParaRPr lang="en-IN" sz="1100" u="sng" dirty="0">
              <a:effectLst/>
              <a:latin typeface="Calibri" panose="020F0502020204030204" pitchFamily="34" charset="0"/>
              <a:ea typeface="SimSun" panose="02010600030101010101" pitchFamily="2" charset="-122"/>
              <a:cs typeface="Times New Roman" panose="02020603050405020304" pitchFamily="18" charset="0"/>
            </a:endParaRPr>
          </a:p>
          <a:p>
            <a:pPr algn="just"/>
            <a:r>
              <a:rPr lang="en-US" sz="1800" dirty="0">
                <a:effectLst/>
                <a:latin typeface="Calibri" panose="020F0502020204030204" pitchFamily="34" charset="0"/>
                <a:ea typeface="SimSun" panose="02010600030101010101" pitchFamily="2" charset="-122"/>
                <a:cs typeface="Times New Roman" panose="02020603050405020304" pitchFamily="18" charset="0"/>
              </a:rPr>
              <a:t> </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buFont typeface="Wingdings" panose="05000000000000000000" pitchFamily="2" charset="2"/>
              <a:buChar char=""/>
              <a:tabLst>
                <a:tab pos="266700" algn="l"/>
              </a:tabLst>
            </a:pPr>
            <a:r>
              <a:rPr lang="en-US" sz="1800" dirty="0">
                <a:effectLst/>
                <a:latin typeface="Calibri" panose="020F0502020204030204" pitchFamily="34" charset="0"/>
                <a:ea typeface="SimSun" panose="02010600030101010101" pitchFamily="2" charset="-122"/>
                <a:cs typeface="Times New Roman" panose="02020603050405020304" pitchFamily="18" charset="0"/>
              </a:rPr>
              <a:t>Login</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buFont typeface="Wingdings" panose="05000000000000000000" pitchFamily="2" charset="2"/>
              <a:buChar char=""/>
              <a:tabLst>
                <a:tab pos="266700" algn="l"/>
              </a:tabLst>
            </a:pPr>
            <a:r>
              <a:rPr lang="en-US" sz="1800" dirty="0">
                <a:effectLst/>
                <a:latin typeface="Calibri" panose="020F0502020204030204" pitchFamily="34" charset="0"/>
                <a:ea typeface="SimSun" panose="02010600030101010101" pitchFamily="2" charset="-122"/>
                <a:cs typeface="Times New Roman" panose="02020603050405020304" pitchFamily="18" charset="0"/>
              </a:rPr>
              <a:t>View and accept request</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buFont typeface="Wingdings" panose="05000000000000000000" pitchFamily="2" charset="2"/>
              <a:buChar char=""/>
              <a:tabLst>
                <a:tab pos="266700" algn="l"/>
              </a:tabLst>
            </a:pPr>
            <a:r>
              <a:rPr lang="en-US" sz="1800" dirty="0">
                <a:effectLst/>
                <a:latin typeface="Calibri" panose="020F0502020204030204" pitchFamily="34" charset="0"/>
                <a:ea typeface="SimSun" panose="02010600030101010101" pitchFamily="2" charset="-122"/>
                <a:cs typeface="Times New Roman" panose="02020603050405020304" pitchFamily="18" charset="0"/>
              </a:rPr>
              <a:t>Add/View driver</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buFont typeface="Wingdings" panose="05000000000000000000" pitchFamily="2" charset="2"/>
              <a:buChar char=""/>
              <a:tabLst>
                <a:tab pos="266700" algn="l"/>
              </a:tabLst>
            </a:pPr>
            <a:r>
              <a:rPr lang="en-US" sz="1800" dirty="0">
                <a:effectLst/>
                <a:latin typeface="Calibri" panose="020F0502020204030204" pitchFamily="34" charset="0"/>
                <a:ea typeface="SimSun" panose="02010600030101010101" pitchFamily="2" charset="-122"/>
                <a:cs typeface="Times New Roman" panose="02020603050405020304" pitchFamily="18" charset="0"/>
              </a:rPr>
              <a:t>Assign driver</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buFont typeface="Wingdings" panose="05000000000000000000" pitchFamily="2" charset="2"/>
              <a:buChar char=""/>
              <a:tabLst>
                <a:tab pos="266700" algn="l"/>
              </a:tabLst>
            </a:pPr>
            <a:r>
              <a:rPr lang="en-US" sz="1800" dirty="0">
                <a:effectLst/>
                <a:latin typeface="Calibri" panose="020F0502020204030204" pitchFamily="34" charset="0"/>
                <a:ea typeface="SimSun" panose="02010600030101010101" pitchFamily="2" charset="-122"/>
                <a:cs typeface="Times New Roman" panose="02020603050405020304" pitchFamily="18" charset="0"/>
              </a:rPr>
              <a:t>Get payment from Admin</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a:p>
            <a:pPr algn="just">
              <a:tabLst>
                <a:tab pos="266700" algn="l"/>
              </a:tabLst>
            </a:pPr>
            <a:r>
              <a:rPr lang="en-US" sz="1800" dirty="0">
                <a:effectLst/>
                <a:latin typeface="Calibri" panose="020F0502020204030204" pitchFamily="34" charset="0"/>
                <a:ea typeface="SimSun" panose="02010600030101010101" pitchFamily="2" charset="-122"/>
                <a:cs typeface="Times New Roman" panose="02020603050405020304" pitchFamily="18" charset="0"/>
              </a:rPr>
              <a:t> </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9" name="TextBox 8">
            <a:extLst>
              <a:ext uri="{FF2B5EF4-FFF2-40B4-BE49-F238E27FC236}">
                <a16:creationId xmlns:a16="http://schemas.microsoft.com/office/drawing/2014/main" id="{2C51AD2E-F91D-9B0E-6ED7-C8BE73E62988}"/>
              </a:ext>
            </a:extLst>
          </p:cNvPr>
          <p:cNvSpPr txBox="1"/>
          <p:nvPr/>
        </p:nvSpPr>
        <p:spPr>
          <a:xfrm>
            <a:off x="6267045" y="854121"/>
            <a:ext cx="6094378" cy="1369606"/>
          </a:xfrm>
          <a:prstGeom prst="rect">
            <a:avLst/>
          </a:prstGeom>
          <a:noFill/>
        </p:spPr>
        <p:txBody>
          <a:bodyPr wrap="square">
            <a:spAutoFit/>
          </a:bodyPr>
          <a:lstStyle/>
          <a:p>
            <a:pPr marL="342900" marR="0" lvl="0" indent="-342900" algn="just" defTabSz="457200" rtl="0" eaLnBrk="1" fontAlgn="auto" latinLnBrk="0" hangingPunct="1">
              <a:lnSpc>
                <a:spcPct val="100000"/>
              </a:lnSpc>
              <a:spcBef>
                <a:spcPts val="0"/>
              </a:spcBef>
              <a:spcAft>
                <a:spcPts val="0"/>
              </a:spcAft>
              <a:buClrTx/>
              <a:buSzTx/>
              <a:buFont typeface="Wingdings" panose="05000000000000000000" pitchFamily="2" charset="2"/>
              <a:buChar char=""/>
              <a:tabLst>
                <a:tab pos="266700" algn="l"/>
              </a:tabLst>
              <a:defRPr/>
            </a:pPr>
            <a:r>
              <a:rPr kumimoji="0" lang="en-US" sz="1800" b="0" i="0" u="sng" strike="noStrike" kern="1200" cap="none" spc="0" normalizeH="0" baseline="0" noProof="0" dirty="0">
                <a:ln>
                  <a:noFill/>
                </a:ln>
                <a:solidFill>
                  <a:prstClr val="black"/>
                </a:solidFill>
                <a:effectLst/>
                <a:uLnTx/>
                <a:uFillTx/>
                <a:latin typeface="Calibri" panose="020F0502020204030204" pitchFamily="34" charset="0"/>
                <a:ea typeface="SimSun" panose="02010600030101010101" pitchFamily="2" charset="-122"/>
                <a:cs typeface="Times New Roman" panose="02020603050405020304" pitchFamily="18" charset="0"/>
              </a:rPr>
              <a:t>Driver</a:t>
            </a:r>
          </a:p>
          <a:p>
            <a:pPr marR="0" lvl="0" algn="just" defTabSz="457200" rtl="0" eaLnBrk="1" fontAlgn="auto" latinLnBrk="0" hangingPunct="1">
              <a:lnSpc>
                <a:spcPct val="100000"/>
              </a:lnSpc>
              <a:spcBef>
                <a:spcPts val="0"/>
              </a:spcBef>
              <a:spcAft>
                <a:spcPts val="0"/>
              </a:spcAft>
              <a:buClrTx/>
              <a:buSzTx/>
              <a:tabLst>
                <a:tab pos="266700" algn="l"/>
              </a:tabLst>
              <a:defRPr/>
            </a:pPr>
            <a:endParaRPr kumimoji="0" lang="en-IN" sz="1100" b="0" i="0" u="none" strike="noStrike" kern="1200" cap="none" spc="0" normalizeH="0" baseline="0" noProof="0" dirty="0">
              <a:ln>
                <a:noFill/>
              </a:ln>
              <a:solidFill>
                <a:prstClr val="black"/>
              </a:solidFill>
              <a:effectLst/>
              <a:uLnTx/>
              <a:uFillTx/>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defTabSz="457200" rtl="0" eaLnBrk="1" fontAlgn="auto" latinLnBrk="0" hangingPunct="1">
              <a:lnSpc>
                <a:spcPct val="100000"/>
              </a:lnSpc>
              <a:spcBef>
                <a:spcPts val="0"/>
              </a:spcBef>
              <a:spcAft>
                <a:spcPts val="0"/>
              </a:spcAft>
              <a:buClrTx/>
              <a:buSzTx/>
              <a:buFont typeface="Wingdings" panose="05000000000000000000" pitchFamily="2" charset="2"/>
              <a:buChar char=""/>
              <a:tabLst>
                <a:tab pos="266700" algn="l"/>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SimSun" panose="02010600030101010101" pitchFamily="2" charset="-122"/>
                <a:cs typeface="Times New Roman" panose="02020603050405020304" pitchFamily="18" charset="0"/>
              </a:rPr>
              <a:t>Login</a:t>
            </a:r>
            <a:endParaRPr kumimoji="0" lang="en-IN" sz="1100" b="0" i="0" u="none" strike="noStrike" kern="1200" cap="none" spc="0" normalizeH="0" baseline="0" noProof="0" dirty="0">
              <a:ln>
                <a:noFill/>
              </a:ln>
              <a:solidFill>
                <a:prstClr val="black"/>
              </a:solidFill>
              <a:effectLst/>
              <a:uLnTx/>
              <a:uFillTx/>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defTabSz="457200" rtl="0" eaLnBrk="1" fontAlgn="auto" latinLnBrk="0" hangingPunct="1">
              <a:lnSpc>
                <a:spcPct val="100000"/>
              </a:lnSpc>
              <a:spcBef>
                <a:spcPts val="0"/>
              </a:spcBef>
              <a:spcAft>
                <a:spcPts val="0"/>
              </a:spcAft>
              <a:buClrTx/>
              <a:buSzTx/>
              <a:buFont typeface="Wingdings" panose="05000000000000000000" pitchFamily="2" charset="2"/>
              <a:buChar char=""/>
              <a:tabLst>
                <a:tab pos="266700" algn="l"/>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SimSun" panose="02010600030101010101" pitchFamily="2" charset="-122"/>
                <a:cs typeface="Times New Roman" panose="02020603050405020304" pitchFamily="18" charset="0"/>
              </a:rPr>
              <a:t>View assigned tasks</a:t>
            </a:r>
            <a:endParaRPr kumimoji="0" lang="en-IN" sz="1100" b="0" i="0" u="none" strike="noStrike" kern="1200" cap="none" spc="0" normalizeH="0" baseline="0" noProof="0" dirty="0">
              <a:ln>
                <a:noFill/>
              </a:ln>
              <a:solidFill>
                <a:prstClr val="black"/>
              </a:solidFill>
              <a:effectLst/>
              <a:uLnTx/>
              <a:uFillTx/>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defTabSz="457200" rtl="0" eaLnBrk="1" fontAlgn="auto" latinLnBrk="0" hangingPunct="1">
              <a:lnSpc>
                <a:spcPct val="100000"/>
              </a:lnSpc>
              <a:spcBef>
                <a:spcPts val="0"/>
              </a:spcBef>
              <a:spcAft>
                <a:spcPts val="0"/>
              </a:spcAft>
              <a:buClrTx/>
              <a:buSzTx/>
              <a:buFont typeface="Wingdings" panose="05000000000000000000" pitchFamily="2" charset="2"/>
              <a:buChar char=""/>
              <a:tabLst>
                <a:tab pos="266700" algn="l"/>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SimSun" panose="02010600030101010101" pitchFamily="2" charset="-122"/>
                <a:cs typeface="Times New Roman" panose="02020603050405020304" pitchFamily="18" charset="0"/>
              </a:rPr>
              <a:t>Update status of task</a:t>
            </a:r>
            <a:endParaRPr kumimoji="0" lang="en-IN"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3161791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E2C4002-5209-0EE1-14D1-50E0BBB7A317}"/>
              </a:ext>
            </a:extLst>
          </p:cNvPr>
          <p:cNvSpPr txBox="1"/>
          <p:nvPr/>
        </p:nvSpPr>
        <p:spPr>
          <a:xfrm>
            <a:off x="1060316" y="562064"/>
            <a:ext cx="8178529" cy="2679388"/>
          </a:xfrm>
          <a:prstGeom prst="rect">
            <a:avLst/>
          </a:prstGeom>
          <a:noFill/>
        </p:spPr>
        <p:txBody>
          <a:bodyPr wrap="square">
            <a:spAutoFit/>
          </a:bodyPr>
          <a:lstStyle/>
          <a:p>
            <a:pPr algn="just">
              <a:lnSpc>
                <a:spcPct val="200000"/>
              </a:lnSpc>
            </a:pPr>
            <a:r>
              <a:rPr lang="en-IN" sz="1800" b="1"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Hardware Specification</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lnSpc>
                <a:spcPct val="150000"/>
              </a:lnSpc>
              <a:buFont typeface="Wingdings" panose="05000000000000000000" pitchFamily="2" charset="2"/>
              <a:buChar char=""/>
              <a:tabLst>
                <a:tab pos="266700" algn="l"/>
              </a:tabLst>
            </a:pPr>
            <a:r>
              <a:rPr lang="en-IN" sz="18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Processor: i5</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lnSpc>
                <a:spcPct val="150000"/>
              </a:lnSpc>
              <a:buFont typeface="Wingdings" panose="05000000000000000000" pitchFamily="2" charset="2"/>
              <a:buChar char=""/>
              <a:tabLst>
                <a:tab pos="266700" algn="l"/>
              </a:tabLst>
            </a:pPr>
            <a:r>
              <a:rPr lang="en-IN" sz="18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RAM: </a:t>
            </a:r>
            <a:r>
              <a:rPr lang="en-US" sz="18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4</a:t>
            </a:r>
            <a:r>
              <a:rPr lang="en-IN" sz="18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GB (Minimum)</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lnSpc>
                <a:spcPct val="150000"/>
              </a:lnSpc>
              <a:buFont typeface="Wingdings" panose="05000000000000000000" pitchFamily="2" charset="2"/>
              <a:buChar char=""/>
              <a:tabLst>
                <a:tab pos="266700" algn="l"/>
              </a:tabLst>
            </a:pPr>
            <a:r>
              <a:rPr lang="en-IN" sz="18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Hard Disk: </a:t>
            </a:r>
            <a:r>
              <a:rPr lang="en-US" sz="18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250</a:t>
            </a:r>
            <a:r>
              <a:rPr lang="en-IN" sz="18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GB or above</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lnSpc>
                <a:spcPct val="150000"/>
              </a:lnSpc>
              <a:buFont typeface="Wingdings" panose="05000000000000000000" pitchFamily="2" charset="2"/>
              <a:buChar char=""/>
              <a:tabLst>
                <a:tab pos="266700" algn="l"/>
              </a:tabLst>
            </a:pPr>
            <a:r>
              <a:rPr lang="en-IN" sz="18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Mouse</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lnSpc>
                <a:spcPct val="150000"/>
              </a:lnSpc>
              <a:buFont typeface="Wingdings" panose="05000000000000000000" pitchFamily="2" charset="2"/>
              <a:buChar char=""/>
              <a:tabLst>
                <a:tab pos="266700" algn="l"/>
              </a:tabLst>
            </a:pPr>
            <a:r>
              <a:rPr lang="en-IN" sz="18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Keyboard</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5" name="TextBox 4">
            <a:extLst>
              <a:ext uri="{FF2B5EF4-FFF2-40B4-BE49-F238E27FC236}">
                <a16:creationId xmlns:a16="http://schemas.microsoft.com/office/drawing/2014/main" id="{C81F45EC-6D4D-3351-D4EF-CB1C69CB146F}"/>
              </a:ext>
            </a:extLst>
          </p:cNvPr>
          <p:cNvSpPr txBox="1"/>
          <p:nvPr/>
        </p:nvSpPr>
        <p:spPr>
          <a:xfrm>
            <a:off x="1060316" y="3429000"/>
            <a:ext cx="6094378" cy="2679388"/>
          </a:xfrm>
          <a:prstGeom prst="rect">
            <a:avLst/>
          </a:prstGeom>
          <a:noFill/>
        </p:spPr>
        <p:txBody>
          <a:bodyPr wrap="square">
            <a:spAutoFit/>
          </a:bodyPr>
          <a:lstStyle/>
          <a:p>
            <a:pPr algn="just">
              <a:lnSpc>
                <a:spcPct val="200000"/>
              </a:lnSpc>
            </a:pPr>
            <a:r>
              <a:rPr lang="en-IN" sz="1800" b="1"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Software Specification</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lnSpc>
                <a:spcPct val="150000"/>
              </a:lnSpc>
              <a:buFont typeface="Wingdings" panose="05000000000000000000" pitchFamily="2" charset="2"/>
              <a:buChar char=""/>
              <a:tabLst>
                <a:tab pos="266700" algn="l"/>
              </a:tabLst>
            </a:pPr>
            <a:r>
              <a:rPr lang="en-IN" sz="18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Tool: Python IDLE</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lnSpc>
                <a:spcPct val="150000"/>
              </a:lnSpc>
              <a:buFont typeface="Wingdings" panose="05000000000000000000" pitchFamily="2" charset="2"/>
              <a:buChar char=""/>
              <a:tabLst>
                <a:tab pos="266700" algn="l"/>
              </a:tabLst>
            </a:pPr>
            <a:r>
              <a:rPr lang="en-IN" sz="18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Python: version3</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lnSpc>
                <a:spcPct val="150000"/>
              </a:lnSpc>
              <a:buFont typeface="Wingdings" panose="05000000000000000000" pitchFamily="2" charset="2"/>
              <a:buChar char=""/>
              <a:tabLst>
                <a:tab pos="266700" algn="l"/>
              </a:tabLst>
            </a:pPr>
            <a:r>
              <a:rPr lang="en-IN" sz="18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Operating System: Windows 10</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lnSpc>
                <a:spcPct val="150000"/>
              </a:lnSpc>
              <a:buFont typeface="Wingdings" panose="05000000000000000000" pitchFamily="2" charset="2"/>
              <a:buChar char=""/>
              <a:tabLst>
                <a:tab pos="266700" algn="l"/>
              </a:tabLst>
            </a:pPr>
            <a:r>
              <a:rPr lang="en-IN" sz="18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Front End: </a:t>
            </a:r>
            <a:r>
              <a:rPr lang="en-US" sz="18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HTML,CSS,JS</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lnSpc>
                <a:spcPct val="150000"/>
              </a:lnSpc>
              <a:buFont typeface="Wingdings" panose="05000000000000000000" pitchFamily="2" charset="2"/>
              <a:buChar char=""/>
              <a:tabLst>
                <a:tab pos="266700" algn="l"/>
              </a:tabLst>
            </a:pPr>
            <a:r>
              <a:rPr lang="en-US" sz="18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Back end: Django (Python)</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247973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D33DA4-85DA-FF77-DA35-C8B68F3AE6B0}"/>
              </a:ext>
            </a:extLst>
          </p:cNvPr>
          <p:cNvSpPr txBox="1"/>
          <p:nvPr/>
        </p:nvSpPr>
        <p:spPr>
          <a:xfrm>
            <a:off x="3479093" y="2618792"/>
            <a:ext cx="6780178" cy="923330"/>
          </a:xfrm>
          <a:prstGeom prst="rect">
            <a:avLst/>
          </a:prstGeom>
          <a:noFill/>
        </p:spPr>
        <p:txBody>
          <a:bodyPr wrap="square" rtlCol="0">
            <a:spAutoFit/>
          </a:bodyPr>
          <a:lstStyle/>
          <a:p>
            <a:r>
              <a:rPr lang="en-US" sz="5400" dirty="0"/>
              <a:t>THANK YOU!</a:t>
            </a:r>
            <a:endParaRPr lang="en-IN" sz="5400" dirty="0"/>
          </a:p>
        </p:txBody>
      </p:sp>
    </p:spTree>
    <p:extLst>
      <p:ext uri="{BB962C8B-B14F-4D97-AF65-F5344CB8AC3E}">
        <p14:creationId xmlns:p14="http://schemas.microsoft.com/office/powerpoint/2010/main" val="2321336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9DF1B-032F-D9E1-F08C-7AE5A4176F1F}"/>
              </a:ext>
            </a:extLst>
          </p:cNvPr>
          <p:cNvSpPr>
            <a:spLocks noGrp="1"/>
          </p:cNvSpPr>
          <p:nvPr>
            <p:ph type="title"/>
          </p:nvPr>
        </p:nvSpPr>
        <p:spPr>
          <a:xfrm>
            <a:off x="677944" y="270857"/>
            <a:ext cx="10515600" cy="1325563"/>
          </a:xfrm>
        </p:spPr>
        <p:txBody>
          <a:bodyPr/>
          <a:lstStyle/>
          <a:p>
            <a:r>
              <a:rPr lang="en-US" b="1" dirty="0">
                <a:latin typeface="Averta"/>
              </a:rPr>
              <a:t>Introduction</a:t>
            </a:r>
            <a:endParaRPr lang="en-IN" b="1" dirty="0">
              <a:latin typeface="Averta"/>
            </a:endParaRPr>
          </a:p>
        </p:txBody>
      </p:sp>
      <p:sp>
        <p:nvSpPr>
          <p:cNvPr id="4" name="TextBox 3">
            <a:extLst>
              <a:ext uri="{FF2B5EF4-FFF2-40B4-BE49-F238E27FC236}">
                <a16:creationId xmlns:a16="http://schemas.microsoft.com/office/drawing/2014/main" id="{4A4B803B-63E7-D0D8-327C-E2CC1BC4D27A}"/>
              </a:ext>
            </a:extLst>
          </p:cNvPr>
          <p:cNvSpPr txBox="1"/>
          <p:nvPr/>
        </p:nvSpPr>
        <p:spPr>
          <a:xfrm>
            <a:off x="677944" y="2085035"/>
            <a:ext cx="10794477" cy="3788858"/>
          </a:xfrm>
          <a:prstGeom prst="rect">
            <a:avLst/>
          </a:prstGeom>
          <a:noFill/>
        </p:spPr>
        <p:txBody>
          <a:bodyPr wrap="square">
            <a:spAutoFit/>
          </a:bodyPr>
          <a:lstStyle/>
          <a:p>
            <a:pPr algn="just">
              <a:lnSpc>
                <a:spcPct val="150000"/>
              </a:lnSpc>
            </a:pPr>
            <a:r>
              <a:rPr lang="en-IN" b="0" i="0" dirty="0">
                <a:effectLst/>
                <a:latin typeface="Averta"/>
              </a:rPr>
              <a:t>                    </a:t>
            </a:r>
            <a:r>
              <a:rPr lang="en-IN" dirty="0">
                <a:latin typeface="Averta"/>
              </a:rPr>
              <a:t>Smart cities have the potential to overcome environmental problems caused by improper waste disposal by improving human health, protecting the aquatic ecosystem, and reducing air pollution. However, today’s systems, approaches, and technologies leveraged for waste management are manual and centralized. This fact makes them vulnerable to manipulation and the single point of failure problem.  Also, a large portion of the existing waste management systems within smart cities fall short in providing operational transparency, traceability, audit, security, and trusted data provenance features.  In this project, we are going to explore the key role of blockchain technology in managing waste within smart cities as it can offer traceability, immutability, transparency, and audit features in a decentralized, trusted, and secure manner.</a:t>
            </a:r>
            <a:r>
              <a:rPr lang="en-IN" b="0" i="0" dirty="0">
                <a:effectLst/>
                <a:latin typeface="Averta"/>
              </a:rPr>
              <a:t> </a:t>
            </a:r>
          </a:p>
          <a:p>
            <a:pPr>
              <a:lnSpc>
                <a:spcPct val="150000"/>
              </a:lnSpc>
            </a:pPr>
            <a:r>
              <a:rPr lang="en-IN" b="0" i="0" dirty="0">
                <a:effectLst/>
                <a:latin typeface="Averta"/>
              </a:rPr>
              <a:t>.</a:t>
            </a:r>
            <a:endParaRPr lang="en-IN" dirty="0">
              <a:latin typeface="Averta"/>
            </a:endParaRPr>
          </a:p>
        </p:txBody>
      </p:sp>
    </p:spTree>
    <p:extLst>
      <p:ext uri="{BB962C8B-B14F-4D97-AF65-F5344CB8AC3E}">
        <p14:creationId xmlns:p14="http://schemas.microsoft.com/office/powerpoint/2010/main" val="2323884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AE0A7-6DAA-F745-58A9-348145D53E1E}"/>
              </a:ext>
            </a:extLst>
          </p:cNvPr>
          <p:cNvSpPr>
            <a:spLocks noGrp="1"/>
          </p:cNvSpPr>
          <p:nvPr>
            <p:ph type="title"/>
          </p:nvPr>
        </p:nvSpPr>
        <p:spPr>
          <a:xfrm>
            <a:off x="838200" y="638502"/>
            <a:ext cx="10515600" cy="1325563"/>
          </a:xfrm>
        </p:spPr>
        <p:txBody>
          <a:bodyPr>
            <a:normAutofit/>
          </a:bodyPr>
          <a:lstStyle/>
          <a:p>
            <a:r>
              <a:rPr lang="en-IN" b="1" dirty="0">
                <a:latin typeface="Averta"/>
              </a:rPr>
              <a:t>RELEVANCE</a:t>
            </a:r>
            <a:br>
              <a:rPr lang="en-IN" b="1" i="0" dirty="0">
                <a:effectLst/>
                <a:latin typeface="Averta"/>
              </a:rPr>
            </a:br>
            <a:endParaRPr lang="en-IN" b="1" dirty="0"/>
          </a:p>
        </p:txBody>
      </p:sp>
      <p:sp>
        <p:nvSpPr>
          <p:cNvPr id="4" name="TextBox 3">
            <a:extLst>
              <a:ext uri="{FF2B5EF4-FFF2-40B4-BE49-F238E27FC236}">
                <a16:creationId xmlns:a16="http://schemas.microsoft.com/office/drawing/2014/main" id="{0A3D1D49-B344-6D0B-9548-3DA8E208193D}"/>
              </a:ext>
            </a:extLst>
          </p:cNvPr>
          <p:cNvSpPr txBox="1"/>
          <p:nvPr/>
        </p:nvSpPr>
        <p:spPr>
          <a:xfrm>
            <a:off x="838200" y="2351573"/>
            <a:ext cx="10515600" cy="2542363"/>
          </a:xfrm>
          <a:prstGeom prst="rect">
            <a:avLst/>
          </a:prstGeom>
          <a:noFill/>
        </p:spPr>
        <p:txBody>
          <a:bodyPr wrap="square">
            <a:spAutoFit/>
          </a:bodyPr>
          <a:lstStyle/>
          <a:p>
            <a:pPr algn="just">
              <a:lnSpc>
                <a:spcPct val="150000"/>
              </a:lnSpc>
            </a:pPr>
            <a:r>
              <a:rPr lang="en-IN" b="0" dirty="0">
                <a:effectLst/>
                <a:latin typeface="Averta"/>
              </a:rPr>
              <a:t>                 The key point in waste management for smart cities is that municipalities that are responsible for waste management in cities have various needs, and latest technologies present efficient and proper waste management solutions for </a:t>
            </a:r>
            <a:r>
              <a:rPr lang="en-IN" u="none" strike="noStrike" dirty="0">
                <a:effectLst/>
                <a:latin typeface="Averta"/>
              </a:rPr>
              <a:t>sustainable municipal waste management</a:t>
            </a:r>
            <a:r>
              <a:rPr lang="en-IN" dirty="0">
                <a:effectLst/>
                <a:latin typeface="Averta"/>
              </a:rPr>
              <a:t>.</a:t>
            </a:r>
          </a:p>
          <a:p>
            <a:pPr algn="just">
              <a:lnSpc>
                <a:spcPct val="150000"/>
              </a:lnSpc>
            </a:pPr>
            <a:endParaRPr lang="en-IN" b="0" dirty="0">
              <a:latin typeface="Averta"/>
            </a:endParaRPr>
          </a:p>
          <a:p>
            <a:pPr algn="just">
              <a:lnSpc>
                <a:spcPct val="150000"/>
              </a:lnSpc>
            </a:pPr>
            <a:r>
              <a:rPr lang="en-IN" b="0" dirty="0">
                <a:effectLst/>
                <a:latin typeface="Averta"/>
              </a:rPr>
              <a:t>That’s why this project provides with some of the needs and efficient solutions for municipal waste management.</a:t>
            </a:r>
          </a:p>
        </p:txBody>
      </p:sp>
    </p:spTree>
    <p:extLst>
      <p:ext uri="{BB962C8B-B14F-4D97-AF65-F5344CB8AC3E}">
        <p14:creationId xmlns:p14="http://schemas.microsoft.com/office/powerpoint/2010/main" val="789966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5B973-B025-068A-03E9-E43BE92C6A23}"/>
              </a:ext>
            </a:extLst>
          </p:cNvPr>
          <p:cNvSpPr>
            <a:spLocks noGrp="1"/>
          </p:cNvSpPr>
          <p:nvPr>
            <p:ph type="title"/>
          </p:nvPr>
        </p:nvSpPr>
        <p:spPr>
          <a:xfrm>
            <a:off x="968211" y="574585"/>
            <a:ext cx="10515600" cy="1325563"/>
          </a:xfrm>
        </p:spPr>
        <p:txBody>
          <a:bodyPr>
            <a:normAutofit/>
          </a:bodyPr>
          <a:lstStyle/>
          <a:p>
            <a:r>
              <a:rPr lang="en-IN" b="1" i="0" dirty="0">
                <a:effectLst/>
                <a:latin typeface="Averta"/>
              </a:rPr>
              <a:t>Needs of Smart cities in waste management</a:t>
            </a:r>
            <a:br>
              <a:rPr lang="en-IN" b="0" i="0" dirty="0">
                <a:solidFill>
                  <a:srgbClr val="192C49"/>
                </a:solidFill>
                <a:effectLst/>
                <a:latin typeface="Averta"/>
              </a:rPr>
            </a:br>
            <a:endParaRPr lang="en-IN" dirty="0"/>
          </a:p>
        </p:txBody>
      </p:sp>
      <p:sp>
        <p:nvSpPr>
          <p:cNvPr id="4" name="TextBox 3">
            <a:extLst>
              <a:ext uri="{FF2B5EF4-FFF2-40B4-BE49-F238E27FC236}">
                <a16:creationId xmlns:a16="http://schemas.microsoft.com/office/drawing/2014/main" id="{07B0168E-D3D9-64A2-4D23-5E80A69AE62B}"/>
              </a:ext>
            </a:extLst>
          </p:cNvPr>
          <p:cNvSpPr txBox="1"/>
          <p:nvPr/>
        </p:nvSpPr>
        <p:spPr>
          <a:xfrm>
            <a:off x="838199" y="2116964"/>
            <a:ext cx="10775623" cy="3373359"/>
          </a:xfrm>
          <a:prstGeom prst="rect">
            <a:avLst/>
          </a:prstGeom>
          <a:noFill/>
        </p:spPr>
        <p:txBody>
          <a:bodyPr wrap="square">
            <a:spAutoFit/>
          </a:bodyPr>
          <a:lstStyle/>
          <a:p>
            <a:pPr algn="just">
              <a:lnSpc>
                <a:spcPct val="150000"/>
              </a:lnSpc>
              <a:buFont typeface="Arial" panose="020B0604020202020204" pitchFamily="34" charset="0"/>
              <a:buChar char="•"/>
            </a:pPr>
            <a:r>
              <a:rPr lang="en-IN" dirty="0">
                <a:latin typeface="Averta"/>
              </a:rPr>
              <a:t> One of the</a:t>
            </a:r>
            <a:r>
              <a:rPr lang="en-IN" b="0" dirty="0">
                <a:effectLst/>
                <a:latin typeface="Averta"/>
              </a:rPr>
              <a:t> need of municipalities is that municipalities have waste trucks and drivers of that waste trucks. The municipalities </a:t>
            </a:r>
            <a:r>
              <a:rPr lang="en-IN" b="1" dirty="0">
                <a:effectLst/>
                <a:latin typeface="Averta"/>
              </a:rPr>
              <a:t>need to control that their waste trucks </a:t>
            </a:r>
            <a:r>
              <a:rPr lang="en-IN" b="0" dirty="0">
                <a:effectLst/>
                <a:latin typeface="Averta"/>
              </a:rPr>
              <a:t>proceed in the most efficient route possible.</a:t>
            </a:r>
          </a:p>
          <a:p>
            <a:pPr algn="just">
              <a:lnSpc>
                <a:spcPct val="150000"/>
              </a:lnSpc>
            </a:pPr>
            <a:endParaRPr lang="en-IN" b="0" dirty="0">
              <a:effectLst/>
              <a:latin typeface="Averta"/>
            </a:endParaRPr>
          </a:p>
          <a:p>
            <a:pPr algn="just">
              <a:lnSpc>
                <a:spcPct val="150000"/>
              </a:lnSpc>
              <a:buFont typeface="Arial" panose="020B0604020202020204" pitchFamily="34" charset="0"/>
              <a:buChar char="•"/>
            </a:pPr>
            <a:r>
              <a:rPr lang="en-IN" b="0" dirty="0">
                <a:effectLst/>
                <a:latin typeface="Averta"/>
              </a:rPr>
              <a:t> Another need of municipalities in waste management is that </a:t>
            </a:r>
            <a:r>
              <a:rPr lang="en-IN" b="1" dirty="0">
                <a:effectLst/>
                <a:latin typeface="Averta"/>
              </a:rPr>
              <a:t>they need to cooperate with their citizens </a:t>
            </a:r>
            <a:r>
              <a:rPr lang="en-IN" b="0" dirty="0">
                <a:effectLst/>
                <a:latin typeface="Averta"/>
              </a:rPr>
              <a:t>in waste management processes. </a:t>
            </a:r>
          </a:p>
          <a:p>
            <a:pPr algn="just">
              <a:lnSpc>
                <a:spcPct val="150000"/>
              </a:lnSpc>
            </a:pPr>
            <a:endParaRPr lang="en-IN" b="0" dirty="0">
              <a:effectLst/>
              <a:latin typeface="Averta"/>
            </a:endParaRPr>
          </a:p>
          <a:p>
            <a:pPr algn="just">
              <a:lnSpc>
                <a:spcPct val="150000"/>
              </a:lnSpc>
              <a:buFont typeface="Arial" panose="020B0604020202020204" pitchFamily="34" charset="0"/>
              <a:buChar char="•"/>
            </a:pPr>
            <a:r>
              <a:rPr lang="en-IN" b="0" dirty="0">
                <a:effectLst/>
                <a:latin typeface="Averta"/>
              </a:rPr>
              <a:t> The responsive person of the waste management in a municipality needs to control waste management processes from a practical point of view. So, </a:t>
            </a:r>
            <a:r>
              <a:rPr lang="en-IN" b="1" dirty="0">
                <a:effectLst/>
                <a:latin typeface="Averta"/>
              </a:rPr>
              <a:t>all-in-one technology </a:t>
            </a:r>
            <a:r>
              <a:rPr lang="en-IN" b="0" dirty="0">
                <a:effectLst/>
                <a:latin typeface="Averta"/>
              </a:rPr>
              <a:t>will be very beneficial for the municipalities.</a:t>
            </a:r>
          </a:p>
        </p:txBody>
      </p:sp>
    </p:spTree>
    <p:extLst>
      <p:ext uri="{BB962C8B-B14F-4D97-AF65-F5344CB8AC3E}">
        <p14:creationId xmlns:p14="http://schemas.microsoft.com/office/powerpoint/2010/main" val="3254939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3E679F-BFDB-5843-A5CC-D05C70837E14}"/>
              </a:ext>
            </a:extLst>
          </p:cNvPr>
          <p:cNvSpPr txBox="1"/>
          <p:nvPr/>
        </p:nvSpPr>
        <p:spPr>
          <a:xfrm>
            <a:off x="723453" y="2035952"/>
            <a:ext cx="6330309" cy="2126864"/>
          </a:xfrm>
          <a:prstGeom prst="rect">
            <a:avLst/>
          </a:prstGeom>
          <a:noFill/>
        </p:spPr>
        <p:txBody>
          <a:bodyPr wrap="square">
            <a:spAutoFit/>
          </a:bodyPr>
          <a:lstStyle/>
          <a:p>
            <a:pPr marL="285750" indent="-285750" algn="l">
              <a:lnSpc>
                <a:spcPct val="150000"/>
              </a:lnSpc>
              <a:buFont typeface="Arial" panose="020B0604020202020204" pitchFamily="34" charset="0"/>
              <a:buChar char="•"/>
            </a:pPr>
            <a:r>
              <a:rPr lang="en-IN" b="0" i="0" dirty="0">
                <a:effectLst/>
                <a:latin typeface="Averta"/>
              </a:rPr>
              <a:t>M</a:t>
            </a:r>
            <a:r>
              <a:rPr lang="en-IN" dirty="0">
                <a:latin typeface="Averta"/>
              </a:rPr>
              <a:t>anual</a:t>
            </a:r>
          </a:p>
          <a:p>
            <a:pPr marL="285750" indent="-285750" algn="l">
              <a:lnSpc>
                <a:spcPct val="150000"/>
              </a:lnSpc>
              <a:buFont typeface="Arial" panose="020B0604020202020204" pitchFamily="34" charset="0"/>
              <a:buChar char="•"/>
            </a:pPr>
            <a:r>
              <a:rPr lang="en-IN" dirty="0">
                <a:latin typeface="Averta"/>
              </a:rPr>
              <a:t>Fraudulent activities</a:t>
            </a:r>
          </a:p>
          <a:p>
            <a:pPr marL="285750" indent="-285750" algn="l">
              <a:lnSpc>
                <a:spcPct val="150000"/>
              </a:lnSpc>
              <a:buFont typeface="Arial" panose="020B0604020202020204" pitchFamily="34" charset="0"/>
              <a:buChar char="•"/>
            </a:pPr>
            <a:r>
              <a:rPr lang="en-IN" dirty="0">
                <a:latin typeface="Averta"/>
              </a:rPr>
              <a:t>Single point of failure problem</a:t>
            </a:r>
          </a:p>
          <a:p>
            <a:pPr marL="285750" indent="-285750" algn="l">
              <a:lnSpc>
                <a:spcPct val="150000"/>
              </a:lnSpc>
              <a:buFont typeface="Arial" panose="020B0604020202020204" pitchFamily="34" charset="0"/>
              <a:buChar char="•"/>
            </a:pPr>
            <a:r>
              <a:rPr lang="en-IN" b="0" i="0" dirty="0">
                <a:effectLst/>
                <a:latin typeface="Averta"/>
              </a:rPr>
              <a:t>Idling Workforce</a:t>
            </a:r>
          </a:p>
          <a:p>
            <a:pPr marL="285750" indent="-285750" algn="l">
              <a:lnSpc>
                <a:spcPct val="150000"/>
              </a:lnSpc>
              <a:buFont typeface="Arial" panose="020B0604020202020204" pitchFamily="34" charset="0"/>
              <a:buChar char="•"/>
            </a:pPr>
            <a:r>
              <a:rPr lang="en-IN" b="0" i="0" dirty="0">
                <a:effectLst/>
                <a:latin typeface="Averta"/>
              </a:rPr>
              <a:t>Inefficient deployment of the Fleet &amp; Workers</a:t>
            </a:r>
          </a:p>
        </p:txBody>
      </p:sp>
      <p:sp>
        <p:nvSpPr>
          <p:cNvPr id="2" name="TextBox 1">
            <a:extLst>
              <a:ext uri="{FF2B5EF4-FFF2-40B4-BE49-F238E27FC236}">
                <a16:creationId xmlns:a16="http://schemas.microsoft.com/office/drawing/2014/main" id="{4A79B1C9-BEAA-117A-D9E7-7C6614F82312}"/>
              </a:ext>
            </a:extLst>
          </p:cNvPr>
          <p:cNvSpPr txBox="1"/>
          <p:nvPr/>
        </p:nvSpPr>
        <p:spPr>
          <a:xfrm>
            <a:off x="723453" y="1117167"/>
            <a:ext cx="3436281" cy="523220"/>
          </a:xfrm>
          <a:prstGeom prst="rect">
            <a:avLst/>
          </a:prstGeom>
          <a:noFill/>
        </p:spPr>
        <p:txBody>
          <a:bodyPr wrap="square" rtlCol="0">
            <a:spAutoFit/>
          </a:bodyPr>
          <a:lstStyle/>
          <a:p>
            <a:r>
              <a:rPr lang="en-US" sz="2800" b="1" dirty="0"/>
              <a:t>Existing System</a:t>
            </a:r>
            <a:endParaRPr lang="en-IN" sz="2800" b="1" dirty="0"/>
          </a:p>
        </p:txBody>
      </p:sp>
      <p:sp>
        <p:nvSpPr>
          <p:cNvPr id="6" name="TextBox 5">
            <a:extLst>
              <a:ext uri="{FF2B5EF4-FFF2-40B4-BE49-F238E27FC236}">
                <a16:creationId xmlns:a16="http://schemas.microsoft.com/office/drawing/2014/main" id="{0E0DF39C-01AE-F33C-866F-F4F0013F13C3}"/>
              </a:ext>
            </a:extLst>
          </p:cNvPr>
          <p:cNvSpPr txBox="1"/>
          <p:nvPr/>
        </p:nvSpPr>
        <p:spPr>
          <a:xfrm>
            <a:off x="5952815" y="2035952"/>
            <a:ext cx="6094378" cy="2126864"/>
          </a:xfrm>
          <a:prstGeom prst="rect">
            <a:avLst/>
          </a:prstGeom>
          <a:noFill/>
        </p:spPr>
        <p:txBody>
          <a:bodyPr wrap="square">
            <a:spAutoFit/>
          </a:bodyPr>
          <a:lstStyle/>
          <a:p>
            <a:pPr marL="285750" indent="-285750" algn="l">
              <a:lnSpc>
                <a:spcPct val="150000"/>
              </a:lnSpc>
              <a:buFont typeface="Arial" panose="020B0604020202020204" pitchFamily="34" charset="0"/>
              <a:buChar char="•"/>
            </a:pPr>
            <a:r>
              <a:rPr lang="en-IN">
                <a:latin typeface="Averta"/>
              </a:rPr>
              <a:t>Digitalised</a:t>
            </a:r>
            <a:endParaRPr lang="en-IN" dirty="0">
              <a:latin typeface="Averta"/>
            </a:endParaRPr>
          </a:p>
          <a:p>
            <a:pPr marL="285750" indent="-285750" algn="l">
              <a:lnSpc>
                <a:spcPct val="150000"/>
              </a:lnSpc>
              <a:buFont typeface="Arial" panose="020B0604020202020204" pitchFamily="34" charset="0"/>
              <a:buChar char="•"/>
            </a:pPr>
            <a:r>
              <a:rPr lang="en-IN" dirty="0">
                <a:latin typeface="Averta"/>
              </a:rPr>
              <a:t>M</a:t>
            </a:r>
            <a:r>
              <a:rPr lang="en-IN" b="0" i="0" dirty="0">
                <a:effectLst/>
                <a:latin typeface="Averta"/>
              </a:rPr>
              <a:t>onitoring of drivers</a:t>
            </a:r>
            <a:r>
              <a:rPr lang="en-IN" dirty="0">
                <a:latin typeface="Averta"/>
              </a:rPr>
              <a:t> and other workers.</a:t>
            </a:r>
            <a:endParaRPr lang="en-IN" b="0" i="0" dirty="0">
              <a:effectLst/>
              <a:latin typeface="Averta"/>
            </a:endParaRPr>
          </a:p>
          <a:p>
            <a:pPr marL="285750" indent="-285750" algn="l">
              <a:lnSpc>
                <a:spcPct val="150000"/>
              </a:lnSpc>
              <a:buFont typeface="Arial" panose="020B0604020202020204" pitchFamily="34" charset="0"/>
              <a:buChar char="•"/>
            </a:pPr>
            <a:r>
              <a:rPr lang="en-IN" dirty="0">
                <a:latin typeface="Averta"/>
              </a:rPr>
              <a:t>H</a:t>
            </a:r>
            <a:r>
              <a:rPr lang="en-IN" b="0" i="0" dirty="0">
                <a:effectLst/>
                <a:latin typeface="Averta"/>
              </a:rPr>
              <a:t>elps the authorities with the single monitoring dashboard</a:t>
            </a:r>
          </a:p>
          <a:p>
            <a:pPr marL="285750" indent="-285750" algn="l">
              <a:lnSpc>
                <a:spcPct val="150000"/>
              </a:lnSpc>
              <a:buFont typeface="Arial" panose="020B0604020202020204" pitchFamily="34" charset="0"/>
              <a:buChar char="•"/>
            </a:pPr>
            <a:r>
              <a:rPr lang="en-IN" dirty="0">
                <a:latin typeface="Averta"/>
              </a:rPr>
              <a:t>D</a:t>
            </a:r>
            <a:r>
              <a:rPr lang="en-IN" b="0" i="0" dirty="0">
                <a:effectLst/>
                <a:latin typeface="Averta"/>
              </a:rPr>
              <a:t>etailed analysis reports in Web Application</a:t>
            </a:r>
          </a:p>
          <a:p>
            <a:pPr marL="285750" indent="-285750" algn="l">
              <a:lnSpc>
                <a:spcPct val="150000"/>
              </a:lnSpc>
              <a:buFont typeface="Arial" panose="020B0604020202020204" pitchFamily="34" charset="0"/>
              <a:buChar char="•"/>
            </a:pPr>
            <a:r>
              <a:rPr lang="en-IN" dirty="0">
                <a:latin typeface="Averta"/>
              </a:rPr>
              <a:t>Security</a:t>
            </a:r>
            <a:endParaRPr lang="en-IN" b="0" i="0" dirty="0">
              <a:effectLst/>
              <a:latin typeface="Averta"/>
            </a:endParaRPr>
          </a:p>
        </p:txBody>
      </p:sp>
      <p:sp>
        <p:nvSpPr>
          <p:cNvPr id="9" name="TextBox 8">
            <a:extLst>
              <a:ext uri="{FF2B5EF4-FFF2-40B4-BE49-F238E27FC236}">
                <a16:creationId xmlns:a16="http://schemas.microsoft.com/office/drawing/2014/main" id="{05F4C772-2E5E-A4E9-17EF-9553E649FFA8}"/>
              </a:ext>
            </a:extLst>
          </p:cNvPr>
          <p:cNvSpPr txBox="1"/>
          <p:nvPr/>
        </p:nvSpPr>
        <p:spPr>
          <a:xfrm>
            <a:off x="5952815" y="1117167"/>
            <a:ext cx="3436281" cy="523220"/>
          </a:xfrm>
          <a:prstGeom prst="rect">
            <a:avLst/>
          </a:prstGeom>
          <a:noFill/>
        </p:spPr>
        <p:txBody>
          <a:bodyPr wrap="square" rtlCol="0">
            <a:spAutoFit/>
          </a:bodyPr>
          <a:lstStyle/>
          <a:p>
            <a:r>
              <a:rPr lang="en-US" sz="2800" b="1" dirty="0"/>
              <a:t>Proposed System</a:t>
            </a:r>
            <a:endParaRPr lang="en-IN" sz="2800" b="1" dirty="0"/>
          </a:p>
        </p:txBody>
      </p:sp>
    </p:spTree>
    <p:extLst>
      <p:ext uri="{BB962C8B-B14F-4D97-AF65-F5344CB8AC3E}">
        <p14:creationId xmlns:p14="http://schemas.microsoft.com/office/powerpoint/2010/main" val="3843613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9A087A-DD59-0F48-C279-A508597201C1}"/>
              </a:ext>
            </a:extLst>
          </p:cNvPr>
          <p:cNvSpPr txBox="1"/>
          <p:nvPr/>
        </p:nvSpPr>
        <p:spPr>
          <a:xfrm>
            <a:off x="666161" y="1655819"/>
            <a:ext cx="10859678" cy="2582695"/>
          </a:xfrm>
          <a:prstGeom prst="rect">
            <a:avLst/>
          </a:prstGeom>
          <a:noFill/>
        </p:spPr>
        <p:txBody>
          <a:bodyPr wrap="square">
            <a:spAutoFit/>
          </a:bodyPr>
          <a:lstStyle/>
          <a:p>
            <a:pPr algn="just">
              <a:lnSpc>
                <a:spcPct val="150000"/>
              </a:lnSpc>
            </a:pPr>
            <a:r>
              <a:rPr lang="en-IN" sz="2000" b="1" dirty="0"/>
              <a:t>Blockchain</a:t>
            </a:r>
            <a:r>
              <a:rPr lang="en-IN" dirty="0"/>
              <a:t> is a decentralized technology that can assist in securing data and transactions by storing and executing them in a trustful manner. It follows a Peer-to-Peer (P2P) architecture to store and process data in a highly reliable, secure, transparent, and trusted way. Blockchain technology allows and provides incentives to the miners to participate in the consensus process to validate the transactions and create new blocks. Ethereum is a decentralized and open-source permissionless blockchain platform that allows digitizing and tracking assets through smart contracts. </a:t>
            </a:r>
          </a:p>
        </p:txBody>
      </p:sp>
      <p:sp>
        <p:nvSpPr>
          <p:cNvPr id="2" name="TextBox 1">
            <a:extLst>
              <a:ext uri="{FF2B5EF4-FFF2-40B4-BE49-F238E27FC236}">
                <a16:creationId xmlns:a16="http://schemas.microsoft.com/office/drawing/2014/main" id="{B8D1E963-8463-220D-694C-F51E8D53EB70}"/>
              </a:ext>
            </a:extLst>
          </p:cNvPr>
          <p:cNvSpPr txBox="1"/>
          <p:nvPr/>
        </p:nvSpPr>
        <p:spPr>
          <a:xfrm>
            <a:off x="3270198" y="862845"/>
            <a:ext cx="6114853" cy="523220"/>
          </a:xfrm>
          <a:prstGeom prst="rect">
            <a:avLst/>
          </a:prstGeom>
          <a:noFill/>
        </p:spPr>
        <p:txBody>
          <a:bodyPr wrap="square" rtlCol="0">
            <a:spAutoFit/>
          </a:bodyPr>
          <a:lstStyle/>
          <a:p>
            <a:r>
              <a:rPr lang="en-US" sz="2800" b="1" dirty="0"/>
              <a:t>TECHNOLOGIES USED</a:t>
            </a:r>
            <a:endParaRPr lang="en-IN" sz="2800" b="1" dirty="0"/>
          </a:p>
        </p:txBody>
      </p:sp>
      <p:sp>
        <p:nvSpPr>
          <p:cNvPr id="5" name="TextBox 4">
            <a:extLst>
              <a:ext uri="{FF2B5EF4-FFF2-40B4-BE49-F238E27FC236}">
                <a16:creationId xmlns:a16="http://schemas.microsoft.com/office/drawing/2014/main" id="{2778AEA0-71F2-AB78-DF26-3DE2FC9BEB2C}"/>
              </a:ext>
            </a:extLst>
          </p:cNvPr>
          <p:cNvSpPr txBox="1"/>
          <p:nvPr/>
        </p:nvSpPr>
        <p:spPr>
          <a:xfrm>
            <a:off x="666161" y="4508268"/>
            <a:ext cx="10859678" cy="1705532"/>
          </a:xfrm>
          <a:prstGeom prst="rect">
            <a:avLst/>
          </a:prstGeom>
          <a:noFill/>
        </p:spPr>
        <p:txBody>
          <a:bodyPr wrap="square">
            <a:spAutoFit/>
          </a:bodyPr>
          <a:lstStyle/>
          <a:p>
            <a:pPr algn="just">
              <a:lnSpc>
                <a:spcPct val="150000"/>
              </a:lnSpc>
            </a:pPr>
            <a:r>
              <a:rPr lang="en-IN" b="1" dirty="0"/>
              <a:t>Smart contracts </a:t>
            </a:r>
            <a:r>
              <a:rPr lang="en-IN" dirty="0"/>
              <a:t>represent programs stored on the blockchain with terms of agreement between participants of waste management processes. They automatically execute and trigger events after meeting predetermined criteria in the agreement. Also, they assist the stakeholders in performing business operations in a faster, cheaper, and secure way compared to traditional systems that require intermediaries to commit the business operations. </a:t>
            </a:r>
          </a:p>
        </p:txBody>
      </p:sp>
    </p:spTree>
    <p:extLst>
      <p:ext uri="{BB962C8B-B14F-4D97-AF65-F5344CB8AC3E}">
        <p14:creationId xmlns:p14="http://schemas.microsoft.com/office/powerpoint/2010/main" val="2426260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62D345-9452-AAFB-8DB4-71C97BD35D30}"/>
              </a:ext>
            </a:extLst>
          </p:cNvPr>
          <p:cNvSpPr txBox="1"/>
          <p:nvPr/>
        </p:nvSpPr>
        <p:spPr>
          <a:xfrm>
            <a:off x="836579" y="811818"/>
            <a:ext cx="9822504" cy="1077218"/>
          </a:xfrm>
          <a:prstGeom prst="rect">
            <a:avLst/>
          </a:prstGeom>
          <a:noFill/>
        </p:spPr>
        <p:txBody>
          <a:bodyPr wrap="square">
            <a:spAutoFit/>
          </a:bodyPr>
          <a:lstStyle/>
          <a:p>
            <a:r>
              <a:rPr lang="en-IN" sz="3200" b="1" dirty="0"/>
              <a:t>Benefits of blockchain technology in waste management</a:t>
            </a:r>
          </a:p>
        </p:txBody>
      </p:sp>
      <p:sp>
        <p:nvSpPr>
          <p:cNvPr id="4" name="TextBox 3">
            <a:extLst>
              <a:ext uri="{FF2B5EF4-FFF2-40B4-BE49-F238E27FC236}">
                <a16:creationId xmlns:a16="http://schemas.microsoft.com/office/drawing/2014/main" id="{BF849A5A-0E65-3ACA-9E57-E8B28948D7B9}"/>
              </a:ext>
            </a:extLst>
          </p:cNvPr>
          <p:cNvSpPr txBox="1"/>
          <p:nvPr/>
        </p:nvSpPr>
        <p:spPr>
          <a:xfrm>
            <a:off x="836579" y="2160736"/>
            <a:ext cx="8268510" cy="253652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Data loss prevention</a:t>
            </a:r>
          </a:p>
          <a:p>
            <a:pPr marL="285750" indent="-285750">
              <a:lnSpc>
                <a:spcPct val="150000"/>
              </a:lnSpc>
              <a:buFont typeface="Arial" panose="020B0604020202020204" pitchFamily="34" charset="0"/>
              <a:buChar char="•"/>
            </a:pPr>
            <a:r>
              <a:rPr lang="en-US" dirty="0"/>
              <a:t>Fraud and Manipulation prevention</a:t>
            </a:r>
          </a:p>
          <a:p>
            <a:pPr marL="285750" indent="-285750">
              <a:lnSpc>
                <a:spcPct val="150000"/>
              </a:lnSpc>
              <a:buFont typeface="Arial" panose="020B0604020202020204" pitchFamily="34" charset="0"/>
              <a:buChar char="•"/>
            </a:pPr>
            <a:r>
              <a:rPr lang="en-US" dirty="0"/>
              <a:t>Data Security</a:t>
            </a:r>
          </a:p>
          <a:p>
            <a:pPr marL="285750" indent="-285750">
              <a:lnSpc>
                <a:spcPct val="150000"/>
              </a:lnSpc>
              <a:buFont typeface="Arial" panose="020B0604020202020204" pitchFamily="34" charset="0"/>
              <a:buChar char="•"/>
            </a:pPr>
            <a:r>
              <a:rPr lang="en-US" dirty="0"/>
              <a:t>Data consistency and immutability</a:t>
            </a:r>
          </a:p>
          <a:p>
            <a:pPr marL="285750" indent="-285750">
              <a:lnSpc>
                <a:spcPct val="150000"/>
              </a:lnSpc>
              <a:buFont typeface="Arial" panose="020B0604020202020204" pitchFamily="34" charset="0"/>
              <a:buChar char="•"/>
            </a:pPr>
            <a:r>
              <a:rPr lang="en-US" dirty="0"/>
              <a:t>Cost or Resource effectiveness</a:t>
            </a:r>
          </a:p>
          <a:p>
            <a:pPr marL="285750" indent="-285750">
              <a:lnSpc>
                <a:spcPct val="150000"/>
              </a:lnSpc>
              <a:buFont typeface="Arial" panose="020B0604020202020204" pitchFamily="34" charset="0"/>
              <a:buChar char="•"/>
            </a:pPr>
            <a:r>
              <a:rPr lang="en-US" dirty="0"/>
              <a:t>Supply chain transparency</a:t>
            </a:r>
            <a:endParaRPr lang="en-IN" dirty="0"/>
          </a:p>
        </p:txBody>
      </p:sp>
      <p:pic>
        <p:nvPicPr>
          <p:cNvPr id="5" name="Picture 4">
            <a:extLst>
              <a:ext uri="{FF2B5EF4-FFF2-40B4-BE49-F238E27FC236}">
                <a16:creationId xmlns:a16="http://schemas.microsoft.com/office/drawing/2014/main" id="{0213C4E7-70D5-72F8-5F5C-BC01488AC3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9530" y="3695307"/>
            <a:ext cx="4275891" cy="2719634"/>
          </a:xfrm>
          <a:prstGeom prst="rect">
            <a:avLst/>
          </a:prstGeom>
        </p:spPr>
      </p:pic>
    </p:spTree>
    <p:extLst>
      <p:ext uri="{BB962C8B-B14F-4D97-AF65-F5344CB8AC3E}">
        <p14:creationId xmlns:p14="http://schemas.microsoft.com/office/powerpoint/2010/main" val="3979080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F664B13-651E-4214-FD38-15D76928B598}"/>
              </a:ext>
            </a:extLst>
          </p:cNvPr>
          <p:cNvSpPr txBox="1"/>
          <p:nvPr/>
        </p:nvSpPr>
        <p:spPr>
          <a:xfrm>
            <a:off x="744718" y="1081377"/>
            <a:ext cx="10407191" cy="1290033"/>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IN" b="1" i="0" dirty="0">
                <a:solidFill>
                  <a:srgbClr val="202124"/>
                </a:solidFill>
                <a:effectLst/>
              </a:rPr>
              <a:t>Ganache CLI </a:t>
            </a:r>
            <a:r>
              <a:rPr lang="en-IN" i="0" dirty="0">
                <a:solidFill>
                  <a:srgbClr val="202124"/>
                </a:solidFill>
                <a:effectLst/>
              </a:rPr>
              <a:t>is the latest version of </a:t>
            </a:r>
            <a:r>
              <a:rPr lang="en-IN" i="0" dirty="0" err="1">
                <a:solidFill>
                  <a:srgbClr val="202124"/>
                </a:solidFill>
                <a:effectLst/>
              </a:rPr>
              <a:t>TestRPC</a:t>
            </a:r>
            <a:r>
              <a:rPr lang="en-IN" i="0" dirty="0">
                <a:solidFill>
                  <a:srgbClr val="202124"/>
                </a:solidFill>
                <a:effectLst/>
              </a:rPr>
              <a:t> : a fast and customizable blockchain emulator. </a:t>
            </a:r>
            <a:r>
              <a:rPr lang="en-IN" b="0" i="0" dirty="0">
                <a:solidFill>
                  <a:srgbClr val="202124"/>
                </a:solidFill>
                <a:effectLst/>
              </a:rPr>
              <a:t>It allows you to make calls to the blockchain without the overheads of running an actual Ethereum node. Transactions are “mined” instantly.</a:t>
            </a:r>
            <a:endParaRPr lang="en-IN" dirty="0"/>
          </a:p>
        </p:txBody>
      </p:sp>
      <p:sp>
        <p:nvSpPr>
          <p:cNvPr id="6" name="TextBox 5">
            <a:extLst>
              <a:ext uri="{FF2B5EF4-FFF2-40B4-BE49-F238E27FC236}">
                <a16:creationId xmlns:a16="http://schemas.microsoft.com/office/drawing/2014/main" id="{4E4C6FCA-86BD-A878-4A28-A35A028524CB}"/>
              </a:ext>
            </a:extLst>
          </p:cNvPr>
          <p:cNvSpPr txBox="1"/>
          <p:nvPr/>
        </p:nvSpPr>
        <p:spPr>
          <a:xfrm>
            <a:off x="697583" y="2554465"/>
            <a:ext cx="10312923" cy="874535"/>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IN" i="0" dirty="0">
                <a:solidFill>
                  <a:srgbClr val="202124"/>
                </a:solidFill>
                <a:effectLst/>
              </a:rPr>
              <a:t>The </a:t>
            </a:r>
            <a:r>
              <a:rPr lang="en-IN" b="1" i="0" dirty="0">
                <a:solidFill>
                  <a:srgbClr val="202124"/>
                </a:solidFill>
                <a:effectLst/>
              </a:rPr>
              <a:t>web3.py </a:t>
            </a:r>
            <a:r>
              <a:rPr lang="en-IN" i="0" dirty="0">
                <a:solidFill>
                  <a:srgbClr val="202124"/>
                </a:solidFill>
                <a:effectLst/>
              </a:rPr>
              <a:t>library provides a programming language-specific client interface used to interact with data that is already present in the Ethereum blockchain.</a:t>
            </a:r>
            <a:endParaRPr lang="en-IN" dirty="0"/>
          </a:p>
        </p:txBody>
      </p:sp>
      <p:sp>
        <p:nvSpPr>
          <p:cNvPr id="8" name="TextBox 7">
            <a:extLst>
              <a:ext uri="{FF2B5EF4-FFF2-40B4-BE49-F238E27FC236}">
                <a16:creationId xmlns:a16="http://schemas.microsoft.com/office/drawing/2014/main" id="{EB18E049-938A-C3B6-E088-D00F262C43FD}"/>
              </a:ext>
            </a:extLst>
          </p:cNvPr>
          <p:cNvSpPr txBox="1"/>
          <p:nvPr/>
        </p:nvSpPr>
        <p:spPr>
          <a:xfrm>
            <a:off x="650450" y="3747975"/>
            <a:ext cx="10501459" cy="1290033"/>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IN" b="1" i="0" dirty="0">
                <a:solidFill>
                  <a:srgbClr val="0C3C26"/>
                </a:solidFill>
                <a:effectLst/>
              </a:rPr>
              <a:t>Django</a:t>
            </a:r>
            <a:r>
              <a:rPr lang="en-IN" b="0" i="0" dirty="0">
                <a:solidFill>
                  <a:srgbClr val="0C3C26"/>
                </a:solidFill>
                <a:effectLst/>
              </a:rPr>
              <a:t> is a high-level Python web framework that encourages rapid development and clean, pragmatic design. Built by experienced developers, it takes care of much of the hassle of web development, so you can focus on writing your app without needing to reinvent the wheel. It’s free and open source.</a:t>
            </a:r>
            <a:endParaRPr lang="en-IN" dirty="0"/>
          </a:p>
        </p:txBody>
      </p:sp>
    </p:spTree>
    <p:extLst>
      <p:ext uri="{BB962C8B-B14F-4D97-AF65-F5344CB8AC3E}">
        <p14:creationId xmlns:p14="http://schemas.microsoft.com/office/powerpoint/2010/main" val="2936781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DF7F79F-37BE-7F2F-AE1C-010D88C459DD}"/>
              </a:ext>
            </a:extLst>
          </p:cNvPr>
          <p:cNvSpPr txBox="1"/>
          <p:nvPr/>
        </p:nvSpPr>
        <p:spPr>
          <a:xfrm>
            <a:off x="741734" y="708369"/>
            <a:ext cx="6094378" cy="6170920"/>
          </a:xfrm>
          <a:prstGeom prst="rect">
            <a:avLst/>
          </a:prstGeom>
          <a:noFill/>
        </p:spPr>
        <p:txBody>
          <a:bodyPr wrap="square">
            <a:spAutoFit/>
          </a:bodyPr>
          <a:lstStyle/>
          <a:p>
            <a:pPr algn="just"/>
            <a:r>
              <a:rPr lang="en-US" sz="2400" b="1" u="sng" dirty="0">
                <a:effectLst/>
                <a:latin typeface="Calibri" panose="020F0502020204030204" pitchFamily="34" charset="0"/>
                <a:ea typeface="SimSun" panose="02010600030101010101" pitchFamily="2" charset="-122"/>
                <a:cs typeface="Times New Roman" panose="02020603050405020304" pitchFamily="18" charset="0"/>
              </a:rPr>
              <a:t>MAIN ROLES</a:t>
            </a:r>
            <a:endParaRPr lang="en-IN" sz="1400" b="1" dirty="0">
              <a:effectLst/>
              <a:latin typeface="Calibri" panose="020F0502020204030204" pitchFamily="34" charset="0"/>
              <a:ea typeface="SimSun" panose="02010600030101010101" pitchFamily="2" charset="-122"/>
              <a:cs typeface="Times New Roman" panose="02020603050405020304" pitchFamily="18" charset="0"/>
            </a:endParaRPr>
          </a:p>
          <a:p>
            <a:pPr algn="just"/>
            <a:r>
              <a:rPr lang="en-US" sz="1800" u="none" strike="noStrike" dirty="0">
                <a:effectLst/>
                <a:latin typeface="Calibri" panose="020F0502020204030204" pitchFamily="34" charset="0"/>
                <a:ea typeface="SimSun" panose="02010600030101010101" pitchFamily="2" charset="-122"/>
                <a:cs typeface="Times New Roman" panose="02020603050405020304" pitchFamily="18" charset="0"/>
              </a:rPr>
              <a:t> </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buFont typeface="Wingdings" panose="05000000000000000000" pitchFamily="2" charset="2"/>
              <a:buChar char=""/>
              <a:tabLst>
                <a:tab pos="266700" algn="l"/>
              </a:tabLst>
            </a:pPr>
            <a:r>
              <a:rPr lang="en-US" u="sng" dirty="0">
                <a:latin typeface="Calibri" panose="020F0502020204030204" pitchFamily="34" charset="0"/>
                <a:ea typeface="SimSun" panose="02010600030101010101" pitchFamily="2" charset="-122"/>
                <a:cs typeface="Times New Roman" panose="02020603050405020304" pitchFamily="18" charset="0"/>
              </a:rPr>
              <a:t>Municipality Employee </a:t>
            </a:r>
            <a:r>
              <a:rPr lang="en-US" sz="1800" u="sng" dirty="0">
                <a:effectLst/>
                <a:latin typeface="Calibri" panose="020F0502020204030204" pitchFamily="34" charset="0"/>
                <a:ea typeface="SimSun" panose="02010600030101010101" pitchFamily="2" charset="-122"/>
                <a:cs typeface="Times New Roman" panose="02020603050405020304" pitchFamily="18" charset="0"/>
              </a:rPr>
              <a:t>(Admin)</a:t>
            </a:r>
            <a:endParaRPr lang="en-IN" sz="1100" u="sng" dirty="0">
              <a:effectLst/>
              <a:latin typeface="Calibri" panose="020F0502020204030204" pitchFamily="34" charset="0"/>
              <a:ea typeface="SimSun" panose="02010600030101010101" pitchFamily="2" charset="-122"/>
              <a:cs typeface="Times New Roman" panose="02020603050405020304" pitchFamily="18" charset="0"/>
            </a:endParaRPr>
          </a:p>
          <a:p>
            <a:pPr algn="just"/>
            <a:r>
              <a:rPr lang="en-US" sz="1800" u="none" strike="noStrike" dirty="0">
                <a:effectLst/>
                <a:latin typeface="Calibri" panose="020F0502020204030204" pitchFamily="34" charset="0"/>
                <a:ea typeface="SimSun" panose="02010600030101010101" pitchFamily="2" charset="-122"/>
                <a:cs typeface="Times New Roman" panose="02020603050405020304" pitchFamily="18" charset="0"/>
              </a:rPr>
              <a:t> </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buFont typeface="Wingdings" panose="05000000000000000000" pitchFamily="2" charset="2"/>
              <a:buChar char=""/>
              <a:tabLst>
                <a:tab pos="266700" algn="l"/>
              </a:tabLst>
            </a:pPr>
            <a:r>
              <a:rPr lang="en-US" sz="1800" dirty="0">
                <a:effectLst/>
                <a:latin typeface="Calibri" panose="020F0502020204030204" pitchFamily="34" charset="0"/>
                <a:ea typeface="SimSun" panose="02010600030101010101" pitchFamily="2" charset="-122"/>
                <a:cs typeface="Times New Roman" panose="02020603050405020304" pitchFamily="18" charset="0"/>
              </a:rPr>
              <a:t>Registration</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buFont typeface="Wingdings" panose="05000000000000000000" pitchFamily="2" charset="2"/>
              <a:buChar char=""/>
              <a:tabLst>
                <a:tab pos="266700" algn="l"/>
              </a:tabLst>
            </a:pPr>
            <a:r>
              <a:rPr lang="en-US" sz="1800" dirty="0">
                <a:effectLst/>
                <a:latin typeface="Calibri" panose="020F0502020204030204" pitchFamily="34" charset="0"/>
                <a:ea typeface="SimSun" panose="02010600030101010101" pitchFamily="2" charset="-122"/>
                <a:cs typeface="Times New Roman" panose="02020603050405020304" pitchFamily="18" charset="0"/>
              </a:rPr>
              <a:t>Login</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buFont typeface="Wingdings" panose="05000000000000000000" pitchFamily="2" charset="2"/>
              <a:buChar char=""/>
              <a:tabLst>
                <a:tab pos="266700" algn="l"/>
              </a:tabLst>
            </a:pPr>
            <a:r>
              <a:rPr lang="en-US" sz="1800" dirty="0">
                <a:effectLst/>
                <a:latin typeface="Calibri" panose="020F0502020204030204" pitchFamily="34" charset="0"/>
                <a:ea typeface="SimSun" panose="02010600030101010101" pitchFamily="2" charset="-122"/>
                <a:cs typeface="Times New Roman" panose="02020603050405020304" pitchFamily="18" charset="0"/>
              </a:rPr>
              <a:t>View notifications</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buFont typeface="Wingdings" panose="05000000000000000000" pitchFamily="2" charset="2"/>
              <a:buChar char=""/>
              <a:tabLst>
                <a:tab pos="266700" algn="l"/>
              </a:tabLst>
            </a:pPr>
            <a:r>
              <a:rPr lang="en-US" sz="1800" dirty="0">
                <a:effectLst/>
                <a:latin typeface="Calibri" panose="020F0502020204030204" pitchFamily="34" charset="0"/>
                <a:ea typeface="SimSun" panose="02010600030101010101" pitchFamily="2" charset="-122"/>
                <a:cs typeface="Times New Roman" panose="02020603050405020304" pitchFamily="18" charset="0"/>
              </a:rPr>
              <a:t>Add users (Customer, Inspector, contractor, Driver, Police)</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buFont typeface="Wingdings" panose="05000000000000000000" pitchFamily="2" charset="2"/>
              <a:buChar char=""/>
              <a:tabLst>
                <a:tab pos="266700" algn="l"/>
              </a:tabLst>
            </a:pPr>
            <a:r>
              <a:rPr lang="en-US" sz="1800" dirty="0">
                <a:effectLst/>
                <a:latin typeface="Calibri" panose="020F0502020204030204" pitchFamily="34" charset="0"/>
                <a:ea typeface="SimSun" panose="02010600030101010101" pitchFamily="2" charset="-122"/>
                <a:cs typeface="Times New Roman" panose="02020603050405020304" pitchFamily="18" charset="0"/>
              </a:rPr>
              <a:t>View users</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buFont typeface="Wingdings" panose="05000000000000000000" pitchFamily="2" charset="2"/>
              <a:buChar char=""/>
              <a:tabLst>
                <a:tab pos="266700" algn="l"/>
              </a:tabLst>
            </a:pPr>
            <a:r>
              <a:rPr lang="en-US" sz="1800" dirty="0">
                <a:effectLst/>
                <a:latin typeface="Calibri" panose="020F0502020204030204" pitchFamily="34" charset="0"/>
                <a:ea typeface="SimSun" panose="02010600030101010101" pitchFamily="2" charset="-122"/>
                <a:cs typeface="Times New Roman" panose="02020603050405020304" pitchFamily="18" charset="0"/>
              </a:rPr>
              <a:t>View payments and customer requests and their contractor details</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buFont typeface="Wingdings" panose="05000000000000000000" pitchFamily="2" charset="2"/>
              <a:buChar char=""/>
              <a:tabLst>
                <a:tab pos="266700" algn="l"/>
              </a:tabLst>
            </a:pPr>
            <a:r>
              <a:rPr lang="en-US" sz="1800" dirty="0">
                <a:effectLst/>
                <a:latin typeface="Calibri" panose="020F0502020204030204" pitchFamily="34" charset="0"/>
                <a:ea typeface="SimSun" panose="02010600030101010101" pitchFamily="2" charset="-122"/>
                <a:cs typeface="Times New Roman" panose="02020603050405020304" pitchFamily="18" charset="0"/>
              </a:rPr>
              <a:t>Assign inspectors to location</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a:p>
            <a:pPr algn="just"/>
            <a:r>
              <a:rPr lang="en-US" sz="1800" dirty="0">
                <a:effectLst/>
                <a:latin typeface="Calibri" panose="020F0502020204030204" pitchFamily="34" charset="0"/>
                <a:ea typeface="SimSun" panose="02010600030101010101" pitchFamily="2" charset="-122"/>
                <a:cs typeface="Times New Roman" panose="02020603050405020304" pitchFamily="18" charset="0"/>
              </a:rPr>
              <a:t> </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buFont typeface="Wingdings" panose="05000000000000000000" pitchFamily="2" charset="2"/>
              <a:buChar char=""/>
              <a:tabLst>
                <a:tab pos="266700" algn="l"/>
              </a:tabLst>
            </a:pPr>
            <a:r>
              <a:rPr lang="en-US" sz="1800" u="sng" dirty="0">
                <a:effectLst/>
                <a:latin typeface="Calibri" panose="020F0502020204030204" pitchFamily="34" charset="0"/>
                <a:ea typeface="SimSun" panose="02010600030101010101" pitchFamily="2" charset="-122"/>
                <a:cs typeface="Times New Roman" panose="02020603050405020304" pitchFamily="18" charset="0"/>
              </a:rPr>
              <a:t>Customer</a:t>
            </a:r>
            <a:endParaRPr lang="en-IN" sz="1100" u="sng" dirty="0">
              <a:effectLst/>
              <a:latin typeface="Calibri" panose="020F0502020204030204" pitchFamily="34" charset="0"/>
              <a:ea typeface="SimSun" panose="02010600030101010101" pitchFamily="2" charset="-122"/>
              <a:cs typeface="Times New Roman" panose="02020603050405020304" pitchFamily="18" charset="0"/>
            </a:endParaRPr>
          </a:p>
          <a:p>
            <a:pPr algn="just"/>
            <a:r>
              <a:rPr lang="en-US" sz="1800" u="sng" dirty="0">
                <a:effectLst/>
                <a:latin typeface="Calibri" panose="020F0502020204030204" pitchFamily="34" charset="0"/>
                <a:ea typeface="SimSun" panose="02010600030101010101" pitchFamily="2" charset="-122"/>
                <a:cs typeface="Times New Roman" panose="02020603050405020304" pitchFamily="18" charset="0"/>
              </a:rPr>
              <a:t> </a:t>
            </a:r>
            <a:endParaRPr lang="en-IN" sz="1100" u="sng"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buFont typeface="Wingdings" panose="05000000000000000000" pitchFamily="2" charset="2"/>
              <a:buChar char=""/>
              <a:tabLst>
                <a:tab pos="266700" algn="l"/>
              </a:tabLst>
            </a:pPr>
            <a:r>
              <a:rPr lang="en-US" sz="1800" dirty="0">
                <a:effectLst/>
                <a:latin typeface="Calibri" panose="020F0502020204030204" pitchFamily="34" charset="0"/>
                <a:ea typeface="SimSun" panose="02010600030101010101" pitchFamily="2" charset="-122"/>
                <a:cs typeface="Times New Roman" panose="02020603050405020304" pitchFamily="18" charset="0"/>
              </a:rPr>
              <a:t>Login</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buFont typeface="Wingdings" panose="05000000000000000000" pitchFamily="2" charset="2"/>
              <a:buChar char=""/>
              <a:tabLst>
                <a:tab pos="266700" algn="l"/>
              </a:tabLst>
            </a:pPr>
            <a:r>
              <a:rPr lang="en-US" sz="1800" dirty="0">
                <a:effectLst/>
                <a:latin typeface="Calibri" panose="020F0502020204030204" pitchFamily="34" charset="0"/>
                <a:ea typeface="SimSun" panose="02010600030101010101" pitchFamily="2" charset="-122"/>
                <a:cs typeface="Times New Roman" panose="02020603050405020304" pitchFamily="18" charset="0"/>
              </a:rPr>
              <a:t>Request pick up</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buFont typeface="Wingdings" panose="05000000000000000000" pitchFamily="2" charset="2"/>
              <a:buChar char=""/>
              <a:tabLst>
                <a:tab pos="266700" algn="l"/>
              </a:tabLst>
            </a:pPr>
            <a:r>
              <a:rPr lang="en-US" sz="1800" dirty="0">
                <a:effectLst/>
                <a:latin typeface="Calibri" panose="020F0502020204030204" pitchFamily="34" charset="0"/>
                <a:ea typeface="SimSun" panose="02010600030101010101" pitchFamily="2" charset="-122"/>
                <a:cs typeface="Times New Roman" panose="02020603050405020304" pitchFamily="18" charset="0"/>
              </a:rPr>
              <a:t>Make payment</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buFont typeface="Wingdings" panose="05000000000000000000" pitchFamily="2" charset="2"/>
              <a:buChar char=""/>
              <a:tabLst>
                <a:tab pos="266700" algn="l"/>
              </a:tabLst>
            </a:pPr>
            <a:r>
              <a:rPr lang="en-US" sz="1800" dirty="0">
                <a:effectLst/>
                <a:latin typeface="Calibri" panose="020F0502020204030204" pitchFamily="34" charset="0"/>
                <a:ea typeface="SimSun" panose="02010600030101010101" pitchFamily="2" charset="-122"/>
                <a:cs typeface="Times New Roman" panose="02020603050405020304" pitchFamily="18" charset="0"/>
              </a:rPr>
              <a:t>View accepted requests</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buFont typeface="Wingdings" panose="05000000000000000000" pitchFamily="2" charset="2"/>
              <a:buChar char=""/>
              <a:tabLst>
                <a:tab pos="266700" algn="l"/>
              </a:tabLst>
            </a:pPr>
            <a:r>
              <a:rPr lang="en-US" sz="1800" dirty="0">
                <a:effectLst/>
                <a:latin typeface="Calibri" panose="020F0502020204030204" pitchFamily="34" charset="0"/>
                <a:ea typeface="SimSun" panose="02010600030101010101" pitchFamily="2" charset="-122"/>
                <a:cs typeface="Times New Roman" panose="02020603050405020304" pitchFamily="18" charset="0"/>
              </a:rPr>
              <a:t>Add complaint to police</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a:p>
            <a:pPr algn="just"/>
            <a:r>
              <a:rPr lang="en-US" sz="1800" dirty="0">
                <a:effectLst/>
                <a:latin typeface="Calibri" panose="020F0502020204030204" pitchFamily="34" charset="0"/>
                <a:ea typeface="SimSun" panose="02010600030101010101" pitchFamily="2" charset="-122"/>
                <a:cs typeface="Times New Roman" panose="02020603050405020304" pitchFamily="18" charset="0"/>
              </a:rPr>
              <a:t> </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buFont typeface="Wingdings" panose="05000000000000000000" pitchFamily="2" charset="2"/>
              <a:buChar char=""/>
              <a:tabLst>
                <a:tab pos="266700" algn="l"/>
              </a:tabLst>
            </a:pP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843674097"/>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Wood Type</Template>
  <TotalTime>725</TotalTime>
  <Words>834</Words>
  <Application>Microsoft Office PowerPoint</Application>
  <PresentationFormat>Widescreen</PresentationFormat>
  <Paragraphs>102</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Averta</vt:lpstr>
      <vt:lpstr>Calibri</vt:lpstr>
      <vt:lpstr>Gill Sans MT</vt:lpstr>
      <vt:lpstr>Times New Roman</vt:lpstr>
      <vt:lpstr>Wingdings</vt:lpstr>
      <vt:lpstr>Wingdings 2</vt:lpstr>
      <vt:lpstr>Dividend</vt:lpstr>
      <vt:lpstr>PowerPoint Presentation</vt:lpstr>
      <vt:lpstr>Introduction</vt:lpstr>
      <vt:lpstr>RELEVANCE </vt:lpstr>
      <vt:lpstr>Needs of Smart cities in waste management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Rahana Joshy</dc:creator>
  <cp:lastModifiedBy>Rahana Joshy</cp:lastModifiedBy>
  <cp:revision>16</cp:revision>
  <dcterms:created xsi:type="dcterms:W3CDTF">2022-05-16T02:48:53Z</dcterms:created>
  <dcterms:modified xsi:type="dcterms:W3CDTF">2022-05-23T05:40:03Z</dcterms:modified>
</cp:coreProperties>
</file>