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1" r:id="rId15"/>
    <p:sldId id="274" r:id="rId16"/>
    <p:sldId id="275" r:id="rId17"/>
    <p:sldId id="270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21"/>
    <p:restoredTop sz="94655"/>
  </p:normalViewPr>
  <p:slideViewPr>
    <p:cSldViewPr>
      <p:cViewPr>
        <p:scale>
          <a:sx n="90" d="100"/>
          <a:sy n="90" d="100"/>
        </p:scale>
        <p:origin x="320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09T09:01:40.620" idx="1">
    <p:pos x="6000" y="0"/>
    <p:text>KICKZ
-9779866011579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696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194606" y="-777973"/>
            <a:ext cx="11423700" cy="3321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entury Gothic"/>
              <a:buNone/>
            </a:pPr>
            <a:r>
              <a:rPr lang="en-US" sz="2300"/>
              <a:t>GANDAKI COLLEGE OF ENGINEERING AND SCIENCE</a:t>
            </a:r>
            <a:br>
              <a:rPr lang="en-US" sz="1600"/>
            </a:br>
            <a:br>
              <a:rPr lang="en-US" sz="1600"/>
            </a:br>
            <a:r>
              <a:rPr lang="en-US" sz="4300"/>
              <a:t>MINOR</a:t>
            </a:r>
            <a:br>
              <a:rPr lang="en-US" sz="4300"/>
            </a:br>
            <a:r>
              <a:rPr lang="en-US" sz="4300"/>
              <a:t>PROJECT 1</a:t>
            </a:r>
            <a:endParaRPr sz="23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4191000" y="4800600"/>
            <a:ext cx="3962400" cy="107947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 b="1" dirty="0"/>
              <a:t>YC KICKS</a:t>
            </a:r>
            <a:endParaRPr dirty="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657" y="533400"/>
            <a:ext cx="3916343" cy="27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609600" y="1295400"/>
            <a:ext cx="10972800" cy="106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Approach</a:t>
            </a:r>
            <a:r>
              <a:rPr lang="en-US" dirty="0"/>
              <a:t> </a:t>
            </a:r>
            <a:r>
              <a:rPr lang="en-US" sz="5400" dirty="0"/>
              <a:t>Used</a:t>
            </a:r>
            <a:br>
              <a:rPr lang="en-US" dirty="0"/>
            </a:br>
            <a:endParaRPr dirty="0"/>
          </a:p>
        </p:txBody>
      </p:sp>
      <p:pic>
        <p:nvPicPr>
          <p:cNvPr id="174" name="Google Shape;174;p2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847424" y="2249488"/>
            <a:ext cx="4497151" cy="43243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609600" y="2590800"/>
            <a:ext cx="10972800" cy="106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DIAGRAM</a:t>
            </a:r>
            <a:endParaRPr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A81A1-9054-C349-9F89-32295C9BD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01207" y="533400"/>
            <a:ext cx="5189586" cy="5430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64EFE-8147-7242-AD35-E23EBA58CA3D}"/>
              </a:ext>
            </a:extLst>
          </p:cNvPr>
          <p:cNvSpPr txBox="1"/>
          <p:nvPr/>
        </p:nvSpPr>
        <p:spPr>
          <a:xfrm>
            <a:off x="5132439" y="6400800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Fig:Use</a:t>
            </a:r>
            <a:r>
              <a:rPr lang="en-US" dirty="0"/>
              <a:t> Case Diagram of YC_KICKS</a:t>
            </a:r>
          </a:p>
        </p:txBody>
      </p:sp>
    </p:spTree>
    <p:extLst>
      <p:ext uri="{BB962C8B-B14F-4D97-AF65-F5344CB8AC3E}">
        <p14:creationId xmlns:p14="http://schemas.microsoft.com/office/powerpoint/2010/main" val="94874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A74D5-FED1-3B46-AF69-0DC2C71F7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4762500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30360-35D6-1544-AF43-8F965ACFB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0800"/>
            <a:ext cx="5274945" cy="3476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E8E24C-7F44-414B-A690-3791B6ED77A9}"/>
              </a:ext>
            </a:extLst>
          </p:cNvPr>
          <p:cNvSpPr/>
          <p:nvPr/>
        </p:nvSpPr>
        <p:spPr>
          <a:xfrm>
            <a:off x="4155404" y="6279573"/>
            <a:ext cx="3850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Fig: System Sequence Diagram of YC_KICKS</a:t>
            </a:r>
          </a:p>
        </p:txBody>
      </p:sp>
    </p:spTree>
    <p:extLst>
      <p:ext uri="{BB962C8B-B14F-4D97-AF65-F5344CB8AC3E}">
        <p14:creationId xmlns:p14="http://schemas.microsoft.com/office/powerpoint/2010/main" val="278446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65DB4-EFDD-5047-BD96-E7B3BD24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3715" y="876861"/>
            <a:ext cx="7864568" cy="51042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81EE6-02D3-414D-AE4B-A4ECDE82229D}"/>
              </a:ext>
            </a:extLst>
          </p:cNvPr>
          <p:cNvSpPr txBox="1"/>
          <p:nvPr/>
        </p:nvSpPr>
        <p:spPr>
          <a:xfrm>
            <a:off x="4195479" y="6247277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Entity Relationship Diagram of YC_KICKS</a:t>
            </a:r>
          </a:p>
        </p:txBody>
      </p:sp>
    </p:spTree>
    <p:extLst>
      <p:ext uri="{BB962C8B-B14F-4D97-AF65-F5344CB8AC3E}">
        <p14:creationId xmlns:p14="http://schemas.microsoft.com/office/powerpoint/2010/main" val="7962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5C9C-64E7-9043-9BA5-9B4647B9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7304-711E-A74A-B696-F8379531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Some improvements that will be required for our project are:-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Online payment.</a:t>
            </a:r>
          </a:p>
          <a:p>
            <a:r>
              <a:rPr lang="en-US" dirty="0"/>
              <a:t>Proper Categorization.</a:t>
            </a:r>
          </a:p>
          <a:p>
            <a:r>
              <a:rPr lang="en-US" dirty="0"/>
              <a:t>Organization of size and quantity in appropriate manner.</a:t>
            </a:r>
          </a:p>
          <a:p>
            <a:r>
              <a:rPr lang="en-US" dirty="0"/>
              <a:t>Use of better and newer technology for faster processing.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B3B-EF4D-C241-9439-5E5E3B76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30BA-0C4D-DF49-9150-8E9D9E0F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YC_KICKS is a website for buying high copy trendy and fancy shoes easily in Nepal.</a:t>
            </a:r>
          </a:p>
          <a:p>
            <a:r>
              <a:rPr lang="en-GB" dirty="0"/>
              <a:t> This website provides a platform for users to buy shoes that are famous in the world and the shoes mostly worn by celebrities, at low cost.</a:t>
            </a:r>
          </a:p>
          <a:p>
            <a:r>
              <a:rPr lang="en-GB" dirty="0"/>
              <a:t>Overall, YC_KICKS is a website that helps people to buy a trendy shoes and also maintain sneaker culture in Nepal.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3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665136" y="1524000"/>
            <a:ext cx="8305800" cy="4708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&lt;?</a:t>
            </a:r>
            <a:r>
              <a:rPr lang="en-US" sz="6000" dirty="0" err="1"/>
              <a:t>php</a:t>
            </a:r>
            <a:endParaRPr lang="en-US" sz="6000" dirty="0"/>
          </a:p>
          <a:p>
            <a:endParaRPr lang="en-US" sz="6000" dirty="0"/>
          </a:p>
          <a:p>
            <a:pPr algn="r"/>
            <a:r>
              <a:rPr lang="en-US" sz="6000" dirty="0"/>
              <a:t>echo “THANK YOU!”;</a:t>
            </a:r>
          </a:p>
          <a:p>
            <a:endParaRPr lang="en-US" sz="6000" dirty="0"/>
          </a:p>
          <a:p>
            <a:r>
              <a:rPr lang="en-US" sz="6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315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sz="half" idx="1"/>
          </p:nvPr>
        </p:nvSpPr>
        <p:spPr>
          <a:xfrm>
            <a:off x="172292" y="1143000"/>
            <a:ext cx="6003600" cy="47352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SzPts val="3600"/>
              <a:buFont typeface="Wingdings" pitchFamily="2" charset="2"/>
              <a:buChar char="q"/>
            </a:pPr>
            <a:r>
              <a:rPr lang="en-US" sz="3600" b="1" dirty="0"/>
              <a:t>OUR TEAM MEMBERS</a:t>
            </a:r>
            <a:endParaRPr dirty="0"/>
          </a:p>
          <a:p>
            <a:pPr marL="742950" lvl="0" indent="-742950">
              <a:spcBef>
                <a:spcPts val="1320"/>
              </a:spcBef>
              <a:buSzPts val="3600"/>
              <a:buFont typeface="Arial" pitchFamily="34" charset="0"/>
              <a:buChar char="•"/>
            </a:pPr>
            <a:r>
              <a:rPr lang="en-US" sz="2400" b="1" dirty="0"/>
              <a:t>Sushant </a:t>
            </a:r>
            <a:r>
              <a:rPr lang="en-US" sz="2400" b="1" dirty="0" err="1"/>
              <a:t>Rahapal</a:t>
            </a:r>
            <a:endParaRPr lang="en-US" sz="2400" b="1" dirty="0"/>
          </a:p>
          <a:p>
            <a:pPr marL="742950" lvl="0" indent="-742950" algn="l" rtl="0">
              <a:spcBef>
                <a:spcPts val="1320"/>
              </a:spcBef>
              <a:spcAft>
                <a:spcPts val="0"/>
              </a:spcAft>
              <a:buSzPts val="3600"/>
              <a:buFont typeface="Arial" pitchFamily="34" charset="0"/>
              <a:buChar char="•"/>
            </a:pPr>
            <a:r>
              <a:rPr lang="en-US" sz="2400" b="1" dirty="0" err="1"/>
              <a:t>Susant</a:t>
            </a:r>
            <a:r>
              <a:rPr lang="en-US" sz="2400" b="1" dirty="0"/>
              <a:t> Basnet</a:t>
            </a:r>
            <a:endParaRPr sz="2400" b="1" dirty="0"/>
          </a:p>
          <a:p>
            <a:pPr marL="742950" lvl="0" indent="-742950" algn="l" rtl="0">
              <a:spcBef>
                <a:spcPts val="1320"/>
              </a:spcBef>
              <a:spcAft>
                <a:spcPts val="0"/>
              </a:spcAft>
              <a:buSzPts val="3600"/>
              <a:buFont typeface="Arial" pitchFamily="34" charset="0"/>
              <a:buChar char="•"/>
            </a:pPr>
            <a:r>
              <a:rPr lang="en-US" sz="2400" b="1" dirty="0" err="1"/>
              <a:t>Bigyan</a:t>
            </a:r>
            <a:r>
              <a:rPr lang="en-US" sz="2400" b="1" dirty="0"/>
              <a:t> </a:t>
            </a:r>
            <a:r>
              <a:rPr lang="en-US" sz="2400" b="1" dirty="0" err="1"/>
              <a:t>Bista</a:t>
            </a:r>
            <a:endParaRPr sz="2400" b="1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sz="half" idx="2"/>
          </p:nvPr>
        </p:nvSpPr>
        <p:spPr>
          <a:xfrm>
            <a:off x="6629400" y="1219200"/>
            <a:ext cx="5410211" cy="5029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SzPts val="3600"/>
              <a:buFont typeface="Wingdings" pitchFamily="2" charset="2"/>
              <a:buChar char="q"/>
            </a:pPr>
            <a:r>
              <a:rPr lang="en-US" sz="3600" b="1" dirty="0"/>
              <a:t>OUR SUPERVISOR</a:t>
            </a:r>
            <a:endParaRPr dirty="0"/>
          </a:p>
          <a:p>
            <a:pPr marL="342900" lvl="0" indent="0" algn="l" rtl="0"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400" b="1" dirty="0" err="1"/>
              <a:t>Er</a:t>
            </a:r>
            <a:r>
              <a:rPr lang="en-US" sz="2400" b="1" dirty="0"/>
              <a:t>. </a:t>
            </a:r>
            <a:r>
              <a:rPr lang="en-US" sz="2400" b="1" dirty="0" err="1"/>
              <a:t>Ashim</a:t>
            </a:r>
            <a:r>
              <a:rPr lang="en-US" sz="2400" b="1" dirty="0"/>
              <a:t> </a:t>
            </a:r>
            <a:r>
              <a:rPr lang="en-US" sz="2400" b="1" dirty="0" err="1"/>
              <a:t>Khadka</a:t>
            </a:r>
            <a:endParaRPr sz="2400" b="1" dirty="0"/>
          </a:p>
          <a:p>
            <a:pPr marL="0" lvl="0" indent="457200" algn="l" rtl="0">
              <a:spcBef>
                <a:spcPts val="1320"/>
              </a:spcBef>
              <a:spcAft>
                <a:spcPts val="0"/>
              </a:spcAft>
              <a:buNone/>
            </a:pPr>
            <a:endParaRPr lang="en-US" sz="3600" b="1" dirty="0"/>
          </a:p>
          <a:p>
            <a:pPr marL="571500" lvl="0" indent="-571500" algn="l" rtl="0">
              <a:spcBef>
                <a:spcPts val="132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3600" b="1" dirty="0"/>
              <a:t>PROJECT HEAD</a:t>
            </a:r>
            <a:endParaRPr sz="3600" b="1" dirty="0"/>
          </a:p>
          <a:p>
            <a:pPr marL="0" lvl="0" indent="457200" algn="l" rtl="0"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3600" b="1" dirty="0"/>
              <a:t> </a:t>
            </a:r>
            <a:r>
              <a:rPr lang="en-US" sz="2400" b="1" dirty="0" err="1"/>
              <a:t>Er.Sujan</a:t>
            </a:r>
            <a:r>
              <a:rPr lang="en-US" sz="2400" b="1" dirty="0"/>
              <a:t> </a:t>
            </a:r>
            <a:r>
              <a:rPr lang="en-US" sz="2400" b="1" dirty="0" err="1"/>
              <a:t>Tamrakar</a:t>
            </a:r>
            <a:endParaRPr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dirty="0"/>
              <a:t>INTRODUCTION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idx="1"/>
          </p:nvPr>
        </p:nvSpPr>
        <p:spPr>
          <a:xfrm>
            <a:off x="256518" y="1055401"/>
            <a:ext cx="10554574" cy="57318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4650" algn="l" rtl="0">
              <a:spcBef>
                <a:spcPts val="960"/>
              </a:spcBef>
              <a:spcAft>
                <a:spcPts val="0"/>
              </a:spcAft>
              <a:buSzPts val="2300"/>
              <a:buChar char="🞆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YC Kicks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 a website for e-commerce purpose. In this website, different brands of shoes are available with high durability and quality.</a:t>
            </a:r>
            <a:endParaRPr sz="20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4650" algn="l" rtl="0">
              <a:spcBef>
                <a:spcPts val="960"/>
              </a:spcBef>
              <a:spcAft>
                <a:spcPts val="0"/>
              </a:spcAft>
              <a:buSzPts val="2300"/>
              <a:buChar char="🞆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Customers who visits and wants to buy need to log in</a:t>
            </a:r>
            <a:endParaRPr sz="20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4650" algn="l" rtl="0">
              <a:spcBef>
                <a:spcPts val="960"/>
              </a:spcBef>
              <a:spcAft>
                <a:spcPts val="0"/>
              </a:spcAft>
              <a:buSzPts val="2300"/>
              <a:buChar char="🞆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This business runs smoothly on certain cities right now (Kathmandu</a:t>
            </a:r>
            <a:r>
              <a:rPr lang="en-US" sz="2000" dirty="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Pokhara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PROBLEM STATEMENT</a:t>
            </a:r>
            <a:endParaRPr sz="5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idx="1"/>
          </p:nvPr>
        </p:nvSpPr>
        <p:spPr>
          <a:xfrm>
            <a:off x="890149" y="2258005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 our country, we hardly see websites and shops that focus on different brands of shoes. So people need to order from international market which is costly and time consuming method.</a:t>
            </a:r>
            <a:endParaRPr sz="32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Customers will be able to get their desired shoes quicker and on handsome price.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OBJECTIVES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To provide high quality and affordable shoes.</a:t>
            </a:r>
            <a:endParaRPr sz="32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spcBef>
                <a:spcPts val="960"/>
              </a:spcBef>
              <a:buSzPts val="1800"/>
              <a:buChar char="🞆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To save the valuable time of people.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IMPLICATION</a:t>
            </a:r>
            <a:endParaRPr sz="5400"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idx="1"/>
          </p:nvPr>
        </p:nvSpPr>
        <p:spPr>
          <a:xfrm>
            <a:off x="381000" y="1828800"/>
            <a:ext cx="10554574" cy="467143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YC Kicks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will help people to find best shoe products in our country.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will help to save valuable time and economy of customers.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Customers do not need to visit any store as we provide cash on delivery feature for every product.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LITERATURE</a:t>
            </a:r>
            <a:r>
              <a:rPr lang="en-US" dirty="0"/>
              <a:t> </a:t>
            </a:r>
            <a:r>
              <a:rPr lang="en-US" sz="5400" dirty="0"/>
              <a:t>REVIEW</a:t>
            </a:r>
            <a:endParaRPr dirty="0"/>
          </a:p>
        </p:txBody>
      </p:sp>
      <p:pic>
        <p:nvPicPr>
          <p:cNvPr id="155" name="Google Shape;155;p22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4014" y="3077430"/>
            <a:ext cx="2710256" cy="1503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56" name="Google Shape;156;p22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tretch/>
        </p:blipFill>
        <p:spPr>
          <a:xfrm>
            <a:off x="6197600" y="3311658"/>
            <a:ext cx="5384800" cy="24016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Reviewing the above projects ,YC KICKS differ as: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 dirty="0"/>
              <a:t>Specifically based on trending shoes.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 dirty="0"/>
              <a:t>Focused especially in Nepal.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 dirty="0"/>
              <a:t>Time saving and economic for customers.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10972800" cy="106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 dirty="0"/>
              <a:t>TOOLS</a:t>
            </a:r>
            <a:r>
              <a:rPr lang="en-US" dirty="0"/>
              <a:t> </a:t>
            </a:r>
            <a:r>
              <a:rPr lang="en-US" sz="5400" dirty="0"/>
              <a:t>AND</a:t>
            </a:r>
            <a:r>
              <a:rPr lang="en-US" dirty="0"/>
              <a:t> </a:t>
            </a:r>
            <a:r>
              <a:rPr lang="en-US" sz="5400" dirty="0"/>
              <a:t>METHODOLOGY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40"/>
              <a:buChar char="🞆"/>
            </a:pPr>
            <a:r>
              <a:rPr lang="en-US" sz="1600" b="1" dirty="0"/>
              <a:t>FRONT</a:t>
            </a:r>
            <a:r>
              <a:rPr lang="en-US" sz="1040" b="1" dirty="0"/>
              <a:t> </a:t>
            </a:r>
            <a:r>
              <a:rPr lang="en-US" sz="1600" b="1" dirty="0"/>
              <a:t>END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Font typeface="Century Gothic"/>
              <a:buAutoNum type="arabicPeriod"/>
            </a:pPr>
            <a:r>
              <a:rPr lang="en-US" sz="1040" dirty="0"/>
              <a:t>HTML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Font typeface="Century Gothic"/>
              <a:buAutoNum type="arabicPeriod"/>
            </a:pPr>
            <a:r>
              <a:rPr lang="en-US" sz="1040" dirty="0"/>
              <a:t>CSS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Font typeface="Century Gothic"/>
              <a:buAutoNum type="arabicPeriod"/>
            </a:pPr>
            <a:r>
              <a:rPr lang="en-US" sz="1040" dirty="0"/>
              <a:t>JavaScript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None/>
            </a:pPr>
            <a:endParaRPr sz="1040" dirty="0"/>
          </a:p>
          <a:p>
            <a:pPr marL="342900" lvl="0" indent="-34290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Char char="🞆"/>
            </a:pPr>
            <a:r>
              <a:rPr lang="en-US" sz="1600" b="1" dirty="0"/>
              <a:t>BACK END</a:t>
            </a:r>
            <a:endParaRPr sz="4800" dirty="0"/>
          </a:p>
          <a:p>
            <a:pPr marL="514350" lvl="0" indent="-51435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Font typeface="Century Gothic"/>
              <a:buAutoNum type="arabicPeriod"/>
            </a:pPr>
            <a:r>
              <a:rPr lang="en-US" sz="1040" dirty="0"/>
              <a:t>PHP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None/>
            </a:pPr>
            <a:endParaRPr sz="1040" dirty="0"/>
          </a:p>
          <a:p>
            <a:pPr marL="342900" lvl="0" indent="-34290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Char char="🞆"/>
            </a:pPr>
            <a:r>
              <a:rPr lang="en-US" sz="1600" b="1" dirty="0"/>
              <a:t>DATABASE</a:t>
            </a:r>
            <a:endParaRPr sz="4800" dirty="0"/>
          </a:p>
          <a:p>
            <a:pPr marL="514350" lvl="0" indent="-51435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Font typeface="Century Gothic"/>
              <a:buAutoNum type="arabicPeriod"/>
            </a:pPr>
            <a:r>
              <a:rPr lang="en-US" sz="1040" b="1" dirty="0"/>
              <a:t>MYSQL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None/>
            </a:pPr>
            <a:endParaRPr sz="1040" b="1" dirty="0"/>
          </a:p>
          <a:p>
            <a:pPr marL="342900" lvl="0" indent="-342900" algn="l" rtl="0">
              <a:lnSpc>
                <a:spcPct val="80000"/>
              </a:lnSpc>
              <a:spcBef>
                <a:spcPts val="886"/>
              </a:spcBef>
              <a:spcAft>
                <a:spcPts val="0"/>
              </a:spcAft>
              <a:buSzPts val="1430"/>
              <a:buChar char="🞆"/>
            </a:pPr>
            <a:r>
              <a:rPr lang="en-US" sz="1600" b="1" dirty="0"/>
              <a:t>OTHERS</a:t>
            </a:r>
            <a:endParaRPr sz="3200" dirty="0"/>
          </a:p>
          <a:p>
            <a:pPr marL="742950" lvl="0" indent="-742950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SzPts val="1950"/>
              <a:buFont typeface="Century Gothic"/>
              <a:buAutoNum type="arabicPeriod"/>
            </a:pPr>
            <a:r>
              <a:rPr lang="en-US" sz="1950" dirty="0" err="1"/>
              <a:t>Git</a:t>
            </a:r>
            <a:r>
              <a:rPr lang="en-US" sz="1950" dirty="0"/>
              <a:t> and </a:t>
            </a:r>
            <a:r>
              <a:rPr lang="en-US" sz="1950" dirty="0" err="1"/>
              <a:t>Github</a:t>
            </a:r>
            <a:endParaRPr dirty="0"/>
          </a:p>
          <a:p>
            <a:pPr marL="742950" lvl="0" indent="-742950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SzPts val="1950"/>
              <a:buFont typeface="Century Gothic"/>
              <a:buAutoNum type="arabicPeriod"/>
            </a:pPr>
            <a:r>
              <a:rPr lang="en-US" sz="1950" dirty="0"/>
              <a:t>Sublime Text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None/>
            </a:pPr>
            <a:endParaRPr sz="1040" dirty="0"/>
          </a:p>
          <a:p>
            <a:pPr marL="0" lvl="0" indent="0" algn="l" rtl="0">
              <a:lnSpc>
                <a:spcPct val="80000"/>
              </a:lnSpc>
              <a:spcBef>
                <a:spcPts val="808"/>
              </a:spcBef>
              <a:spcAft>
                <a:spcPts val="0"/>
              </a:spcAft>
              <a:buSzPts val="1040"/>
              <a:buNone/>
            </a:pPr>
            <a:endParaRPr sz="104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</TotalTime>
  <Words>401</Words>
  <Application>Microsoft Macintosh PowerPoint</Application>
  <PresentationFormat>Widescreen</PresentationFormat>
  <Paragraphs>75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Wingdings 2</vt:lpstr>
      <vt:lpstr>Arial</vt:lpstr>
      <vt:lpstr>Trebuchet MS</vt:lpstr>
      <vt:lpstr>Georgia</vt:lpstr>
      <vt:lpstr>Century Gothic</vt:lpstr>
      <vt:lpstr>Times New Roman</vt:lpstr>
      <vt:lpstr>Urban</vt:lpstr>
      <vt:lpstr>GANDAKI COLLEGE OF ENGINEERING AND SCIENCE  MINOR PROJECT 1</vt:lpstr>
      <vt:lpstr>PowerPoint Presentation</vt:lpstr>
      <vt:lpstr>INTRODUCTION</vt:lpstr>
      <vt:lpstr>PROBLEM STATEMENT</vt:lpstr>
      <vt:lpstr>OBJECTIVES</vt:lpstr>
      <vt:lpstr>IMPLICATION</vt:lpstr>
      <vt:lpstr>LITERATURE REVIEW</vt:lpstr>
      <vt:lpstr>PowerPoint Presentation</vt:lpstr>
      <vt:lpstr>TOOLS AND METHODOLOGY</vt:lpstr>
      <vt:lpstr>Approach Used </vt:lpstr>
      <vt:lpstr>DIAGRAM</vt:lpstr>
      <vt:lpstr>PowerPoint Presentation</vt:lpstr>
      <vt:lpstr>PowerPoint Presentation</vt:lpstr>
      <vt:lpstr>PowerPoint Presentation</vt:lpstr>
      <vt:lpstr>Future Enhancement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GANDAKI COLLEGE OF ENGINEERING AND SCIENCE  MINOR PROJECT 1</dc:title>
  <cp:lastModifiedBy>sushant rahapal</cp:lastModifiedBy>
  <cp:revision>21</cp:revision>
  <dcterms:modified xsi:type="dcterms:W3CDTF">2021-11-11T06:14:37Z</dcterms:modified>
</cp:coreProperties>
</file>