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56" r:id="rId2"/>
    <p:sldId id="257" r:id="rId3"/>
    <p:sldId id="265" r:id="rId4"/>
    <p:sldId id="259" r:id="rId5"/>
    <p:sldId id="269" r:id="rId6"/>
    <p:sldId id="260" r:id="rId7"/>
    <p:sldId id="271" r:id="rId8"/>
    <p:sldId id="261" r:id="rId9"/>
    <p:sldId id="270" r:id="rId10"/>
    <p:sldId id="262" r:id="rId11"/>
    <p:sldId id="272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36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75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34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45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22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51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66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02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23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97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01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52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7DC2E92F-8B5D-4830-ADF4-A6DAA6B57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4522719"/>
            <a:ext cx="7379502" cy="5229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PI: Es </a:t>
            </a:r>
            <a:r>
              <a:rPr lang="en-US" dirty="0" err="1">
                <a:solidFill>
                  <a:srgbClr val="000000"/>
                </a:solidFill>
              </a:rPr>
              <a:t>posible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predecir</a:t>
            </a:r>
            <a:r>
              <a:rPr lang="en-US" dirty="0">
                <a:solidFill>
                  <a:srgbClr val="000000"/>
                </a:solidFill>
              </a:rPr>
              <a:t> el </a:t>
            </a:r>
            <a:r>
              <a:rPr lang="en-US" dirty="0" err="1">
                <a:solidFill>
                  <a:srgbClr val="000000"/>
                </a:solidFill>
              </a:rPr>
              <a:t>exito</a:t>
            </a:r>
            <a:r>
              <a:rPr lang="en-US" dirty="0">
                <a:solidFill>
                  <a:srgbClr val="000000"/>
                </a:solidFill>
              </a:rPr>
              <a:t> de un </a:t>
            </a:r>
            <a:r>
              <a:rPr lang="en-US" dirty="0" err="1">
                <a:solidFill>
                  <a:srgbClr val="000000"/>
                </a:solidFill>
              </a:rPr>
              <a:t>juego</a:t>
            </a:r>
            <a:r>
              <a:rPr lang="en-US" dirty="0">
                <a:solidFill>
                  <a:srgbClr val="000000"/>
                </a:solidFill>
              </a:rPr>
              <a:t>?</a:t>
            </a:r>
            <a:endParaRPr lang="es-AR" dirty="0">
              <a:solidFill>
                <a:srgbClr val="00000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435465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pic>
        <p:nvPicPr>
          <p:cNvPr id="1026" name="Picture 2" descr="https://www.digitalhouse.com/wp-content/uploads/2017/05/Logo-fondo-transparente-1.png">
            <a:extLst>
              <a:ext uri="{FF2B5EF4-FFF2-40B4-BE49-F238E27FC236}">
                <a16:creationId xmlns:a16="http://schemas.microsoft.com/office/drawing/2014/main" id="{2421A765-22D6-4148-A505-5C0FE2C46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698" y="4329501"/>
            <a:ext cx="2452687" cy="8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DC4699-6741-4323-882B-DA69F3E7A5CB}"/>
              </a:ext>
            </a:extLst>
          </p:cNvPr>
          <p:cNvSpPr txBox="1"/>
          <p:nvPr/>
        </p:nvSpPr>
        <p:spPr>
          <a:xfrm>
            <a:off x="2488223" y="2329962"/>
            <a:ext cx="269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Ramiro Harari</a:t>
            </a:r>
          </a:p>
        </p:txBody>
      </p:sp>
      <p:pic>
        <p:nvPicPr>
          <p:cNvPr id="2" name="Picture 2" descr="Resultado de imagen para super smash bros">
            <a:extLst>
              <a:ext uri="{FF2B5EF4-FFF2-40B4-BE49-F238E27FC236}">
                <a16:creationId xmlns:a16="http://schemas.microsoft.com/office/drawing/2014/main" id="{E3813F50-A2F9-4E03-B780-76C1F14CB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257" y="1543059"/>
            <a:ext cx="5550024" cy="277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496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E321B-B229-4F54-B0EA-210D6413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 dirty="0"/>
              <a:t>Rating </a:t>
            </a:r>
            <a:r>
              <a:rPr lang="en-US" sz="2500" dirty="0" err="1"/>
              <a:t>como</a:t>
            </a:r>
            <a:r>
              <a:rPr lang="en-US" sz="2500" dirty="0"/>
              <a:t> variable</a:t>
            </a:r>
          </a:p>
        </p:txBody>
      </p:sp>
      <p:cxnSp>
        <p:nvCxnSpPr>
          <p:cNvPr id="37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8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https://www.digitalhouse.com/wp-content/uploads/2017/05/Logo-fondo-transparente-1.png">
            <a:extLst>
              <a:ext uri="{FF2B5EF4-FFF2-40B4-BE49-F238E27FC236}">
                <a16:creationId xmlns:a16="http://schemas.microsoft.com/office/drawing/2014/main" id="{E056D0E3-D7A1-4654-9DB6-85C695002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027" y="-70381"/>
            <a:ext cx="2452687" cy="8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4BB4BD-F661-4CCC-B392-BA330ACEB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736" y="1688887"/>
            <a:ext cx="2994225" cy="2624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D4C875-B899-43C1-816F-D32DD0D72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6000" y="1688887"/>
            <a:ext cx="3080394" cy="25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68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E321B-B229-4F54-B0EA-210D6413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 dirty="0" err="1"/>
              <a:t>duración</a:t>
            </a:r>
            <a:r>
              <a:rPr lang="en-US" sz="2500" dirty="0"/>
              <a:t> </a:t>
            </a:r>
            <a:r>
              <a:rPr lang="en-US" sz="2500" dirty="0" err="1"/>
              <a:t>como</a:t>
            </a:r>
            <a:r>
              <a:rPr lang="en-US" sz="2500" dirty="0"/>
              <a:t> variable </a:t>
            </a:r>
            <a:r>
              <a:rPr lang="en-US" sz="2500" dirty="0" err="1"/>
              <a:t>objetivo</a:t>
            </a:r>
            <a:endParaRPr lang="en-US" sz="2500" dirty="0"/>
          </a:p>
        </p:txBody>
      </p:sp>
      <p:cxnSp>
        <p:nvCxnSpPr>
          <p:cNvPr id="37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8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https://www.digitalhouse.com/wp-content/uploads/2017/05/Logo-fondo-transparente-1.png">
            <a:extLst>
              <a:ext uri="{FF2B5EF4-FFF2-40B4-BE49-F238E27FC236}">
                <a16:creationId xmlns:a16="http://schemas.microsoft.com/office/drawing/2014/main" id="{E056D0E3-D7A1-4654-9DB6-85C695002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027" y="-70381"/>
            <a:ext cx="2452687" cy="8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D3B164-8C5D-4C9E-B485-318DE0CB0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5510" y="1466013"/>
            <a:ext cx="3493725" cy="24867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4E6CCB-77E0-477C-897A-85646E7D7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1139" y="1364501"/>
            <a:ext cx="3098720" cy="277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79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E321B-B229-4F54-B0EA-210D6413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 dirty="0" err="1"/>
              <a:t>Comparación</a:t>
            </a:r>
            <a:r>
              <a:rPr lang="en-US" sz="2500" dirty="0"/>
              <a:t> de </a:t>
            </a:r>
            <a:r>
              <a:rPr lang="en-US" sz="2500" dirty="0" err="1"/>
              <a:t>resultados</a:t>
            </a:r>
            <a:endParaRPr lang="en-US" sz="2500" dirty="0"/>
          </a:p>
        </p:txBody>
      </p:sp>
      <p:cxnSp>
        <p:nvCxnSpPr>
          <p:cNvPr id="37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8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https://www.digitalhouse.com/wp-content/uploads/2017/05/Logo-fondo-transparente-1.png">
            <a:extLst>
              <a:ext uri="{FF2B5EF4-FFF2-40B4-BE49-F238E27FC236}">
                <a16:creationId xmlns:a16="http://schemas.microsoft.com/office/drawing/2014/main" id="{E056D0E3-D7A1-4654-9DB6-85C695002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027" y="-70381"/>
            <a:ext cx="2452687" cy="8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75FE5C-BD2D-4D84-9991-2E6491CF1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768" y="1442959"/>
            <a:ext cx="6435637" cy="314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36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E321B-B229-4F54-B0EA-210D6413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 dirty="0" err="1"/>
              <a:t>Repositorio</a:t>
            </a:r>
            <a:r>
              <a:rPr lang="en-US" sz="2500" dirty="0"/>
              <a:t> </a:t>
            </a:r>
            <a:r>
              <a:rPr lang="en-US" sz="2500" dirty="0" err="1"/>
              <a:t>github</a:t>
            </a:r>
            <a:endParaRPr lang="en-US" sz="2500" dirty="0"/>
          </a:p>
        </p:txBody>
      </p:sp>
      <p:cxnSp>
        <p:nvCxnSpPr>
          <p:cNvPr id="37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8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https://www.digitalhouse.com/wp-content/uploads/2017/05/Logo-fondo-transparente-1.png">
            <a:extLst>
              <a:ext uri="{FF2B5EF4-FFF2-40B4-BE49-F238E27FC236}">
                <a16:creationId xmlns:a16="http://schemas.microsoft.com/office/drawing/2014/main" id="{E056D0E3-D7A1-4654-9DB6-85C695002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027" y="-70381"/>
            <a:ext cx="2452687" cy="8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1A558D-947E-48A5-BC16-72359668D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917" y="2176216"/>
            <a:ext cx="6300722" cy="17388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380490-E87C-425B-AC66-4AF6E6DDA1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5681" y="1858476"/>
            <a:ext cx="4061812" cy="3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5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B4A13-4A1F-49E0-8405-A98A4F85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s-AR" dirty="0"/>
              <a:t>Planteo del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6E9E9-AE0F-4B03-950C-4F2722EBB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pPr marL="457200" lvl="1" indent="0">
              <a:buNone/>
            </a:pPr>
            <a:r>
              <a:rPr lang="es-AR" dirty="0"/>
              <a:t>La industria de los videojuegos generó 104 mil millones de dólares de ganancias en el 2017, siendo una actividad extremadamente lucrativa.</a:t>
            </a:r>
            <a:br>
              <a:rPr lang="es-AR" dirty="0"/>
            </a:br>
            <a:r>
              <a:rPr lang="es-AR" dirty="0"/>
              <a:t>Sin embargo, no todos los títulos son un éxito en ventas, ni en aceptación del público.</a:t>
            </a:r>
            <a:br>
              <a:rPr lang="es-AR" dirty="0"/>
            </a:br>
            <a:r>
              <a:rPr lang="es-AR" dirty="0"/>
              <a:t>Entonces surge la duda: ¿Es posible predecir el éxito de un videojuego(su “score”) en base a sus características principales?</a:t>
            </a:r>
          </a:p>
        </p:txBody>
      </p:sp>
      <p:pic>
        <p:nvPicPr>
          <p:cNvPr id="5" name="Picture 2" descr="https://www.digitalhouse.com/wp-content/uploads/2017/05/Logo-fondo-transparente-1.png">
            <a:extLst>
              <a:ext uri="{FF2B5EF4-FFF2-40B4-BE49-F238E27FC236}">
                <a16:creationId xmlns:a16="http://schemas.microsoft.com/office/drawing/2014/main" id="{D9E07A1C-96CA-4FBE-BBAF-1C12E284A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5502" y="-70381"/>
            <a:ext cx="2452687" cy="8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11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B4A13-4A1F-49E0-8405-A98A4F85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s-AR" dirty="0"/>
              <a:t>Metodología utilizada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6E9E9-AE0F-4B03-950C-4F2722EBB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pPr marL="457200" lvl="1" indent="0">
              <a:buNone/>
            </a:pPr>
            <a:r>
              <a:rPr lang="es-AR" dirty="0"/>
              <a:t>Para responder a este problema era necesario contar con una base unificada, con la información suficiente tanto en cantidad como robustez.</a:t>
            </a:r>
            <a:br>
              <a:rPr lang="es-AR" dirty="0"/>
            </a:br>
            <a:r>
              <a:rPr lang="es-AR" dirty="0"/>
              <a:t>Para generar esta base, decidí realizar un </a:t>
            </a:r>
            <a:r>
              <a:rPr lang="es-AR" dirty="0" err="1"/>
              <a:t>scrapping</a:t>
            </a:r>
            <a:r>
              <a:rPr lang="es-AR" dirty="0"/>
              <a:t> de la web: HowLongToBeat.com.</a:t>
            </a:r>
            <a:br>
              <a:rPr lang="es-AR" dirty="0"/>
            </a:br>
            <a:r>
              <a:rPr lang="es-AR" dirty="0"/>
              <a:t>En la misma, se puede encontrar información de distintos videojuegos, con su duración, </a:t>
            </a:r>
            <a:r>
              <a:rPr lang="es-AR" dirty="0" err="1"/>
              <a:t>Developer</a:t>
            </a:r>
            <a:r>
              <a:rPr lang="es-AR" dirty="0"/>
              <a:t>, Publisher, Genero, etc.</a:t>
            </a:r>
          </a:p>
          <a:p>
            <a:pPr marL="457200" lvl="1" indent="0">
              <a:buNone/>
            </a:pPr>
            <a:endParaRPr lang="es-AR" dirty="0"/>
          </a:p>
        </p:txBody>
      </p:sp>
      <p:pic>
        <p:nvPicPr>
          <p:cNvPr id="5" name="Picture 2" descr="https://www.digitalhouse.com/wp-content/uploads/2017/05/Logo-fondo-transparente-1.png">
            <a:extLst>
              <a:ext uri="{FF2B5EF4-FFF2-40B4-BE49-F238E27FC236}">
                <a16:creationId xmlns:a16="http://schemas.microsoft.com/office/drawing/2014/main" id="{D9E07A1C-96CA-4FBE-BBAF-1C12E284A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5502" y="-70381"/>
            <a:ext cx="2452687" cy="8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06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B4A13-4A1F-49E0-8405-A98A4F85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s-AR" dirty="0" err="1"/>
              <a:t>Metodologia</a:t>
            </a:r>
            <a:r>
              <a:rPr lang="es-AR" dirty="0"/>
              <a:t> utilizada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6E9E9-AE0F-4B03-950C-4F2722EBB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9454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AR" dirty="0"/>
              <a:t>Para resolver el problema en cuestión, se dividió el trabajo en 3 partes:</a:t>
            </a:r>
          </a:p>
          <a:p>
            <a:pPr lvl="1"/>
            <a:r>
              <a:rPr lang="es-AR" dirty="0"/>
              <a:t>Web </a:t>
            </a:r>
            <a:r>
              <a:rPr lang="es-AR" dirty="0" err="1"/>
              <a:t>Scrapping</a:t>
            </a:r>
            <a:endParaRPr lang="es-AR" dirty="0"/>
          </a:p>
          <a:p>
            <a:pPr lvl="1"/>
            <a:r>
              <a:rPr lang="es-AR" dirty="0"/>
              <a:t>Data </a:t>
            </a:r>
            <a:r>
              <a:rPr lang="es-AR" dirty="0" err="1"/>
              <a:t>Cleaning</a:t>
            </a:r>
            <a:r>
              <a:rPr lang="es-AR" dirty="0"/>
              <a:t> (preprocesamiento de datos)</a:t>
            </a:r>
          </a:p>
          <a:p>
            <a:pPr lvl="1"/>
            <a:r>
              <a:rPr lang="es-AR" dirty="0"/>
              <a:t>Modelado</a:t>
            </a:r>
          </a:p>
          <a:p>
            <a:pPr lvl="1"/>
            <a:endParaRPr lang="es-AR" sz="1200" dirty="0"/>
          </a:p>
          <a:p>
            <a:pPr lvl="1"/>
            <a:endParaRPr lang="es-AR" sz="1200" dirty="0"/>
          </a:p>
        </p:txBody>
      </p:sp>
      <p:pic>
        <p:nvPicPr>
          <p:cNvPr id="5" name="Picture 2" descr="https://www.digitalhouse.com/wp-content/uploads/2017/05/Logo-fondo-transparente-1.png">
            <a:extLst>
              <a:ext uri="{FF2B5EF4-FFF2-40B4-BE49-F238E27FC236}">
                <a16:creationId xmlns:a16="http://schemas.microsoft.com/office/drawing/2014/main" id="{D9E07A1C-96CA-4FBE-BBAF-1C12E284A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027" y="-70381"/>
            <a:ext cx="2452687" cy="8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184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www.digitalhouse.com/wp-content/uploads/2017/05/Logo-fondo-transparente-1.png">
            <a:extLst>
              <a:ext uri="{FF2B5EF4-FFF2-40B4-BE49-F238E27FC236}">
                <a16:creationId xmlns:a16="http://schemas.microsoft.com/office/drawing/2014/main" id="{D9E07A1C-96CA-4FBE-BBAF-1C12E284A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5502" y="-70381"/>
            <a:ext cx="2452687" cy="8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How long is Red Dead Redemption 2? - HLTB - Google Chrome">
            <a:extLst>
              <a:ext uri="{FF2B5EF4-FFF2-40B4-BE49-F238E27FC236}">
                <a16:creationId xmlns:a16="http://schemas.microsoft.com/office/drawing/2014/main" id="{109064BD-8D8B-484C-B135-960B85F35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6" y="635388"/>
            <a:ext cx="9906000" cy="5367028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95910194-E21E-4EFF-933D-F2EC20E62AF0}"/>
              </a:ext>
            </a:extLst>
          </p:cNvPr>
          <p:cNvSpPr/>
          <p:nvPr/>
        </p:nvSpPr>
        <p:spPr>
          <a:xfrm>
            <a:off x="4438650" y="1485900"/>
            <a:ext cx="266700" cy="3429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7C4A332-2B93-4F46-85A2-590C6A0C16BA}"/>
              </a:ext>
            </a:extLst>
          </p:cNvPr>
          <p:cNvSpPr/>
          <p:nvPr/>
        </p:nvSpPr>
        <p:spPr>
          <a:xfrm rot="5400000">
            <a:off x="10006430" y="2849732"/>
            <a:ext cx="266700" cy="3429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C909BA00-CEBF-4476-BF5D-BA0A98E6930D}"/>
              </a:ext>
            </a:extLst>
          </p:cNvPr>
          <p:cNvSpPr/>
          <p:nvPr/>
        </p:nvSpPr>
        <p:spPr>
          <a:xfrm rot="5400000">
            <a:off x="9269584" y="3743602"/>
            <a:ext cx="266700" cy="3429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BC6FDBF-FACF-4230-B4E0-D186B5F74017}"/>
              </a:ext>
            </a:extLst>
          </p:cNvPr>
          <p:cNvSpPr/>
          <p:nvPr/>
        </p:nvSpPr>
        <p:spPr>
          <a:xfrm>
            <a:off x="4190260" y="3657599"/>
            <a:ext cx="4820575" cy="5149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AB6FD4A-3BF2-4450-BB3D-A37D414EE4AD}"/>
              </a:ext>
            </a:extLst>
          </p:cNvPr>
          <p:cNvSpPr/>
          <p:nvPr/>
        </p:nvSpPr>
        <p:spPr>
          <a:xfrm>
            <a:off x="6988021" y="1803594"/>
            <a:ext cx="266700" cy="3429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718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E321B-B229-4F54-B0EA-210D6413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 dirty="0" err="1"/>
              <a:t>Correlación</a:t>
            </a:r>
            <a:r>
              <a:rPr lang="en-US" sz="2500" dirty="0"/>
              <a:t> entre las variables</a:t>
            </a:r>
          </a:p>
        </p:txBody>
      </p:sp>
      <p:cxnSp>
        <p:nvCxnSpPr>
          <p:cNvPr id="37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8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https://www.digitalhouse.com/wp-content/uploads/2017/05/Logo-fondo-transparente-1.png">
            <a:extLst>
              <a:ext uri="{FF2B5EF4-FFF2-40B4-BE49-F238E27FC236}">
                <a16:creationId xmlns:a16="http://schemas.microsoft.com/office/drawing/2014/main" id="{E056D0E3-D7A1-4654-9DB6-85C695002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027" y="-70381"/>
            <a:ext cx="2452687" cy="8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42FC79-F2AE-489D-B594-FD667DE550D6}"/>
              </a:ext>
            </a:extLst>
          </p:cNvPr>
          <p:cNvSpPr txBox="1"/>
          <p:nvPr/>
        </p:nvSpPr>
        <p:spPr>
          <a:xfrm>
            <a:off x="4591381" y="1217477"/>
            <a:ext cx="194541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1400" dirty="0"/>
          </a:p>
          <a:p>
            <a:r>
              <a:rPr lang="es-AR" sz="1400" dirty="0"/>
              <a:t>Como puede apreciarse, es lógico que haya una fuerte correlación entre los distintos estilos de "completitud", ya que por lo general uno es dependiente de algún otro (sobre todo "</a:t>
            </a:r>
            <a:r>
              <a:rPr lang="es-AR" sz="1400" dirty="0" err="1"/>
              <a:t>All</a:t>
            </a:r>
            <a:r>
              <a:rPr lang="es-AR" sz="1400" dirty="0"/>
              <a:t> </a:t>
            </a:r>
            <a:r>
              <a:rPr lang="es-AR" sz="1400" dirty="0" err="1"/>
              <a:t>Styles</a:t>
            </a:r>
            <a:r>
              <a:rPr lang="es-AR" sz="1400" dirty="0"/>
              <a:t>" que es un promedio del resto).</a:t>
            </a:r>
          </a:p>
          <a:p>
            <a:r>
              <a:rPr lang="es-AR" sz="1400" dirty="0"/>
              <a:t>Lo interesante, es que parecería que no existiese una fuerte relación entre el tiempo que dura un juego y su Rating.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9D742-01E0-405B-A2AD-14BDCE546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328" y="1014201"/>
            <a:ext cx="4348021" cy="396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95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E321B-B229-4F54-B0EA-210D6413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 dirty="0" err="1"/>
              <a:t>Distribución</a:t>
            </a:r>
            <a:r>
              <a:rPr lang="en-US" sz="2500" dirty="0"/>
              <a:t> por rating</a:t>
            </a:r>
          </a:p>
        </p:txBody>
      </p:sp>
      <p:cxnSp>
        <p:nvCxnSpPr>
          <p:cNvPr id="37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8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https://www.digitalhouse.com/wp-content/uploads/2017/05/Logo-fondo-transparente-1.png">
            <a:extLst>
              <a:ext uri="{FF2B5EF4-FFF2-40B4-BE49-F238E27FC236}">
                <a16:creationId xmlns:a16="http://schemas.microsoft.com/office/drawing/2014/main" id="{E056D0E3-D7A1-4654-9DB6-85C695002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027" y="-70381"/>
            <a:ext cx="2452687" cy="8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02D0BA-9965-47CC-AE73-96B9161C1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651" y="1235606"/>
            <a:ext cx="6235253" cy="347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41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E321B-B229-4F54-B0EA-210D6413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 dirty="0"/>
              <a:t>Hay una </a:t>
            </a:r>
            <a:r>
              <a:rPr lang="en-US" sz="2500" dirty="0" err="1"/>
              <a:t>relación</a:t>
            </a:r>
            <a:r>
              <a:rPr lang="en-US" sz="2500" dirty="0"/>
              <a:t> entre la </a:t>
            </a:r>
            <a:r>
              <a:rPr lang="en-US" sz="2500" dirty="0" err="1"/>
              <a:t>duración</a:t>
            </a:r>
            <a:r>
              <a:rPr lang="en-US" sz="2500" dirty="0"/>
              <a:t> y el </a:t>
            </a:r>
            <a:r>
              <a:rPr lang="en-US" sz="2500" dirty="0" err="1"/>
              <a:t>éxito</a:t>
            </a:r>
            <a:r>
              <a:rPr lang="en-US" sz="2500" dirty="0"/>
              <a:t> de un </a:t>
            </a:r>
            <a:r>
              <a:rPr lang="en-US" sz="2500" dirty="0" err="1"/>
              <a:t>juego</a:t>
            </a:r>
            <a:r>
              <a:rPr lang="en-US" sz="2500" dirty="0"/>
              <a:t>?</a:t>
            </a:r>
          </a:p>
        </p:txBody>
      </p:sp>
      <p:cxnSp>
        <p:nvCxnSpPr>
          <p:cNvPr id="37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8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https://www.digitalhouse.com/wp-content/uploads/2017/05/Logo-fondo-transparente-1.png">
            <a:extLst>
              <a:ext uri="{FF2B5EF4-FFF2-40B4-BE49-F238E27FC236}">
                <a16:creationId xmlns:a16="http://schemas.microsoft.com/office/drawing/2014/main" id="{E056D0E3-D7A1-4654-9DB6-85C695002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027" y="-70381"/>
            <a:ext cx="2452687" cy="8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B2ECA0-7680-43DA-8F59-F16E21240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462" y="1226728"/>
            <a:ext cx="6481390" cy="345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30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E321B-B229-4F54-B0EA-210D6413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 dirty="0"/>
              <a:t>Hay una </a:t>
            </a:r>
            <a:r>
              <a:rPr lang="en-US" sz="2500" dirty="0" err="1"/>
              <a:t>relación</a:t>
            </a:r>
            <a:r>
              <a:rPr lang="en-US" sz="2500" dirty="0"/>
              <a:t> entre la </a:t>
            </a:r>
            <a:r>
              <a:rPr lang="en-US" sz="2500" dirty="0" err="1"/>
              <a:t>duración</a:t>
            </a:r>
            <a:r>
              <a:rPr lang="en-US" sz="2500" dirty="0"/>
              <a:t> y el </a:t>
            </a:r>
            <a:r>
              <a:rPr lang="en-US" sz="2500" dirty="0" err="1"/>
              <a:t>éxito</a:t>
            </a:r>
            <a:r>
              <a:rPr lang="en-US" sz="2500" dirty="0"/>
              <a:t> de un </a:t>
            </a:r>
            <a:r>
              <a:rPr lang="en-US" sz="2500" dirty="0" err="1"/>
              <a:t>juego</a:t>
            </a:r>
            <a:r>
              <a:rPr lang="en-US" sz="2500" dirty="0"/>
              <a:t>?</a:t>
            </a:r>
          </a:p>
        </p:txBody>
      </p:sp>
      <p:cxnSp>
        <p:nvCxnSpPr>
          <p:cNvPr id="37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8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https://www.digitalhouse.com/wp-content/uploads/2017/05/Logo-fondo-transparente-1.png">
            <a:extLst>
              <a:ext uri="{FF2B5EF4-FFF2-40B4-BE49-F238E27FC236}">
                <a16:creationId xmlns:a16="http://schemas.microsoft.com/office/drawing/2014/main" id="{E056D0E3-D7A1-4654-9DB6-85C695002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027" y="-70381"/>
            <a:ext cx="2452687" cy="8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398261-15D3-4189-8B9C-1C1C85C27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801" y="1217847"/>
            <a:ext cx="6433571" cy="331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8184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790</TotalTime>
  <Words>203</Words>
  <Application>Microsoft Office PowerPoint</Application>
  <PresentationFormat>Widescreen</PresentationFormat>
  <Paragraphs>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PowerPoint Presentation</vt:lpstr>
      <vt:lpstr>Planteo del problema</vt:lpstr>
      <vt:lpstr>Metodología utilizada</vt:lpstr>
      <vt:lpstr>Metodologia utilizada</vt:lpstr>
      <vt:lpstr>PowerPoint Presentation</vt:lpstr>
      <vt:lpstr>Correlación entre las variables</vt:lpstr>
      <vt:lpstr>Distribución por rating</vt:lpstr>
      <vt:lpstr>Hay una relación entre la duración y el éxito de un juego?</vt:lpstr>
      <vt:lpstr>Hay una relación entre la duración y el éxito de un juego?</vt:lpstr>
      <vt:lpstr>Rating como variable</vt:lpstr>
      <vt:lpstr>duración como variable objetivo</vt:lpstr>
      <vt:lpstr>Comparación de resultados</vt:lpstr>
      <vt:lpstr>Repositorio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1</dc:title>
  <dc:creator>Ramiro</dc:creator>
  <cp:lastModifiedBy>Ramiro</cp:lastModifiedBy>
  <cp:revision>80</cp:revision>
  <dcterms:created xsi:type="dcterms:W3CDTF">2018-09-14T13:05:48Z</dcterms:created>
  <dcterms:modified xsi:type="dcterms:W3CDTF">2018-12-13T21:56:04Z</dcterms:modified>
</cp:coreProperties>
</file>