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62B59-0C77-466A-8E82-70F1677C54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988D29-7F86-4BB1-8538-38A7CE08CE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E5D62F-9142-4AE3-973D-D99089672D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EBB75-DEF2-4DA1-9401-57F7D02C08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803B3-FAD2-4316-9BEF-7AD2D6E4C4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5CC8817-0FBB-421B-A850-6153E705A3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5626788-CEA9-4D87-BCE9-823F19B1DF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E96FB60-06AF-44F5-8536-FF177C01E3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BA5E015-7BF4-41FE-B4D0-11121F5EEC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95499D1-D638-4083-A6BD-C00F2833E4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D936C9-69B4-46FA-93F4-A97D5908D2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07FE8AF-78F1-4719-ABDE-998F3037B5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B862B54-6B12-483B-B418-F9419299B4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52785A3-318A-4D3D-A3E7-6F66532E09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63CCF1E-C9FC-4808-819F-18F3213E2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F502D4C-B41E-4B7D-A237-96833348F0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AC342B1-FBAC-45D6-8CEE-B6BEB0D22F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582FD79-94FF-4AF7-8025-ED2354D596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70CA97-9A7D-4F3B-B2AE-73B755BF5C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E54FB2-242D-48F1-B087-1890957140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E3F3DF-81DE-431B-A83A-AF6E9F6E67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7D41B3-1080-48EC-B69D-0DBB8952C6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F4EE94-E3C6-41E1-B4FC-4B13B6BC22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ACF5B0-CFB8-4216-B21A-1F940D3DA3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8920" cy="37789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324DDDE-12E9-4416-8E98-F7A520D630C7}" type="slidenum"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8920" cy="2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8920" cy="1213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8920" cy="4489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AFE2591-AAB3-4959-AABD-E0EBD1BDD7C4}" type="slidenum">
              <a:rPr b="1" lang="en-ID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38920" cy="188892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4F6C28A-EBC6-430B-B187-3640A4A4C485}" type="slidenum"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920" cy="14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2700" spc="-1" strike="noStrike">
                <a:solidFill>
                  <a:srgbClr val="ffffff"/>
                </a:solidFill>
                <a:latin typeface="Source Sans Pro Black"/>
              </a:rPr>
              <a:t>Particle Rendering w/ Sensors</a:t>
            </a:r>
            <a:endParaRPr b="0" lang="en-ID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ID" sz="2400" spc="-1" strike="noStrike">
                <a:solidFill>
                  <a:srgbClr val="2c3e50"/>
                </a:solidFill>
                <a:latin typeface="Source Sans Pro Semibold"/>
              </a:rPr>
              <a:t>Pipeline: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Ultrasonic sensor connected to ESP8266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ESP8266 sends data to MQTT broker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MQTT subscriber (w/ certain Topic) receives sensor data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Sensor data is translated into: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ID" sz="2100" spc="-1" strike="noStrike">
                <a:solidFill>
                  <a:srgbClr val="2c3e50"/>
                </a:solidFill>
                <a:latin typeface="Source Sans Pro"/>
              </a:rPr>
              <a:t>Particle intensity (from low to high)</a:t>
            </a:r>
            <a:endParaRPr b="0" lang="en-ID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ID" sz="2100" spc="-1" strike="noStrike">
                <a:solidFill>
                  <a:srgbClr val="2c3e50"/>
                </a:solidFill>
                <a:latin typeface="Source Sans Pro"/>
              </a:rPr>
              <a:t>Particle position (left to right)</a:t>
            </a:r>
            <a:endParaRPr b="0" lang="en-ID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ID" sz="2100" spc="-1" strike="noStrike">
                <a:solidFill>
                  <a:srgbClr val="2c3e50"/>
                </a:solidFill>
                <a:latin typeface="Source Sans Pro"/>
              </a:rPr>
              <a:t>Particle color (red &lt;-&gt; blue)</a:t>
            </a:r>
            <a:endParaRPr b="0" lang="en-ID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"/>
          <p:cNvGrpSpPr/>
          <p:nvPr/>
        </p:nvGrpSpPr>
        <p:grpSpPr>
          <a:xfrm>
            <a:off x="685800" y="2286000"/>
            <a:ext cx="2032200" cy="1015920"/>
            <a:chOff x="685800" y="2286000"/>
            <a:chExt cx="2032200" cy="1015920"/>
          </a:xfrm>
        </p:grpSpPr>
        <p:pic>
          <p:nvPicPr>
            <p:cNvPr id="135" name="" descr=""/>
            <p:cNvPicPr/>
            <p:nvPr/>
          </p:nvPicPr>
          <p:blipFill>
            <a:blip r:embed="rId1"/>
            <a:stretch/>
          </p:blipFill>
          <p:spPr>
            <a:xfrm>
              <a:off x="685800" y="2286000"/>
              <a:ext cx="1015920" cy="1015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" descr=""/>
            <p:cNvPicPr/>
            <p:nvPr/>
          </p:nvPicPr>
          <p:blipFill>
            <a:blip r:embed="rId2"/>
            <a:stretch/>
          </p:blipFill>
          <p:spPr>
            <a:xfrm>
              <a:off x="1702440" y="2286000"/>
              <a:ext cx="1015560" cy="101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7" name=""/>
            <p:cNvSpPr/>
            <p:nvPr/>
          </p:nvSpPr>
          <p:spPr>
            <a:xfrm>
              <a:off x="1640160" y="2871360"/>
              <a:ext cx="54000" cy="273240"/>
            </a:xfrm>
            <a:prstGeom prst="rect">
              <a:avLst/>
            </a:prstGeom>
            <a:solidFill>
              <a:srgbClr val="66cdaa"/>
            </a:solidFill>
            <a:ln w="0">
              <a:solidFill>
                <a:srgbClr val="3465a4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D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400000">
              <a:off x="1640520" y="2871360"/>
              <a:ext cx="54360" cy="273240"/>
            </a:xfrm>
            <a:prstGeom prst="rect">
              <a:avLst/>
            </a:prstGeom>
            <a:solidFill>
              <a:srgbClr val="66cdaa"/>
            </a:solidFill>
            <a:ln w="0">
              <a:solidFill>
                <a:srgbClr val="3465a4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D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3429720" y="2286000"/>
            <a:ext cx="1370880" cy="1370880"/>
          </a:xfrm>
          <a:prstGeom prst="rect">
            <a:avLst/>
          </a:prstGeom>
          <a:ln w="0">
            <a:noFill/>
          </a:ln>
        </p:spPr>
      </p:pic>
      <p:grpSp>
        <p:nvGrpSpPr>
          <p:cNvPr id="140" name=""/>
          <p:cNvGrpSpPr/>
          <p:nvPr/>
        </p:nvGrpSpPr>
        <p:grpSpPr>
          <a:xfrm>
            <a:off x="5943600" y="2057400"/>
            <a:ext cx="1100160" cy="1430280"/>
            <a:chOff x="5943600" y="2057400"/>
            <a:chExt cx="1100160" cy="1430280"/>
          </a:xfrm>
        </p:grpSpPr>
        <p:pic>
          <p:nvPicPr>
            <p:cNvPr id="141" name="" descr=""/>
            <p:cNvPicPr/>
            <p:nvPr/>
          </p:nvPicPr>
          <p:blipFill>
            <a:blip r:embed="rId4"/>
            <a:stretch/>
          </p:blipFill>
          <p:spPr>
            <a:xfrm>
              <a:off x="5943600" y="2387520"/>
              <a:ext cx="1100160" cy="1100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" descr=""/>
            <p:cNvPicPr/>
            <p:nvPr/>
          </p:nvPicPr>
          <p:blipFill>
            <a:blip r:embed="rId5"/>
            <a:stretch/>
          </p:blipFill>
          <p:spPr>
            <a:xfrm>
              <a:off x="6068160" y="2057400"/>
              <a:ext cx="836280" cy="4539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3" name="" descr=""/>
          <p:cNvPicPr/>
          <p:nvPr/>
        </p:nvPicPr>
        <p:blipFill>
          <a:blip r:embed="rId6"/>
          <a:stretch/>
        </p:blipFill>
        <p:spPr>
          <a:xfrm>
            <a:off x="8123400" y="2179800"/>
            <a:ext cx="1477800" cy="147780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457200" y="3429000"/>
            <a:ext cx="2286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ID" sz="1200" spc="-1" strike="noStrike">
                <a:solidFill>
                  <a:srgbClr val="000000"/>
                </a:solidFill>
                <a:latin typeface="Arial"/>
              </a:rPr>
              <a:t>Nodemcu + ultrasonic</a:t>
            </a:r>
            <a:endParaRPr b="0" lang="en-ID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2971800" y="3853800"/>
            <a:ext cx="2286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ID" sz="1200" spc="-1" strike="noStrike">
                <a:solidFill>
                  <a:srgbClr val="000000"/>
                </a:solidFill>
                <a:latin typeface="Arial"/>
              </a:rPr>
              <a:t>MQTT broker</a:t>
            </a:r>
            <a:endParaRPr b="0" lang="en-ID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5257800" y="3657600"/>
            <a:ext cx="2286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ID" sz="1200" spc="-1" strike="noStrike">
                <a:solidFill>
                  <a:srgbClr val="000000"/>
                </a:solidFill>
                <a:latin typeface="Arial"/>
              </a:rPr>
              <a:t>MQTT subscirber + Art server</a:t>
            </a:r>
            <a:endParaRPr b="0" lang="en-ID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772400" y="3657600"/>
            <a:ext cx="2286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ID" sz="1200" spc="-1" strike="noStrike">
                <a:solidFill>
                  <a:srgbClr val="000000"/>
                </a:solidFill>
                <a:latin typeface="Arial"/>
              </a:rPr>
              <a:t>Art Server -&gt; Display</a:t>
            </a:r>
            <a:endParaRPr b="0" lang="en-ID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892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7BEDDD-BBDC-4F32-8B11-BFB41D51CA4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LibreOffice/7.6.1.2$MacOSX_X86_64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2023-09-24T14:06:48Z</dcterms:created>
  <dc:creator/>
  <dc:description/>
  <dc:language>en-ID</dc:language>
  <cp:lastModifiedBy/>
  <dcterms:modified xsi:type="dcterms:W3CDTF">2023-09-25T14:36:09Z</dcterms:modified>
  <cp:revision>14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