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2DEE-A4E3-CD4D-8A90-E20373CD9B42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79496-8FB2-0A4B-95BB-D0CEEB50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0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1D45-83D5-5043-C358-674002B1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39153-C42A-91BE-00D2-898FC317F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12C5-8915-C33A-BB64-CD8FD49F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A0000-D1AD-E348-817C-D39849B31624}" type="datetime1">
              <a:rPr lang="en-ID" smtClean="0"/>
              <a:t>11/09/23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5E8F4-BACD-0AE8-2272-AF0FF91D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3B16-A772-218A-E54B-B7DA5F6E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C5C6-E160-AD07-B764-DA80556D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0C7C4-FC20-3C61-7480-339D5E761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BFEA-02F9-02F2-0A6B-CFD7A8C9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4D4A0-573B-694C-96AD-5EE3E741AFA7}" type="datetime1">
              <a:rPr lang="en-ID" smtClean="0"/>
              <a:t>11/09/23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109F-9E81-9827-5355-8C5C4054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50AD-A974-67F6-E1A7-C2D17D4A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D2EA8-AA33-E205-B7D3-DCDA893BA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DCA89-959C-888D-53A6-A65F236B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31E9-4D29-474F-F015-A082E7C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5CBD-5813-D647-9DA5-F05511AA001B}" type="datetime1">
              <a:rPr lang="en-ID" smtClean="0"/>
              <a:t>11/09/23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A5F9-FA58-3371-07A3-6D3A059E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8DE1-FC29-DA65-8CA4-357BEF9E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0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93D5-3FB6-8B1E-E527-14CE276E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F5DA6-A65A-FBF0-0A98-23C4F40A5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18C2-0C43-93A4-2C5F-1178C6EA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8F5E-77FD-384F-9BFD-E079B413821D}" type="datetime1">
              <a:rPr lang="en-ID" smtClean="0"/>
              <a:t>11/09/23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4C82-E1B7-C2D5-B360-0A035571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EA6D-C217-2B98-FB0D-2D15987E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0C9D-707F-406D-EC37-658C8D20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39FB0-5EA0-33A0-AF48-857102DD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A324-246F-47A2-BCE9-5FFA01EC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510D-A6A6-AF46-B125-311E30E4EBD3}" type="datetime1">
              <a:rPr lang="en-ID" smtClean="0"/>
              <a:t>11/09/23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B3CEB-066C-EC95-AB41-EB88AAFE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28E8-71B0-440B-5F76-67484F97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50B9-88E8-D76C-64F4-35D1C6B6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5FBB-71CD-B1DB-1BE7-40C584AF9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25CFC-C1EA-BD66-D608-E9A3772A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04E5-B77B-0228-FC0B-152A950D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3A6F-155E-C94A-B409-6B2D51504B4F}" type="datetime1">
              <a:rPr lang="en-ID" smtClean="0"/>
              <a:t>11/09/23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80A1-2D71-3A2D-5091-D6DE6715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0E614-540C-3059-9569-877B1030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F2FD-F95E-D804-2883-2C915471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B4244-2A0F-2D0A-92FA-76C232BC8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8338B-8154-51A6-D024-A600D3C49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0614F-D3EA-5315-BF64-FE97B1AA3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379A8-5457-7F1B-55E6-3AE3BEE09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C41A3-2F13-8AB4-09C4-C86C2CF6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125D-6D49-1643-8332-8A6AEA4D1DB1}" type="datetime1">
              <a:rPr lang="en-ID" smtClean="0"/>
              <a:t>11/09/23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FAAE9-E245-E5D9-ABB6-2A496873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05589-C0BA-6C61-C6A0-7A0D1B29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62C2-ED1C-47B3-5612-86AEBC2A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D304B-5C1A-6F5F-6645-97337970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E8BF-B6A7-D54A-AF56-3D8DD60324E8}" type="datetime1">
              <a:rPr lang="en-ID" smtClean="0"/>
              <a:t>11/09/23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AFA6D-BE8E-202D-77D8-99627477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C1ED2-C36B-C970-5C06-E2E5039E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008C2-89A2-D265-FD0C-7FAD7347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0966C-23B2-E245-9AE5-9747060B44C3}" type="datetime1">
              <a:rPr lang="en-ID" smtClean="0"/>
              <a:t>11/09/23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6B5B5-EDD7-92E2-3E7D-5DD59DA3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7BCD0-0E69-5B27-A573-23F43E38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3811-E19E-83A3-76E9-76119304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7DAB-BD49-108B-E383-35E3DC74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F1720-C54E-F899-F49B-3C25773EC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F738-D4BA-DA71-A325-BE80E981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CE66-25C9-7A45-B202-8A036EE129DC}" type="datetime1">
              <a:rPr lang="en-ID" smtClean="0"/>
              <a:t>11/09/23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5F62-AF82-8087-5628-EED7CEF0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4ABB2-DB2A-0FDE-206C-8D811D45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9893-8C02-6C8F-B061-072B592E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15350-3F53-4C5D-383C-7A7B6E975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5B79C-4B8C-51CA-BCA6-A5D3A9C1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D2F8-70F2-8CB4-A506-120FB07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4BC-B592-A242-88E6-6BF6071B22B9}" type="datetime1">
              <a:rPr lang="en-ID" smtClean="0"/>
              <a:t>11/09/23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9A363-476E-D13D-F639-C9DECB44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1AECF-595A-C0CB-8117-E735B79D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2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1F776-12B7-D47A-F494-D858C672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4880-F099-5D1B-0B9A-BEEA21A1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A764C-DC84-6DCA-ACD2-290E8AC5C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5ADD-EA20-CE47-8334-6381ACD9B9FB}" type="datetime1">
              <a:rPr lang="en-ID" smtClean="0"/>
              <a:t>11/09/23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F1CA-DE70-672F-0397-4B86CDDBE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D70B-F356-846F-B798-B688136CC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0720-F0E5-2647-B804-3F1C94BDD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Zilla Slab" pitchFamily="2" charset="77"/>
          <a:ea typeface="Zilla Slab" pitchFamily="2" charset="7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B38C-3283-8EE4-75C3-BF656C7B1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Ultrasonic Sensor</a:t>
            </a:r>
            <a:br>
              <a:rPr lang="en-US" dirty="0"/>
            </a:br>
            <a:r>
              <a:rPr lang="en-US" sz="2800" b="0" dirty="0">
                <a:latin typeface="Avenir Next Condensed" panose="020B0506020202020204" pitchFamily="34" charset="0"/>
              </a:rPr>
              <a:t>proximity sensor</a:t>
            </a:r>
            <a:endParaRPr lang="en-US" b="0" dirty="0">
              <a:latin typeface="Avenir Next Condensed" panose="020B0506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B1245-05DC-9A9C-EF18-1CC793DBC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Budi </a:t>
            </a:r>
            <a:r>
              <a:rPr lang="en-US" dirty="0" err="1"/>
              <a:t>Rahardjo</a:t>
            </a:r>
            <a:endParaRPr lang="en-US" dirty="0"/>
          </a:p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00597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54F0F-E282-9CC5-7AF4-4AAFFC11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8AF01-63D8-2048-A613-F8933C591415}" type="datetime1">
              <a:rPr lang="en-ID" smtClean="0"/>
              <a:t>11/09/23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820F-4801-260A-A9CB-1B337141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9674-42E6-8BF0-229B-C11DDC76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white electronic device with wires&#10;&#10;Description automatically generated">
            <a:extLst>
              <a:ext uri="{FF2B5EF4-FFF2-40B4-BE49-F238E27FC236}">
                <a16:creationId xmlns:a16="http://schemas.microsoft.com/office/drawing/2014/main" id="{35FA37CD-1225-C213-8D87-5308AB2B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1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32655-0948-72A6-A1FD-87B11A5B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4967-C7D3-0F4C-8B30-20010BFEDA9C}" type="datetime1">
              <a:rPr lang="en-ID" smtClean="0"/>
              <a:t>11/09/23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A3DFA-7F90-1D82-0E47-553EC5BA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0B10-073F-0590-1748-BB73CDD0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ow the ultrasonic sensor works | Download Scientific Diagram">
            <a:extLst>
              <a:ext uri="{FF2B5EF4-FFF2-40B4-BE49-F238E27FC236}">
                <a16:creationId xmlns:a16="http://schemas.microsoft.com/office/drawing/2014/main" id="{14C2A11A-CCD6-BB1A-46CC-49CBA9716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403350"/>
            <a:ext cx="10795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65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812D5B-FE3D-77BF-E9DE-413210A5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4291B-D3FF-6E26-F810-0C937586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Sends ultrasonic sound (above 20 kHz) and measure the time it takes to propagate back to the receiver</a:t>
            </a:r>
          </a:p>
          <a:p>
            <a:r>
              <a:rPr lang="en-US" b="1" i="1" dirty="0"/>
              <a:t>Distance</a:t>
            </a:r>
            <a:r>
              <a:rPr lang="en-US" dirty="0"/>
              <a:t> = </a:t>
            </a:r>
            <a:r>
              <a:rPr lang="en-US" b="1" i="1" dirty="0"/>
              <a:t>time </a:t>
            </a:r>
            <a:r>
              <a:rPr lang="en-US" dirty="0"/>
              <a:t> x  </a:t>
            </a:r>
            <a:r>
              <a:rPr lang="en-US" b="1" i="1" dirty="0"/>
              <a:t>speed of sound </a:t>
            </a:r>
            <a:r>
              <a:rPr lang="en-US" dirty="0"/>
              <a:t>/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06AD5-AB49-450D-77B4-12032F71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DAF4-9EF6-444C-B304-2F4B442956CC}" type="datetime1">
              <a:rPr lang="en-ID" smtClean="0"/>
              <a:t>11/09/23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EA86C-8801-A23E-1C51-91302F2B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6BDEB-79D8-5C89-AED5-4F62F411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F1B4-E7E3-69C8-BB99-E126F816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756A-FF53-4B4A-9A88-DBA712977F00}" type="datetime1">
              <a:rPr lang="en-ID" smtClean="0"/>
              <a:t>11/09/23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8289-3328-837E-AF24-39C90479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0079-9E71-6F33-444D-75502DC5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AE7DA9-6E15-57BA-0932-03BFF033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41500"/>
            <a:ext cx="6096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88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9AA3D-4569-3E20-A476-C722E296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A31D-2B24-924B-878A-37FB1D0A3DFA}" type="datetime1">
              <a:rPr lang="en-ID" smtClean="0"/>
              <a:t>11/09/23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E6826-AF3D-3848-5400-A5624811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9FC61-DFCE-C01A-4BCF-EFFA2BB5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4A16AC-3300-4678-F0E8-CC26BE5C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1739900"/>
            <a:ext cx="50673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9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21A29-50B6-94E7-B0B4-A4497BCF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const int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trigPin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= D5;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const int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echoPin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= D6;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long duration; int distance;</a:t>
            </a:r>
          </a:p>
          <a:p>
            <a:pPr marL="0" indent="0">
              <a:buNone/>
            </a:pPr>
            <a:endParaRPr lang="en-US" dirty="0">
              <a:latin typeface="Cascadia Mono" pitchFamily="49" charset="0"/>
              <a:ea typeface="Cascadia Mono" pitchFamily="49" charset="0"/>
              <a:cs typeface="Cascadia Mono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void </a:t>
            </a:r>
            <a:r>
              <a:rPr lang="en-US" b="1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setup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pinMode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trigPin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, OUTPUT);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pinMode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echoPin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, INPUT);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Serial.begin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(9600); //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ascadia Mono" pitchFamily="49" charset="0"/>
              <a:ea typeface="Cascadia Mono" pitchFamily="49" charset="0"/>
              <a:cs typeface="Cascadia Mono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void </a:t>
            </a:r>
            <a:r>
              <a:rPr lang="en-US" b="1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loop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digitalWrite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trigPin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, LOW);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delayMicroseconds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digitalWrite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trigPin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, HIGH);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delayMicroseconds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(10);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digitalWrite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trigPin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, LOW);</a:t>
            </a:r>
          </a:p>
          <a:p>
            <a:pPr marL="0" indent="0">
              <a:buNone/>
            </a:pPr>
            <a:endParaRPr lang="en-US" dirty="0">
              <a:latin typeface="Cascadia Mono" pitchFamily="49" charset="0"/>
              <a:ea typeface="Cascadia Mono" pitchFamily="49" charset="0"/>
              <a:cs typeface="Cascadia Mono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duration =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pulseIn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echoPin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, HIGH);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distance= duration*0.034/2;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Serial.print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("Distance: "); </a:t>
            </a:r>
            <a:r>
              <a:rPr lang="en-US" dirty="0" err="1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Serial.println</a:t>
            </a: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(distance);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   delay(100);</a:t>
            </a:r>
          </a:p>
          <a:p>
            <a:pPr marL="0" indent="0">
              <a:buNone/>
            </a:pPr>
            <a:r>
              <a:rPr lang="en-US" dirty="0">
                <a:latin typeface="Cascadia Mono" pitchFamily="49" charset="0"/>
                <a:ea typeface="Cascadia Mono" pitchFamily="49" charset="0"/>
                <a:cs typeface="Cascadia Mono" pitchFamily="49" charset="0"/>
              </a:rPr>
              <a:t>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D227E-7683-52D1-0573-B67AD941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766A-4721-834D-AFCB-78FA5758A353}" type="datetime1">
              <a:rPr lang="en-ID" smtClean="0"/>
              <a:t>11/09/23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601D7-96A4-00E1-80E9-0530BA36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3F82C-255D-6405-40F7-45C2DB5C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2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5FC467-4A58-BD72-381D-F5047610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8F179-63B6-CFAF-E909-C0BA3337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HC-SR04</a:t>
            </a:r>
          </a:p>
          <a:p>
            <a:pPr lvl="1"/>
            <a:r>
              <a:rPr lang="en-US" dirty="0"/>
              <a:t>Max 400 cm</a:t>
            </a:r>
          </a:p>
          <a:p>
            <a:pPr lvl="1"/>
            <a:r>
              <a:rPr lang="en-US" dirty="0"/>
              <a:t>Tolerance 3mm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99477-6726-33BC-D260-86C3789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20B6-5F6F-CE4F-86CE-33B7AC15508F}" type="datetime1">
              <a:rPr lang="en-ID" smtClean="0"/>
              <a:t>11/09/23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B0C8-8110-2B82-9697-D930599B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E1A13-7E85-F81F-27F7-D8BF4371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8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9C27-36FF-9276-F511-9CB62E0D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7DC0-959B-BD20-4B69-1F53D1F6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robocraze.com</a:t>
            </a:r>
            <a:r>
              <a:rPr lang="en-US" dirty="0"/>
              <a:t>/blogs/post/what-is-ultrasonic-sensor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F1C7-4813-95C8-A2A3-83EFA3D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15CF-0AFC-064A-989C-120C03B04DF7}" type="datetime1">
              <a:rPr lang="en-ID" smtClean="0"/>
              <a:t>11/09/23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9ACE-5F95-4EB1-27A2-BB6A66EA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B82E-027A-9F73-550C-4A7FEB02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E0720-F0E5-2647-B804-3F1C94BDDA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205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Condensed</vt:lpstr>
      <vt:lpstr>Calibri</vt:lpstr>
      <vt:lpstr>Cascadia Mono</vt:lpstr>
      <vt:lpstr>Lato</vt:lpstr>
      <vt:lpstr>Zilla Slab</vt:lpstr>
      <vt:lpstr>Office Theme</vt:lpstr>
      <vt:lpstr>Ultrasonic Sensor proximity sensor</vt:lpstr>
      <vt:lpstr>PowerPoint Presentation</vt:lpstr>
      <vt:lpstr>PowerPoint Presentation</vt:lpstr>
      <vt:lpstr>How it works</vt:lpstr>
      <vt:lpstr>PowerPoint Presentation</vt:lpstr>
      <vt:lpstr>PowerPoint Presentation</vt:lpstr>
      <vt:lpstr>PowerPoint Presentation</vt:lpstr>
      <vt:lpstr>Data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and Sensors</dc:title>
  <dc:creator>Ir. Budi Rahardjo, M.Sc., Ph.D.</dc:creator>
  <cp:lastModifiedBy>Ir. Budi Rahardjo, M.Sc., Ph.D.</cp:lastModifiedBy>
  <cp:revision>76</cp:revision>
  <dcterms:created xsi:type="dcterms:W3CDTF">2023-09-03T14:57:33Z</dcterms:created>
  <dcterms:modified xsi:type="dcterms:W3CDTF">2023-09-11T04:59:16Z</dcterms:modified>
</cp:coreProperties>
</file>