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2"/>
  </p:normalViewPr>
  <p:slideViewPr>
    <p:cSldViewPr snapToGrid="0">
      <p:cViewPr varScale="1">
        <p:scale>
          <a:sx n="96" d="100"/>
          <a:sy n="9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2DEE-A4E3-CD4D-8A90-E20373CD9B42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79496-8FB2-0A4B-95BB-D0CEEB50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1D45-83D5-5043-C358-674002B1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9153-C42A-91BE-00D2-898FC317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12C5-8915-C33A-BB64-CD8FD49F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A480-75FA-4F42-87B2-A67DD825127C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E8F4-BACD-0AE8-2272-AF0FF91D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3B16-A772-218A-E54B-B7DA5F6E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C5C6-E160-AD07-B764-DA80556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C7C4-FC20-3C61-7480-339D5E761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BFEA-02F9-02F2-0A6B-CFD7A8C9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F9D8-6F9C-9640-9C92-C758AF9C68DE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109F-9E81-9827-5355-8C5C4054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AD-A974-67F6-E1A7-C2D17D4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D2EA8-AA33-E205-B7D3-DCDA893BA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DCA89-959C-888D-53A6-A65F236B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31E9-4D29-474F-F015-A082E7C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E486-F1F1-FB4A-962D-0F79555E8EBF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A5F9-FA58-3371-07A3-6D3A059E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8DE1-FC29-DA65-8CA4-357BEF9E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93D5-3FB6-8B1E-E527-14CE276E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5DA6-A65A-FBF0-0A98-23C4F40A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18C2-0C43-93A4-2C5F-1178C6EA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169-6DA4-8C42-8A69-DCFE665822DB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4C82-E1B7-C2D5-B360-0A035571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EA6D-C217-2B98-FB0D-2D15987E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0C9D-707F-406D-EC37-658C8D20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39FB0-5EA0-33A0-AF48-857102DD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A324-246F-47A2-BCE9-5FFA01EC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DC28-8391-274C-9B04-164A9D550E5E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3CEB-066C-EC95-AB41-EB88AAFE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28E8-71B0-440B-5F76-67484F97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50B9-88E8-D76C-64F4-35D1C6B6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5FBB-71CD-B1DB-1BE7-40C584AF9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25CFC-C1EA-BD66-D608-E9A3772A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04E5-B77B-0228-FC0B-152A950D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FA0E-9906-D849-A0A0-02D243B1C92B}" type="datetime1">
              <a:rPr lang="en-ID" smtClean="0"/>
              <a:t>03/09/23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80A1-2D71-3A2D-5091-D6DE6715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0E614-540C-3059-9569-877B103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F2FD-F95E-D804-2883-2C91547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4244-2A0F-2D0A-92FA-76C232BC8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8338B-8154-51A6-D024-A600D3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0614F-D3EA-5315-BF64-FE97B1AA3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379A8-5457-7F1B-55E6-3AE3BEE09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C41A3-2F13-8AB4-09C4-C86C2CF6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01B6-9020-B045-9F81-CC0A990819F4}" type="datetime1">
              <a:rPr lang="en-ID" smtClean="0"/>
              <a:t>03/09/23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AAE9-E245-E5D9-ABB6-2A496873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05589-C0BA-6C61-C6A0-7A0D1B29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62C2-ED1C-47B3-5612-86AEBC2A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D304B-5C1A-6F5F-6645-97337970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7449-979D-254D-B43D-4B7F7CB57CA7}" type="datetime1">
              <a:rPr lang="en-ID" smtClean="0"/>
              <a:t>03/09/23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AFA6D-BE8E-202D-77D8-99627477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C1ED2-C36B-C970-5C06-E2E5039E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008C2-89A2-D265-FD0C-7FAD7347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2FD-1D67-BD4B-A4B3-0D9C544DD2CA}" type="datetime1">
              <a:rPr lang="en-ID" smtClean="0"/>
              <a:t>03/09/23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6B5B5-EDD7-92E2-3E7D-5DD59DA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7BCD0-0E69-5B27-A573-23F43E38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811-E19E-83A3-76E9-76119304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7DAB-BD49-108B-E383-35E3DC74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1720-C54E-F899-F49B-3C25773E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F738-D4BA-DA71-A325-BE80E981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DA94-6ECF-B243-91EA-A2C547D49AB1}" type="datetime1">
              <a:rPr lang="en-ID" smtClean="0"/>
              <a:t>03/09/23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5F62-AF82-8087-5628-EED7CEF0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ABB2-DB2A-0FDE-206C-8D811D4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9893-8C02-6C8F-B061-072B592E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15350-3F53-4C5D-383C-7A7B6E975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B79C-4B8C-51CA-BCA6-A5D3A9C1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D2F8-70F2-8CB4-A506-120FB07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1207-251D-C548-8CB7-6C3232AE88C0}" type="datetime1">
              <a:rPr lang="en-ID" smtClean="0"/>
              <a:t>03/09/23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9A363-476E-D13D-F639-C9DECB44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AECF-595A-C0CB-8117-E735B79D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1F776-12B7-D47A-F494-D858C672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4880-F099-5D1B-0B9A-BEEA21A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764C-DC84-6DCA-ACD2-290E8AC5C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1869-2642-0A4C-A185-0C857410EFE2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F1CA-DE70-672F-0397-4B86CDDB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D70B-F356-846F-B798-B688136CC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Zilla Slab" pitchFamily="2" charset="77"/>
          <a:ea typeface="Zilla Slab" pitchFamily="2" charset="7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38C-3283-8EE4-75C3-BF656C7B1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and 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B1245-05DC-9A9C-EF18-1CC793DBC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Budi </a:t>
            </a:r>
            <a:r>
              <a:rPr lang="en-US" dirty="0" err="1"/>
              <a:t>Rahardjo</a:t>
            </a:r>
            <a:endParaRPr lang="en-US" dirty="0"/>
          </a:p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0059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11FE-3641-EC9B-FC20-5C98778B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C390-6846-387E-F28C-54613FACF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data from real world</a:t>
            </a:r>
          </a:p>
          <a:p>
            <a:r>
              <a:rPr lang="en-US" dirty="0"/>
              <a:t>Convert them into (digital) values so that they can be read by a processor / controller</a:t>
            </a:r>
          </a:p>
          <a:p>
            <a:r>
              <a:rPr lang="en-US" dirty="0"/>
              <a:t>Data is shown / stored / sent / processed</a:t>
            </a:r>
          </a:p>
          <a:p>
            <a:pPr lvl="1"/>
            <a:r>
              <a:rPr lang="en-US" dirty="0"/>
              <a:t>Make decision based on data</a:t>
            </a:r>
          </a:p>
          <a:p>
            <a:pPr lvl="1"/>
            <a:r>
              <a:rPr lang="en-US" dirty="0"/>
              <a:t>Example: turn on AC when the temperature is hot, turn off AC when it is cool enough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A9F2-C6BB-6561-17CC-B0745B3F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3DA2-A33C-DC4E-9612-D2835B4097DB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2E4E-DA0A-23E6-A83B-09C34165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5093-D187-4F1A-6CB3-63A8B0AA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0BF17F-60B8-FA56-4B2A-FA20140FBC56}"/>
              </a:ext>
            </a:extLst>
          </p:cNvPr>
          <p:cNvSpPr/>
          <p:nvPr/>
        </p:nvSpPr>
        <p:spPr>
          <a:xfrm>
            <a:off x="2008874" y="1777039"/>
            <a:ext cx="1807285" cy="26248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B34F2-D10C-4FF1-20C7-49E05E441E17}"/>
              </a:ext>
            </a:extLst>
          </p:cNvPr>
          <p:cNvSpPr txBox="1"/>
          <p:nvPr/>
        </p:nvSpPr>
        <p:spPr>
          <a:xfrm>
            <a:off x="2165256" y="2427752"/>
            <a:ext cx="1331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processor/</a:t>
            </a:r>
          </a:p>
          <a:p>
            <a:r>
              <a:rPr lang="en-US" sz="2000" dirty="0"/>
              <a:t>controller/</a:t>
            </a:r>
          </a:p>
          <a:p>
            <a:r>
              <a:rPr lang="en-US" sz="2000" dirty="0"/>
              <a:t>Arduino/</a:t>
            </a:r>
          </a:p>
          <a:p>
            <a:r>
              <a:rPr lang="en-US" sz="2000" dirty="0"/>
              <a:t>ESP boards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78678-6B5B-E58B-946F-317AE3DB221C}"/>
              </a:ext>
            </a:extLst>
          </p:cNvPr>
          <p:cNvSpPr/>
          <p:nvPr/>
        </p:nvSpPr>
        <p:spPr>
          <a:xfrm>
            <a:off x="6453568" y="2035230"/>
            <a:ext cx="1385952" cy="7099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87ECC-D944-D5E4-3D90-59A9E180E290}"/>
              </a:ext>
            </a:extLst>
          </p:cNvPr>
          <p:cNvSpPr txBox="1"/>
          <p:nvPr/>
        </p:nvSpPr>
        <p:spPr>
          <a:xfrm>
            <a:off x="6641437" y="2136537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sensor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803DB9-91DF-A8DA-1A9E-6B7314BC8384}"/>
              </a:ext>
            </a:extLst>
          </p:cNvPr>
          <p:cNvCxnSpPr/>
          <p:nvPr/>
        </p:nvCxnSpPr>
        <p:spPr>
          <a:xfrm flipH="1">
            <a:off x="3816159" y="2390225"/>
            <a:ext cx="263740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7DA2F1-E5D7-2D68-5DA3-CD70188003C0}"/>
              </a:ext>
            </a:extLst>
          </p:cNvPr>
          <p:cNvSpPr txBox="1"/>
          <p:nvPr/>
        </p:nvSpPr>
        <p:spPr>
          <a:xfrm>
            <a:off x="8962701" y="2207350"/>
            <a:ext cx="113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world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6D20F8-1286-7EC4-B865-BC50994AE2CF}"/>
              </a:ext>
            </a:extLst>
          </p:cNvPr>
          <p:cNvCxnSpPr>
            <a:cxnSpLocks/>
          </p:cNvCxnSpPr>
          <p:nvPr/>
        </p:nvCxnSpPr>
        <p:spPr>
          <a:xfrm flipH="1">
            <a:off x="7828832" y="2427752"/>
            <a:ext cx="106760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23C40-1C53-A969-25E1-6E2DDC5D58CD}"/>
              </a:ext>
            </a:extLst>
          </p:cNvPr>
          <p:cNvSpPr/>
          <p:nvPr/>
        </p:nvSpPr>
        <p:spPr>
          <a:xfrm>
            <a:off x="6455360" y="3295669"/>
            <a:ext cx="1385952" cy="70999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9195A-2485-13EF-0B0F-6E521801BD2B}"/>
              </a:ext>
            </a:extLst>
          </p:cNvPr>
          <p:cNvSpPr txBox="1"/>
          <p:nvPr/>
        </p:nvSpPr>
        <p:spPr>
          <a:xfrm>
            <a:off x="6531480" y="3419832"/>
            <a:ext cx="12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actuator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C3C86A-4F7C-C2E3-525F-A7BAF0276A7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15263" y="3650665"/>
            <a:ext cx="2640097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F403BA-D229-35B4-F657-083461F47E9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841312" y="3650664"/>
            <a:ext cx="1121389" cy="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AD75C2-BCA9-DA81-02E6-C409A862448A}"/>
              </a:ext>
            </a:extLst>
          </p:cNvPr>
          <p:cNvSpPr txBox="1"/>
          <p:nvPr/>
        </p:nvSpPr>
        <p:spPr>
          <a:xfrm>
            <a:off x="8969690" y="3381859"/>
            <a:ext cx="1728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something</a:t>
            </a:r>
          </a:p>
          <a:p>
            <a:r>
              <a:rPr lang="en-US" dirty="0"/>
              <a:t>in the real world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47087DE-CDB0-5039-6128-1A597044DA6D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306028" y="4008393"/>
            <a:ext cx="938724" cy="1725747"/>
          </a:xfrm>
          <a:prstGeom prst="bentConnector2">
            <a:avLst/>
          </a:prstGeom>
          <a:ln w="3492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C64085-B09E-75EE-4703-2898F323EBA5}"/>
              </a:ext>
            </a:extLst>
          </p:cNvPr>
          <p:cNvSpPr txBox="1"/>
          <p:nvPr/>
        </p:nvSpPr>
        <p:spPr>
          <a:xfrm>
            <a:off x="4681574" y="4925130"/>
            <a:ext cx="249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network / internet</a:t>
            </a:r>
          </a:p>
          <a:p>
            <a:r>
              <a:rPr lang="en-US" sz="2400" dirty="0"/>
              <a:t>database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A7C30B9-2FBA-7CCB-D913-EA5BB242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IoT Sensor Topology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1BC40FF6-03A2-9E25-0AF7-92E06BFB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92DC-FDB5-6F40-934A-E7971C4E191A}" type="datetime1">
              <a:rPr lang="en-ID" smtClean="0"/>
              <a:t>03/09/23</a:t>
            </a:fld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49E44A5C-CD2F-9B98-3566-FEA6D0F9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97F21D0-5840-CBC5-C1EC-24EAD19E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ctronics protoboard">
            <a:extLst>
              <a:ext uri="{FF2B5EF4-FFF2-40B4-BE49-F238E27FC236}">
                <a16:creationId xmlns:a16="http://schemas.microsoft.com/office/drawing/2014/main" id="{3C6A97AD-32E1-F680-4520-23771B247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7CE54-E918-F7BC-4F9C-BB445829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+mj-lt"/>
                <a:ea typeface="+mj-ea"/>
              </a:rPr>
              <a:t>IoT Sensors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2F15F-DD29-AA7D-C111-C9392925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3CC0C-AC98-97A1-6D42-508AEE77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0179-FD13-D141-8594-B48A0C7D2681}" type="datetime1">
              <a:rPr lang="en-ID" smtClean="0"/>
              <a:t>03/09/23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D97435-4BEF-E5FC-99FB-333F9D07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5F79C-0847-618C-24F2-42E49F24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7AEB19-778E-D2FD-29C6-043BD3E9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Sensors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5810C-2924-E98E-6B7C-C4795E31F7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Temperature &amp; Humidity</a:t>
            </a:r>
          </a:p>
          <a:p>
            <a:pPr lvl="1"/>
            <a:r>
              <a:rPr lang="en-US" dirty="0"/>
              <a:t>DHT-11, DHT-22</a:t>
            </a:r>
          </a:p>
          <a:p>
            <a:r>
              <a:rPr lang="en-US" dirty="0"/>
              <a:t>Ultrasonic</a:t>
            </a:r>
          </a:p>
          <a:p>
            <a:pPr lvl="1"/>
            <a:r>
              <a:rPr lang="en-US" dirty="0"/>
              <a:t>Measure distance of object</a:t>
            </a:r>
          </a:p>
          <a:p>
            <a:r>
              <a:rPr lang="en-US" dirty="0"/>
              <a:t>Weight sensor</a:t>
            </a:r>
          </a:p>
          <a:p>
            <a:r>
              <a:rPr lang="en-US" dirty="0"/>
              <a:t>Light sensor</a:t>
            </a:r>
          </a:p>
          <a:p>
            <a:r>
              <a:rPr lang="en-US" dirty="0"/>
              <a:t>Soil</a:t>
            </a:r>
          </a:p>
          <a:p>
            <a:r>
              <a:rPr lang="en-US" dirty="0"/>
              <a:t>Water quality?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DAF69-9F46-B324-4952-D6F3BDD170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Gas sensor</a:t>
            </a:r>
          </a:p>
          <a:p>
            <a:r>
              <a:rPr lang="en-US" dirty="0"/>
              <a:t>Dust (particle) sensor</a:t>
            </a:r>
          </a:p>
          <a:p>
            <a:r>
              <a:rPr lang="en-US" dirty="0"/>
              <a:t>Medical sensors</a:t>
            </a:r>
          </a:p>
          <a:p>
            <a:pPr lvl="1"/>
            <a:r>
              <a:rPr lang="en-US" dirty="0"/>
              <a:t>Heart rate</a:t>
            </a:r>
          </a:p>
          <a:p>
            <a:r>
              <a:rPr lang="en-US" dirty="0"/>
              <a:t>...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5527D-3895-713A-97FE-BE99CD2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C7D97-EA52-F64C-94D2-BDBCCA5DBE91}" type="datetime1">
              <a:rPr lang="en-ID" smtClean="0"/>
              <a:t>03/09/23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FFE39-AB5A-8D3B-802D-717E3B18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91DC2-6746-7241-7B97-993FE0B6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0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D77A5-327B-AF94-F485-81B404DC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DHT-11 Sensor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039C8-ED91-9DF1-F91B-9DAE2805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2FD-1D67-BD4B-A4B3-0D9C544DD2CA}" type="datetime1">
              <a:rPr lang="en-ID" smtClean="0"/>
              <a:t>03/09/23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C57B9-2967-1607-25BE-A05F000E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A4818-6F9F-21F5-7461-4D960DAF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Apa itu sensor DHT11 dan DHT22 serta perbedaannya">
            <a:extLst>
              <a:ext uri="{FF2B5EF4-FFF2-40B4-BE49-F238E27FC236}">
                <a16:creationId xmlns:a16="http://schemas.microsoft.com/office/drawing/2014/main" id="{B191538B-0627-D10F-3CDF-9738ECC9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461" y="1690688"/>
            <a:ext cx="57912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6BEA8-AF17-1954-8E96-2223EAB8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FA0E-9906-D849-A0A0-02D243B1C92B}" type="datetime1">
              <a:rPr lang="en-ID" smtClean="0"/>
              <a:t>03/09/23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AB77-8143-CDB6-584A-DFA23453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3E11-2584-53C4-5798-2344B9EE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IoT | Connecting and Interfacing a DHT 11 with WeMos D1 Mini ...">
            <a:extLst>
              <a:ext uri="{FF2B5EF4-FFF2-40B4-BE49-F238E27FC236}">
                <a16:creationId xmlns:a16="http://schemas.microsoft.com/office/drawing/2014/main" id="{7D4509F6-F1E9-FEFD-41B2-2C2485B6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8534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63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623C55-171A-DA0B-A528-D489B1F7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5A964-30E9-5ADD-A3D9-1914AA06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 load the proper library (DHT-11)</a:t>
            </a:r>
          </a:p>
          <a:p>
            <a:r>
              <a:rPr lang="en-US" dirty="0"/>
              <a:t>SETUP</a:t>
            </a:r>
          </a:p>
          <a:p>
            <a:pPr lvl="1"/>
            <a:r>
              <a:rPr lang="en-US" dirty="0"/>
              <a:t>set ESP port to receive data (as INPUT)</a:t>
            </a:r>
          </a:p>
          <a:p>
            <a:pPr lvl="1"/>
            <a:r>
              <a:rPr lang="en-US" dirty="0"/>
              <a:t>which port? D4?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Read data</a:t>
            </a:r>
          </a:p>
          <a:p>
            <a:pPr lvl="1"/>
            <a:r>
              <a:rPr lang="en-US" dirty="0"/>
              <a:t>Print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F6754-C530-7823-29BA-CC17A4EB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FB2FD-1D67-BD4B-A4B3-0D9C544DD2CA}" type="datetime1">
              <a:rPr lang="en-ID" smtClean="0"/>
              <a:t>03/09/23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4AB72-4D83-27A2-774A-1FD686FF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9BA5-724D-BC62-ED6F-3FC61AF0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9E08-1D77-6718-0357-973379E8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235C-8C6D-9CC7-B663-04893BCD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A68EA-B37B-5E70-1688-DCE99147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A169-6DA4-8C42-8A69-DCFE665822DB}" type="datetime1">
              <a:rPr lang="en-ID" smtClean="0"/>
              <a:t>03/09/23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B14D-298A-5702-0B70-CF6FC7DF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 - IoT 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5BB-0898-B4F7-5396-6814A995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206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Zilla Slab</vt:lpstr>
      <vt:lpstr>Office Theme</vt:lpstr>
      <vt:lpstr>IoT and Sensors</vt:lpstr>
      <vt:lpstr>Sensors</vt:lpstr>
      <vt:lpstr>IoT Sensor Topology</vt:lpstr>
      <vt:lpstr>IoT Sensors</vt:lpstr>
      <vt:lpstr>IoT Sensors</vt:lpstr>
      <vt:lpstr>DHT-11 Sensor</vt:lpstr>
      <vt:lpstr>PowerPoint Presentation</vt:lpstr>
      <vt:lpstr>Code</vt:lpstr>
      <vt:lpstr>Testing?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Sensors</dc:title>
  <dc:creator>Ir. Budi Rahardjo, M.Sc., Ph.D.</dc:creator>
  <cp:lastModifiedBy>Ir. Budi Rahardjo, M.Sc., Ph.D.</cp:lastModifiedBy>
  <cp:revision>42</cp:revision>
  <dcterms:created xsi:type="dcterms:W3CDTF">2023-09-03T14:57:33Z</dcterms:created>
  <dcterms:modified xsi:type="dcterms:W3CDTF">2023-09-03T15:18:52Z</dcterms:modified>
</cp:coreProperties>
</file>