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6179AB-575E-4707-9FAC-B26F13D878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662A4C-66A7-4EB2-9850-D432970B51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01063-B6FA-42A0-8FF7-71782344DA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54A0FF-453A-40C5-B469-570F187807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452898-737E-407A-A795-E171F77AEB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5F7B50-F24F-429D-9628-4A561B498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7BEE2F-23ED-4E5C-808D-C25E881F16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674469-BF24-4204-B3FB-0E9689EFED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22C47D-EF66-40C1-AC40-5262DBA50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2720B1-37D2-49B4-B6E2-98972C0DAF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9A4DFA-6298-490A-A5EB-C8B1A0E73F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E7A00-8081-4677-9168-BCB13B47F9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3895E3-014E-46CA-9266-DBC38FF24F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DAC389-0303-4B79-97CC-07F8F1EAA3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F5ADF5-2A6C-4EE2-A02C-FA5985A2CC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906BE6-1939-4AFC-B60D-BED68F602A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DAF919-2807-4F31-9356-3A9734282B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94894-5989-4AC1-BCC2-12A510F33F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F1F2B-E55D-4C16-BAE4-86EF318A16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4E32AE-BE53-4197-B7CA-88DAA2FE8E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79758E-06F4-4D6E-A564-BC10ACE884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9A271C-1B37-44C2-BA59-9B92435B73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2D82B2-B96F-4C14-A5AF-E320AADC2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F7C78-E687-4F8C-B932-E2B0193549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D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886E9D-7189-4FE1-8C6C-B7E06292940F}" type="slidenum">
              <a:rPr b="0" lang="en-ID" sz="1400" spc="-1" strike="noStrike">
                <a:latin typeface="Times New Roman"/>
              </a:rPr>
              <a:t>&lt;number&gt;</a:t>
            </a:fld>
            <a:endParaRPr b="0" lang="en-ID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D" sz="4400" spc="-1" strike="noStrike">
                <a:latin typeface="Arial"/>
              </a:rPr>
              <a:t>Click to edit the title text format</a:t>
            </a:r>
            <a:endParaRPr b="0" lang="en-ID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latin typeface="Arial"/>
              </a:rPr>
              <a:t>Click to edit the outline text format</a:t>
            </a:r>
            <a:endParaRPr b="0" lang="en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latin typeface="Arial"/>
              </a:rPr>
              <a:t>Second Outline Level</a:t>
            </a:r>
            <a:endParaRPr b="0" lang="en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latin typeface="Arial"/>
              </a:rPr>
              <a:t>Third Outline Level</a:t>
            </a:r>
            <a:endParaRPr b="0" lang="en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latin typeface="Arial"/>
              </a:rPr>
              <a:t>Fourth Outline Level</a:t>
            </a:r>
            <a:endParaRPr b="0" lang="en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Fifth Outline Level</a:t>
            </a:r>
            <a:endParaRPr b="0" lang="en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Sixth Outline Level</a:t>
            </a:r>
            <a:endParaRPr b="0" lang="en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latin typeface="Arial"/>
              </a:rPr>
              <a:t>Seventh Outline Level</a:t>
            </a:r>
            <a:endParaRPr b="0" lang="en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D" sz="1800" spc="-1" strike="noStrike">
                <a:latin typeface="Arial"/>
              </a:rPr>
              <a:t>Click to edit the title text format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Click to edit the outline text format</a:t>
            </a:r>
            <a:endParaRPr b="0" lang="en-ID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latin typeface="Arial"/>
              </a:rPr>
              <a:t>Second Outline Level</a:t>
            </a:r>
            <a:endParaRPr b="0" lang="en-ID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Third Outline Level</a:t>
            </a:r>
            <a:endParaRPr b="0" lang="en-ID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1800" spc="-1" strike="noStrike">
                <a:latin typeface="Arial"/>
              </a:rPr>
              <a:t>Fourth Outline Level</a:t>
            </a:r>
            <a:endParaRPr b="0" lang="en-ID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Fifth Outline Level</a:t>
            </a:r>
            <a:endParaRPr b="0" lang="en-ID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Sixth Outline Level</a:t>
            </a:r>
            <a:endParaRPr b="0" lang="en-ID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latin typeface="Arial"/>
              </a:rPr>
              <a:t>Seventh Outline Level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D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B24B6B-F491-4130-8A5E-191DFCFDAD1A}" type="slidenum">
              <a:rPr b="0" lang="en-ID" sz="1400" spc="-1" strike="noStrike">
                <a:latin typeface="Times New Roman"/>
              </a:rPr>
              <a:t>&lt;number&gt;</a:t>
            </a:fld>
            <a:endParaRPr b="0" lang="en-ID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4324680" y="352800"/>
            <a:ext cx="5504400" cy="46756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3"/>
          <p:cNvSpPr txBox="1"/>
          <p:nvPr/>
        </p:nvSpPr>
        <p:spPr>
          <a:xfrm>
            <a:off x="504360" y="226440"/>
            <a:ext cx="3610440" cy="50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D" sz="1800" spc="-1" strike="noStrike">
                <a:latin typeface="Arial"/>
              </a:rPr>
              <a:t>Review Network &amp; Code</a:t>
            </a:r>
            <a:endParaRPr b="1" lang="en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371600" y="362160"/>
            <a:ext cx="7086240" cy="512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84560" y="748080"/>
            <a:ext cx="9142920" cy="41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51560" y="314280"/>
            <a:ext cx="9677520" cy="494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7280" y="476640"/>
            <a:ext cx="10080360" cy="47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10080360" cy="28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2023-09-11T08:40:52Z</dcterms:created>
  <dc:creator/>
  <dc:description/>
  <dc:language>en-ID</dc:language>
  <cp:lastModifiedBy/>
  <dcterms:modified xsi:type="dcterms:W3CDTF">2023-09-11T13:55:42Z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