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E4AD52-87ED-4968-8AC0-9D81E85493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E626CB-4E8B-484A-9E80-0D95269ED5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D8A48D-1497-4E62-A403-B72CED9BC2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F6F9C0-FCFF-4D09-90A9-9BFFE18310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A258D5-95F7-425F-9EC6-14ED33F2E2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1D8ADC-8A05-41B7-8B2C-D8BD77B834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4BCC9C-434F-44D5-A417-A82EC1C8CD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6BE650-8E7B-412C-955D-5C096A24AF2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AB0844-5D4B-4E20-9AD3-92D30C7387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D547CD-3137-47B3-9BE2-DAFF43E797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1A08DB-08B5-4D28-8B7E-604DD676C3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417337-7993-4885-BD3D-C291558226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D227C1-85F4-443A-A7A0-DB6E44BC0A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B64A440-D635-4E65-A7E0-AB9E6ADFEB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DBF973-D9E4-49A1-ACC9-DEF0592787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9A3C3D-ADAB-4DEA-BDEE-098F40B752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7AFFA6-5C4E-4DD5-A8C1-3F035FC29B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C6E686-0148-41EB-A006-B93070EEAD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D2A0B1-553C-4473-890B-0AC59933DE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EFC05D-737F-46B4-AD2E-306C82E85F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A000681-3F2B-4BD6-B941-F1EA678380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B2AB74-9BAF-4085-8644-8E66881588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11DF4E-D613-4D8C-AED9-E4C793A491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0EB8B6-C3FD-4A05-B7F4-3C9AC024A5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80000" cy="75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D" sz="22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420000" y="4086360"/>
            <a:ext cx="6300000" cy="77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655"/>
              </a:spcAft>
              <a:buNone/>
            </a:pP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ID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ID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D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D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D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ID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D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ID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D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ID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D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ID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D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ID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D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ID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D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ID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D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D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ID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509B5D99-4BFD-4D8E-94E0-909125AB9286}" type="slidenum"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D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ID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ID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en-ID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ID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693" lnSpcReduction="10000"/>
          </a:bodyPr>
          <a:p>
            <a:pPr marL="432000" indent="0">
              <a:spcAft>
                <a:spcPts val="655"/>
              </a:spcAft>
            </a:pPr>
            <a:r>
              <a:rPr b="0" lang="en-ID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en-ID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en-ID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en-ID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en-ID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en-ID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en-ID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D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D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18D40310-6ACA-495D-B9FC-7322BBA1293B}" type="slidenum"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D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ID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en-ID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en-ID" sz="27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25"/>
          </a:bodyPr>
          <a:p>
            <a:pPr marL="432000" indent="0">
              <a:spcAft>
                <a:spcPts val="655"/>
              </a:spcAft>
            </a:pPr>
            <a:r>
              <a:rPr b="0" lang="en-ID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864000" indent="0">
              <a:spcAft>
                <a:spcPts val="850"/>
              </a:spcAft>
            </a:pPr>
            <a:r>
              <a:rPr b="0" lang="en-ID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296000" indent="0">
              <a:spcAft>
                <a:spcPts val="635"/>
              </a:spcAft>
            </a:pPr>
            <a:r>
              <a:rPr b="0" lang="en-ID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728000" indent="0">
              <a:spcAft>
                <a:spcPts val="425"/>
              </a:spcAft>
            </a:pPr>
            <a:r>
              <a:rPr b="0" lang="en-ID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2160000" indent="0">
              <a:spcAft>
                <a:spcPts val="213"/>
              </a:spcAft>
            </a:pPr>
            <a:r>
              <a:rPr b="0" lang="en-ID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592000" indent="0">
              <a:spcAft>
                <a:spcPts val="213"/>
              </a:spcAft>
            </a:pPr>
            <a:r>
              <a:rPr b="0" lang="en-ID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3024000" indent="0">
              <a:spcAft>
                <a:spcPts val="213"/>
              </a:spcAft>
            </a:pPr>
            <a:r>
              <a:rPr b="0" lang="en-ID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ID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ID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ID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ID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09CB5005-CC22-4E6B-BAD0-60043F7EAEE7}" type="slidenum">
              <a:rPr b="1" lang="en-ID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ID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endParaRPr b="1" lang="en-ID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D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ID" sz="2700" spc="-1" strike="noStrike">
                <a:solidFill>
                  <a:srgbClr val="ffffff"/>
                </a:solidFill>
                <a:latin typeface="Source Sans Pro Black"/>
              </a:rPr>
              <a:t>Particle Rendering w/ Sensors</a:t>
            </a:r>
            <a:endParaRPr b="1" lang="en-ID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57"/>
              </a:spcAft>
              <a:buNone/>
            </a:pPr>
            <a:r>
              <a:rPr b="1" lang="en-ID" sz="2400" spc="-1" strike="noStrike">
                <a:solidFill>
                  <a:srgbClr val="2c3e50"/>
                </a:solidFill>
                <a:latin typeface="Source Sans Pro Semibold"/>
              </a:rPr>
              <a:t>Pipeline:</a:t>
            </a:r>
            <a:endParaRPr b="1" lang="en-ID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2c3e50"/>
                </a:solidFill>
                <a:latin typeface="Source Sans Pro Semibold"/>
              </a:rPr>
              <a:t>Ultrasonic sensor connected to ESP8266</a:t>
            </a:r>
            <a:endParaRPr b="1" lang="en-ID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2c3e50"/>
                </a:solidFill>
                <a:latin typeface="Source Sans Pro Semibold"/>
              </a:rPr>
              <a:t>ESP8266 sends data to MQTT broker</a:t>
            </a:r>
            <a:endParaRPr b="1" lang="en-ID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2c3e50"/>
                </a:solidFill>
                <a:latin typeface="Source Sans Pro Semibold"/>
              </a:rPr>
              <a:t>MQTT subscriber (w/ certain Topic) receives sensor data</a:t>
            </a:r>
            <a:endParaRPr b="1" lang="en-ID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D" sz="2400" spc="-1" strike="noStrike">
                <a:solidFill>
                  <a:srgbClr val="2c3e50"/>
                </a:solidFill>
                <a:latin typeface="Source Sans Pro Semibold"/>
              </a:rPr>
              <a:t>Sensor data is translated into:</a:t>
            </a:r>
            <a:endParaRPr b="1" lang="en-ID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D" sz="2100" spc="-1" strike="noStrike">
                <a:solidFill>
                  <a:srgbClr val="2c3e50"/>
                </a:solidFill>
                <a:latin typeface="Source Sans Pro"/>
              </a:rPr>
              <a:t>Particle intensity (from low to high)</a:t>
            </a:r>
            <a:endParaRPr b="0" lang="en-ID" sz="2100" spc="-1" strike="noStrike">
              <a:solidFill>
                <a:srgbClr val="2c3e50"/>
              </a:solidFill>
              <a:latin typeface="Source Sans Pro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D" sz="2100" spc="-1" strike="noStrike">
                <a:solidFill>
                  <a:srgbClr val="2c3e50"/>
                </a:solidFill>
                <a:latin typeface="Source Sans Pro"/>
              </a:rPr>
              <a:t>Particle position (left to right)</a:t>
            </a:r>
            <a:endParaRPr b="0" lang="en-ID" sz="2100" spc="-1" strike="noStrike">
              <a:solidFill>
                <a:srgbClr val="2c3e5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endParaRPr b="1" lang="en-ID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AB9055-5504-4317-9C9D-4DCA8B6BB05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LibreOffice/7.6.1.2$MacOSX_X86_64 LibreOffice_project/f5defcebd022c5bc36bbb79be232cb6926d8f674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2023-09-24T14:06:48Z</dcterms:created>
  <dc:creator/>
  <dc:description/>
  <dc:language>en-ID</dc:language>
  <cp:lastModifiedBy/>
  <dcterms:modified xsi:type="dcterms:W3CDTF">2023-09-24T15:03:19Z</dcterms:modified>
  <cp:revision>4</cp:revision>
  <dc:subject/>
  <dc:title>Midnightblue</dc:title>
</cp:coreProperties>
</file>