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3C871-8ECE-0740-B512-23C46CCCDC9E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16F226-2ABA-DF4B-91BB-8A4D26FD7A43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Real ID</a:t>
          </a:r>
        </a:p>
      </dgm:t>
    </dgm:pt>
    <dgm:pt modelId="{9AE29583-15D2-5043-83F5-F4CCAF522605}" type="parTrans" cxnId="{90D73C8A-5765-4442-B515-267D67F397A6}">
      <dgm:prSet/>
      <dgm:spPr/>
      <dgm:t>
        <a:bodyPr/>
        <a:lstStyle/>
        <a:p>
          <a:endParaRPr lang="en-US"/>
        </a:p>
      </dgm:t>
    </dgm:pt>
    <dgm:pt modelId="{862EC335-9C05-904C-91CD-5463F4DBE2CB}" type="sibTrans" cxnId="{90D73C8A-5765-4442-B515-267D67F397A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D2A7889-3829-A34E-9ADB-0F2DDF108B11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Pseudo ID / Visual Crypto ID</a:t>
          </a:r>
        </a:p>
      </dgm:t>
    </dgm:pt>
    <dgm:pt modelId="{36260417-7891-8342-8856-05E3EA047F03}" type="parTrans" cxnId="{1F7685A2-2124-C64E-B1E9-B07B6D4A38C5}">
      <dgm:prSet/>
      <dgm:spPr/>
      <dgm:t>
        <a:bodyPr/>
        <a:lstStyle/>
        <a:p>
          <a:endParaRPr lang="en-US"/>
        </a:p>
      </dgm:t>
    </dgm:pt>
    <dgm:pt modelId="{88B8F79C-31FD-4649-B966-B3654485AE21}" type="sibTrans" cxnId="{1F7685A2-2124-C64E-B1E9-B07B6D4A38C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B7F7C7F-5745-CE4E-9A96-70447B000145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Voting Ballot</a:t>
          </a:r>
        </a:p>
      </dgm:t>
    </dgm:pt>
    <dgm:pt modelId="{88AB446B-8289-C049-AB28-069BFC7EDA31}" type="parTrans" cxnId="{8199F53B-065E-5C47-806D-354349423C80}">
      <dgm:prSet/>
      <dgm:spPr/>
      <dgm:t>
        <a:bodyPr/>
        <a:lstStyle/>
        <a:p>
          <a:endParaRPr lang="en-US"/>
        </a:p>
      </dgm:t>
    </dgm:pt>
    <dgm:pt modelId="{BF23F2AD-9D43-3843-BB2C-FA26FFA419C9}" type="sibTrans" cxnId="{8199F53B-065E-5C47-806D-354349423C8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65379D-BF16-3448-824A-956768967C58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Vote</a:t>
          </a:r>
        </a:p>
      </dgm:t>
    </dgm:pt>
    <dgm:pt modelId="{E689080F-C0A2-594B-9D69-B7E670E90B13}" type="parTrans" cxnId="{A84E62AD-832B-D448-A4FE-0601C3658ED1}">
      <dgm:prSet/>
      <dgm:spPr/>
      <dgm:t>
        <a:bodyPr/>
        <a:lstStyle/>
        <a:p>
          <a:endParaRPr lang="en-US"/>
        </a:p>
      </dgm:t>
    </dgm:pt>
    <dgm:pt modelId="{18963EE7-9FB9-DE40-BF21-83B8BC609791}" type="sibTrans" cxnId="{A84E62AD-832B-D448-A4FE-0601C3658ED1}">
      <dgm:prSet/>
      <dgm:spPr/>
      <dgm:t>
        <a:bodyPr/>
        <a:lstStyle/>
        <a:p>
          <a:endParaRPr lang="en-US"/>
        </a:p>
      </dgm:t>
    </dgm:pt>
    <dgm:pt modelId="{A5D832DC-3563-F34B-8EE1-C2F5AA397720}" type="pres">
      <dgm:prSet presAssocID="{4873C871-8ECE-0740-B512-23C46CCCDC9E}" presName="Name0" presStyleCnt="0">
        <dgm:presLayoutVars>
          <dgm:dir/>
          <dgm:resizeHandles val="exact"/>
        </dgm:presLayoutVars>
      </dgm:prSet>
      <dgm:spPr/>
    </dgm:pt>
    <dgm:pt modelId="{E8A82256-1BB3-E84F-B3EA-1FF4D5E03068}" type="pres">
      <dgm:prSet presAssocID="{7516F226-2ABA-DF4B-91BB-8A4D26FD7A4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D8796-46DE-CD4E-91D9-7EABF2A8EAEF}" type="pres">
      <dgm:prSet presAssocID="{862EC335-9C05-904C-91CD-5463F4DBE2CB}" presName="sibTrans" presStyleLbl="sibTrans2D1" presStyleIdx="0" presStyleCnt="3"/>
      <dgm:spPr/>
    </dgm:pt>
    <dgm:pt modelId="{3A7A05FE-04EF-F746-9FE7-2D55C606858E}" type="pres">
      <dgm:prSet presAssocID="{862EC335-9C05-904C-91CD-5463F4DBE2CB}" presName="connectorText" presStyleLbl="sibTrans2D1" presStyleIdx="0" presStyleCnt="3"/>
      <dgm:spPr/>
    </dgm:pt>
    <dgm:pt modelId="{0314CEAC-FF8E-3F4B-978F-B0EA405FC170}" type="pres">
      <dgm:prSet presAssocID="{9D2A7889-3829-A34E-9ADB-0F2DDF108B11}" presName="node" presStyleLbl="node1" presStyleIdx="1" presStyleCnt="4">
        <dgm:presLayoutVars>
          <dgm:bulletEnabled val="1"/>
        </dgm:presLayoutVars>
      </dgm:prSet>
      <dgm:spPr/>
    </dgm:pt>
    <dgm:pt modelId="{96D5CEB7-5AF7-5842-BB6E-E72D0AB918DD}" type="pres">
      <dgm:prSet presAssocID="{88B8F79C-31FD-4649-B966-B3654485AE21}" presName="sibTrans" presStyleLbl="sibTrans2D1" presStyleIdx="1" presStyleCnt="3"/>
      <dgm:spPr/>
    </dgm:pt>
    <dgm:pt modelId="{F4C99B9C-DBF7-7241-8BB0-CDF9B43DBD4F}" type="pres">
      <dgm:prSet presAssocID="{88B8F79C-31FD-4649-B966-B3654485AE21}" presName="connectorText" presStyleLbl="sibTrans2D1" presStyleIdx="1" presStyleCnt="3"/>
      <dgm:spPr/>
    </dgm:pt>
    <dgm:pt modelId="{008AC27F-C9A0-5A4F-8D88-93D9798F9ABC}" type="pres">
      <dgm:prSet presAssocID="{7B7F7C7F-5745-CE4E-9A96-70447B000145}" presName="node" presStyleLbl="node1" presStyleIdx="2" presStyleCnt="4">
        <dgm:presLayoutVars>
          <dgm:bulletEnabled val="1"/>
        </dgm:presLayoutVars>
      </dgm:prSet>
      <dgm:spPr/>
    </dgm:pt>
    <dgm:pt modelId="{5DE9A4B9-869A-4144-BA92-CF44DA39FB52}" type="pres">
      <dgm:prSet presAssocID="{BF23F2AD-9D43-3843-BB2C-FA26FFA419C9}" presName="sibTrans" presStyleLbl="sibTrans2D1" presStyleIdx="2" presStyleCnt="3"/>
      <dgm:spPr/>
    </dgm:pt>
    <dgm:pt modelId="{6C7DA3C5-29CC-F547-8CD7-740A9B7CCA57}" type="pres">
      <dgm:prSet presAssocID="{BF23F2AD-9D43-3843-BB2C-FA26FFA419C9}" presName="connectorText" presStyleLbl="sibTrans2D1" presStyleIdx="2" presStyleCnt="3"/>
      <dgm:spPr/>
    </dgm:pt>
    <dgm:pt modelId="{61EA1F02-2E10-8B46-B589-0029EA123757}" type="pres">
      <dgm:prSet presAssocID="{8D65379D-BF16-3448-824A-956768967C5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051A05-A0B5-584F-B863-357183E086FD}" type="presOf" srcId="{88B8F79C-31FD-4649-B966-B3654485AE21}" destId="{F4C99B9C-DBF7-7241-8BB0-CDF9B43DBD4F}" srcOrd="1" destOrd="0" presId="urn:microsoft.com/office/officeart/2005/8/layout/process1"/>
    <dgm:cxn modelId="{4BBD711E-F1DE-094C-A599-67B342122AD0}" type="presOf" srcId="{862EC335-9C05-904C-91CD-5463F4DBE2CB}" destId="{3A7A05FE-04EF-F746-9FE7-2D55C606858E}" srcOrd="1" destOrd="0" presId="urn:microsoft.com/office/officeart/2005/8/layout/process1"/>
    <dgm:cxn modelId="{4F67B721-2F37-934A-819D-03F1860CD18A}" type="presOf" srcId="{BF23F2AD-9D43-3843-BB2C-FA26FFA419C9}" destId="{6C7DA3C5-29CC-F547-8CD7-740A9B7CCA57}" srcOrd="1" destOrd="0" presId="urn:microsoft.com/office/officeart/2005/8/layout/process1"/>
    <dgm:cxn modelId="{14A7EA8D-C6BD-A543-9EA2-B70DF2985A05}" type="presOf" srcId="{BF23F2AD-9D43-3843-BB2C-FA26FFA419C9}" destId="{5DE9A4B9-869A-4144-BA92-CF44DA39FB52}" srcOrd="0" destOrd="0" presId="urn:microsoft.com/office/officeart/2005/8/layout/process1"/>
    <dgm:cxn modelId="{8199F53B-065E-5C47-806D-354349423C80}" srcId="{4873C871-8ECE-0740-B512-23C46CCCDC9E}" destId="{7B7F7C7F-5745-CE4E-9A96-70447B000145}" srcOrd="2" destOrd="0" parTransId="{88AB446B-8289-C049-AB28-069BFC7EDA31}" sibTransId="{BF23F2AD-9D43-3843-BB2C-FA26FFA419C9}"/>
    <dgm:cxn modelId="{22A8BC73-EF88-3644-B8A7-AC9A32F412A8}" type="presOf" srcId="{9D2A7889-3829-A34E-9ADB-0F2DDF108B11}" destId="{0314CEAC-FF8E-3F4B-978F-B0EA405FC170}" srcOrd="0" destOrd="0" presId="urn:microsoft.com/office/officeart/2005/8/layout/process1"/>
    <dgm:cxn modelId="{5281B908-E1B5-1246-9A78-3315677705F2}" type="presOf" srcId="{4873C871-8ECE-0740-B512-23C46CCCDC9E}" destId="{A5D832DC-3563-F34B-8EE1-C2F5AA397720}" srcOrd="0" destOrd="0" presId="urn:microsoft.com/office/officeart/2005/8/layout/process1"/>
    <dgm:cxn modelId="{A84E62AD-832B-D448-A4FE-0601C3658ED1}" srcId="{4873C871-8ECE-0740-B512-23C46CCCDC9E}" destId="{8D65379D-BF16-3448-824A-956768967C58}" srcOrd="3" destOrd="0" parTransId="{E689080F-C0A2-594B-9D69-B7E670E90B13}" sibTransId="{18963EE7-9FB9-DE40-BF21-83B8BC609791}"/>
    <dgm:cxn modelId="{DBE72269-E74E-FE41-8AF2-E69953BA2B81}" type="presOf" srcId="{862EC335-9C05-904C-91CD-5463F4DBE2CB}" destId="{CA6D8796-46DE-CD4E-91D9-7EABF2A8EAEF}" srcOrd="0" destOrd="0" presId="urn:microsoft.com/office/officeart/2005/8/layout/process1"/>
    <dgm:cxn modelId="{90D73C8A-5765-4442-B515-267D67F397A6}" srcId="{4873C871-8ECE-0740-B512-23C46CCCDC9E}" destId="{7516F226-2ABA-DF4B-91BB-8A4D26FD7A43}" srcOrd="0" destOrd="0" parTransId="{9AE29583-15D2-5043-83F5-F4CCAF522605}" sibTransId="{862EC335-9C05-904C-91CD-5463F4DBE2CB}"/>
    <dgm:cxn modelId="{D74C3B3C-F1EB-8B4D-8301-E45A8844F5D6}" type="presOf" srcId="{7B7F7C7F-5745-CE4E-9A96-70447B000145}" destId="{008AC27F-C9A0-5A4F-8D88-93D9798F9ABC}" srcOrd="0" destOrd="0" presId="urn:microsoft.com/office/officeart/2005/8/layout/process1"/>
    <dgm:cxn modelId="{173DD5E2-7461-D448-9266-933E6F21F46D}" type="presOf" srcId="{7516F226-2ABA-DF4B-91BB-8A4D26FD7A43}" destId="{E8A82256-1BB3-E84F-B3EA-1FF4D5E03068}" srcOrd="0" destOrd="0" presId="urn:microsoft.com/office/officeart/2005/8/layout/process1"/>
    <dgm:cxn modelId="{59B7A177-8C17-4541-A2FC-8863DCDB4569}" type="presOf" srcId="{8D65379D-BF16-3448-824A-956768967C58}" destId="{61EA1F02-2E10-8B46-B589-0029EA123757}" srcOrd="0" destOrd="0" presId="urn:microsoft.com/office/officeart/2005/8/layout/process1"/>
    <dgm:cxn modelId="{EE9A64BD-F6F0-7844-B6D2-4D30856D2DA1}" type="presOf" srcId="{88B8F79C-31FD-4649-B966-B3654485AE21}" destId="{96D5CEB7-5AF7-5842-BB6E-E72D0AB918DD}" srcOrd="0" destOrd="0" presId="urn:microsoft.com/office/officeart/2005/8/layout/process1"/>
    <dgm:cxn modelId="{1F7685A2-2124-C64E-B1E9-B07B6D4A38C5}" srcId="{4873C871-8ECE-0740-B512-23C46CCCDC9E}" destId="{9D2A7889-3829-A34E-9ADB-0F2DDF108B11}" srcOrd="1" destOrd="0" parTransId="{36260417-7891-8342-8856-05E3EA047F03}" sibTransId="{88B8F79C-31FD-4649-B966-B3654485AE21}"/>
    <dgm:cxn modelId="{BEE2E0AA-881E-A145-8197-F72815BBD5B6}" type="presParOf" srcId="{A5D832DC-3563-F34B-8EE1-C2F5AA397720}" destId="{E8A82256-1BB3-E84F-B3EA-1FF4D5E03068}" srcOrd="0" destOrd="0" presId="urn:microsoft.com/office/officeart/2005/8/layout/process1"/>
    <dgm:cxn modelId="{17D87B6E-3CA1-114A-A736-223418B08F46}" type="presParOf" srcId="{A5D832DC-3563-F34B-8EE1-C2F5AA397720}" destId="{CA6D8796-46DE-CD4E-91D9-7EABF2A8EAEF}" srcOrd="1" destOrd="0" presId="urn:microsoft.com/office/officeart/2005/8/layout/process1"/>
    <dgm:cxn modelId="{472E7E60-9449-3848-9082-CD32E2C045B0}" type="presParOf" srcId="{CA6D8796-46DE-CD4E-91D9-7EABF2A8EAEF}" destId="{3A7A05FE-04EF-F746-9FE7-2D55C606858E}" srcOrd="0" destOrd="0" presId="urn:microsoft.com/office/officeart/2005/8/layout/process1"/>
    <dgm:cxn modelId="{4D169C4F-8E8E-BA4F-887F-853844D9D843}" type="presParOf" srcId="{A5D832DC-3563-F34B-8EE1-C2F5AA397720}" destId="{0314CEAC-FF8E-3F4B-978F-B0EA405FC170}" srcOrd="2" destOrd="0" presId="urn:microsoft.com/office/officeart/2005/8/layout/process1"/>
    <dgm:cxn modelId="{AA3F47EB-218F-0646-9F7D-290411F0C9C5}" type="presParOf" srcId="{A5D832DC-3563-F34B-8EE1-C2F5AA397720}" destId="{96D5CEB7-5AF7-5842-BB6E-E72D0AB918DD}" srcOrd="3" destOrd="0" presId="urn:microsoft.com/office/officeart/2005/8/layout/process1"/>
    <dgm:cxn modelId="{FDEF511E-7E75-BC46-9334-367068BB3D00}" type="presParOf" srcId="{96D5CEB7-5AF7-5842-BB6E-E72D0AB918DD}" destId="{F4C99B9C-DBF7-7241-8BB0-CDF9B43DBD4F}" srcOrd="0" destOrd="0" presId="urn:microsoft.com/office/officeart/2005/8/layout/process1"/>
    <dgm:cxn modelId="{AEBEB76E-F7D1-6642-9D73-69EFAF726EEA}" type="presParOf" srcId="{A5D832DC-3563-F34B-8EE1-C2F5AA397720}" destId="{008AC27F-C9A0-5A4F-8D88-93D9798F9ABC}" srcOrd="4" destOrd="0" presId="urn:microsoft.com/office/officeart/2005/8/layout/process1"/>
    <dgm:cxn modelId="{E37B506C-20DA-F34C-862D-AE320398C675}" type="presParOf" srcId="{A5D832DC-3563-F34B-8EE1-C2F5AA397720}" destId="{5DE9A4B9-869A-4144-BA92-CF44DA39FB52}" srcOrd="5" destOrd="0" presId="urn:microsoft.com/office/officeart/2005/8/layout/process1"/>
    <dgm:cxn modelId="{F32ABFA0-1BD0-F840-A276-1D92AC50AC51}" type="presParOf" srcId="{5DE9A4B9-869A-4144-BA92-CF44DA39FB52}" destId="{6C7DA3C5-29CC-F547-8CD7-740A9B7CCA57}" srcOrd="0" destOrd="0" presId="urn:microsoft.com/office/officeart/2005/8/layout/process1"/>
    <dgm:cxn modelId="{47F047DD-381B-B745-B0BA-E357C6B43492}" type="presParOf" srcId="{A5D832DC-3563-F34B-8EE1-C2F5AA397720}" destId="{61EA1F02-2E10-8B46-B589-0029EA12375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82256-1BB3-E84F-B3EA-1FF4D5E03068}">
      <dsp:nvSpPr>
        <dsp:cNvPr id="0" name=""/>
        <dsp:cNvSpPr/>
      </dsp:nvSpPr>
      <dsp:spPr>
        <a:xfrm>
          <a:off x="3616" y="1788614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solidFill>
                <a:schemeClr val="tx1"/>
              </a:solidFill>
            </a:rPr>
            <a:t>Real ID</a:t>
          </a:r>
        </a:p>
      </dsp:txBody>
      <dsp:txXfrm>
        <a:off x="31403" y="1816401"/>
        <a:ext cx="1525650" cy="893160"/>
      </dsp:txXfrm>
    </dsp:sp>
    <dsp:sp modelId="{CA6D8796-46DE-CD4E-91D9-7EABF2A8EAEF}">
      <dsp:nvSpPr>
        <dsp:cNvPr id="0" name=""/>
        <dsp:cNvSpPr/>
      </dsp:nvSpPr>
      <dsp:spPr>
        <a:xfrm>
          <a:off x="1742963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42963" y="2145338"/>
        <a:ext cx="234653" cy="235285"/>
      </dsp:txXfrm>
    </dsp:sp>
    <dsp:sp modelId="{0314CEAC-FF8E-3F4B-978F-B0EA405FC170}">
      <dsp:nvSpPr>
        <dsp:cNvPr id="0" name=""/>
        <dsp:cNvSpPr/>
      </dsp:nvSpPr>
      <dsp:spPr>
        <a:xfrm>
          <a:off x="2217330" y="1788614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solidFill>
                <a:schemeClr val="tx1"/>
              </a:solidFill>
            </a:rPr>
            <a:t>Pseudo ID / Visual Crypto ID</a:t>
          </a:r>
        </a:p>
      </dsp:txBody>
      <dsp:txXfrm>
        <a:off x="2245117" y="1816401"/>
        <a:ext cx="1525650" cy="893160"/>
      </dsp:txXfrm>
    </dsp:sp>
    <dsp:sp modelId="{96D5CEB7-5AF7-5842-BB6E-E72D0AB918DD}">
      <dsp:nvSpPr>
        <dsp:cNvPr id="0" name=""/>
        <dsp:cNvSpPr/>
      </dsp:nvSpPr>
      <dsp:spPr>
        <a:xfrm>
          <a:off x="3956677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56677" y="2145338"/>
        <a:ext cx="234653" cy="235285"/>
      </dsp:txXfrm>
    </dsp:sp>
    <dsp:sp modelId="{008AC27F-C9A0-5A4F-8D88-93D9798F9ABC}">
      <dsp:nvSpPr>
        <dsp:cNvPr id="0" name=""/>
        <dsp:cNvSpPr/>
      </dsp:nvSpPr>
      <dsp:spPr>
        <a:xfrm>
          <a:off x="4431044" y="1788614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solidFill>
                <a:schemeClr val="tx1"/>
              </a:solidFill>
            </a:rPr>
            <a:t>Voting Ballot</a:t>
          </a:r>
        </a:p>
      </dsp:txBody>
      <dsp:txXfrm>
        <a:off x="4458831" y="1816401"/>
        <a:ext cx="1525650" cy="893160"/>
      </dsp:txXfrm>
    </dsp:sp>
    <dsp:sp modelId="{5DE9A4B9-869A-4144-BA92-CF44DA39FB52}">
      <dsp:nvSpPr>
        <dsp:cNvPr id="0" name=""/>
        <dsp:cNvSpPr/>
      </dsp:nvSpPr>
      <dsp:spPr>
        <a:xfrm>
          <a:off x="6170391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170391" y="2145338"/>
        <a:ext cx="234653" cy="235285"/>
      </dsp:txXfrm>
    </dsp:sp>
    <dsp:sp modelId="{61EA1F02-2E10-8B46-B589-0029EA123757}">
      <dsp:nvSpPr>
        <dsp:cNvPr id="0" name=""/>
        <dsp:cNvSpPr/>
      </dsp:nvSpPr>
      <dsp:spPr>
        <a:xfrm>
          <a:off x="6644759" y="1788614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solidFill>
                <a:schemeClr val="tx1"/>
              </a:solidFill>
            </a:rPr>
            <a:t>Vote</a:t>
          </a:r>
        </a:p>
      </dsp:txBody>
      <dsp:txXfrm>
        <a:off x="6672546" y="1816401"/>
        <a:ext cx="1525650" cy="893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7162-35EB-5B4C-B7D5-866818396B0A}" type="datetimeFigureOut"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182C-DA66-C44E-809D-B71D06CD1B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6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7162-35EB-5B4C-B7D5-866818396B0A}" type="datetimeFigureOut"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182C-DA66-C44E-809D-B71D06CD1B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2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7162-35EB-5B4C-B7D5-866818396B0A}" type="datetimeFigureOut"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182C-DA66-C44E-809D-B71D06CD1B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4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7162-35EB-5B4C-B7D5-866818396B0A}" type="datetimeFigureOut"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182C-DA66-C44E-809D-B71D06CD1B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7162-35EB-5B4C-B7D5-866818396B0A}" type="datetimeFigureOut"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182C-DA66-C44E-809D-B71D06CD1B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7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7162-35EB-5B4C-B7D5-866818396B0A}" type="datetimeFigureOut"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182C-DA66-C44E-809D-B71D06CD1B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4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7162-35EB-5B4C-B7D5-866818396B0A}" type="datetimeFigureOut">
              <a:t>7/30/15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182C-DA66-C44E-809D-B71D06CD1B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5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7162-35EB-5B4C-B7D5-866818396B0A}" type="datetimeFigureOut">
              <a:t>7/30/15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182C-DA66-C44E-809D-B71D06CD1B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7162-35EB-5B4C-B7D5-866818396B0A}" type="datetimeFigureOut">
              <a:t>7/30/15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182C-DA66-C44E-809D-B71D06CD1B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5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7162-35EB-5B4C-B7D5-866818396B0A}" type="datetimeFigureOut"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182C-DA66-C44E-809D-B71D06CD1B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8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7162-35EB-5B4C-B7D5-866818396B0A}" type="datetimeFigureOut"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182C-DA66-C44E-809D-B71D06CD1B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1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37162-35EB-5B4C-B7D5-866818396B0A}" type="datetimeFigureOut"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182C-DA66-C44E-809D-B71D06CD1B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4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ubset_sum_proble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Anonimity in e-Voting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e-Voting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/>
              <a:t>Not</a:t>
            </a:r>
            <a:r>
              <a:rPr lang="en-US"/>
              <a:t> ONLY anonimity</a:t>
            </a:r>
          </a:p>
          <a:p>
            <a:pPr marL="0" indent="0">
              <a:buNone/>
            </a:pPr>
            <a:r>
              <a:rPr lang="en-US"/>
              <a:t>Must have:</a:t>
            </a:r>
          </a:p>
          <a:p>
            <a:r>
              <a:rPr lang="en-US"/>
              <a:t>Anonimity</a:t>
            </a:r>
          </a:p>
          <a:p>
            <a:r>
              <a:rPr lang="en-US"/>
              <a:t>Verifiability</a:t>
            </a:r>
          </a:p>
          <a:p>
            <a:r>
              <a:rPr lang="en-US"/>
              <a:t>Legibility</a:t>
            </a:r>
          </a:p>
        </p:txBody>
      </p:sp>
    </p:spTree>
    <p:extLst>
      <p:ext uri="{BB962C8B-B14F-4D97-AF65-F5344CB8AC3E}">
        <p14:creationId xmlns:p14="http://schemas.microsoft.com/office/powerpoint/2010/main" val="3822812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46250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13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IMG_8912 requirem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49216" y="854665"/>
            <a:ext cx="9779028" cy="733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7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Generate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Generate random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Put sum of ID / hash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Generate set of factorization of sum cells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Substitute cells with one entries from previous set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Print card</a:t>
            </a:r>
          </a:p>
        </p:txBody>
      </p:sp>
    </p:spTree>
    <p:extLst>
      <p:ext uri="{BB962C8B-B14F-4D97-AF65-F5344CB8AC3E}">
        <p14:creationId xmlns:p14="http://schemas.microsoft.com/office/powerpoint/2010/main" val="65008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8064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kasus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3002179"/>
            <a:ext cx="9144000" cy="3971289"/>
          </a:xfrm>
          <a:solidFill>
            <a:schemeClr val="bg1"/>
          </a:solidFill>
        </p:spPr>
        <p:txBody>
          <a:bodyPr/>
          <a:lstStyle/>
          <a:p>
            <a:pPr marL="0" indent="0" algn="ctr">
              <a:buNone/>
            </a:pPr>
            <a:r>
              <a:rPr lang="en-US"/>
              <a:t>Jumlah = 29 </a:t>
            </a:r>
          </a:p>
        </p:txBody>
      </p:sp>
    </p:spTree>
    <p:extLst>
      <p:ext uri="{BB962C8B-B14F-4D97-AF65-F5344CB8AC3E}">
        <p14:creationId xmlns:p14="http://schemas.microsoft.com/office/powerpoint/2010/main" val="671027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a “subset sum” problem</a:t>
            </a:r>
          </a:p>
          <a:p>
            <a:pPr lvl="1"/>
            <a:r>
              <a:rPr lang="en-US" i="1"/>
              <a:t>An equivalent problem is this: given a set of integers and an integer s, does any non-empty subset sum to s?</a:t>
            </a:r>
          </a:p>
          <a:p>
            <a:pPr lvl="1"/>
            <a:r>
              <a:rPr lang="en-US"/>
              <a:t>NP-complete problem</a:t>
            </a:r>
          </a:p>
          <a:p>
            <a:r>
              <a:rPr lang="en-US">
                <a:hlinkClick r:id="rId2"/>
              </a:rPr>
              <a:t>https://en.wikipedia.org/wiki/Subset_sum_problem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111</Words>
  <Application>Microsoft Macintosh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Anonimity in e-Voting</vt:lpstr>
      <vt:lpstr>e-Voting Requirements</vt:lpstr>
      <vt:lpstr>Process</vt:lpstr>
      <vt:lpstr>PowerPoint Presentation</vt:lpstr>
      <vt:lpstr>Generate Card</vt:lpstr>
      <vt:lpstr>Contoh kasus</vt:lpstr>
      <vt:lpstr>Factorization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Anonimity in e-Voting</dc:title>
  <dc:creator>Budi Rahardjo</dc:creator>
  <cp:lastModifiedBy>Budi Rahardjo</cp:lastModifiedBy>
  <cp:revision>19</cp:revision>
  <dcterms:created xsi:type="dcterms:W3CDTF">2015-07-30T01:27:34Z</dcterms:created>
  <dcterms:modified xsi:type="dcterms:W3CDTF">2015-07-30T02:53:04Z</dcterms:modified>
</cp:coreProperties>
</file>