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45AB-BB20-4E63-9F8D-6D222B8B5392}" type="datetimeFigureOut">
              <a:rPr lang="de-DE" smtClean="0"/>
              <a:t>6/16/16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06CF-5FC7-4A47-82EC-AE3CDFC7C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12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E45BB6-F703-4D6B-9C44-DA6BCB259208}" type="datetime1">
              <a:rPr lang="en-US" smtClean="0"/>
              <a:t>6/16/16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CF5-CA72-4C5C-9510-084B15CB0625}" type="datetime1">
              <a:rPr lang="en-US" smtClean="0"/>
              <a:t>6/16/16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24EC-DB5A-4B5B-8EF1-D109AEA4AA5A}" type="datetime1">
              <a:rPr lang="en-US" smtClean="0"/>
              <a:t>6/16/16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1656-7C9F-4FC2-ACCE-568167E668BD}" type="datetime1">
              <a:rPr lang="en-US" smtClean="0"/>
              <a:t>6/16/16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FC59-C6C5-490B-9F5F-D5FB419330BD}" type="datetime1">
              <a:rPr lang="en-US" smtClean="0"/>
              <a:t>6/16/16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A08F-900F-42CB-9378-FC7A2ADC00BE}" type="datetime1">
              <a:rPr lang="en-US" smtClean="0"/>
              <a:t>6/16/16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15F2-963C-4FB8-885B-2F8F5F5C4B0C}" type="datetime1">
              <a:rPr lang="en-US" smtClean="0"/>
              <a:t>6/16/16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B4DF-28E6-462B-882E-A1E2257CA9D0}" type="datetime1">
              <a:rPr lang="en-US" smtClean="0"/>
              <a:t>6/16/16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8AC7-EDD1-4FA7-8ABE-75BDB08ABC14}" type="datetime1">
              <a:rPr lang="en-US" smtClean="0"/>
              <a:t>6/16/16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2537119-8CDA-4F9E-A62D-A41F53F6FDDC}" type="datetime1">
              <a:rPr lang="en-US" smtClean="0"/>
              <a:t>6/16/16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46D82A-29D0-451B-BD6A-18FCA526B2EA}" type="datetime1">
              <a:rPr lang="en-US" smtClean="0"/>
              <a:t>6/16/16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8D395E2-B462-46A6-A359-A0AD8657E017}" type="datetime1">
              <a:rPr lang="en-US" smtClean="0"/>
              <a:t>6/16/16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9D0C67-79DF-485B-ABE9-24C3CB788A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2:</a:t>
            </a:r>
            <a:br>
              <a:rPr lang="en-US" dirty="0" smtClean="0"/>
            </a:br>
            <a:r>
              <a:rPr lang="en-US" dirty="0" smtClean="0"/>
              <a:t>Transmembrane Proteins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35596" y="3861048"/>
            <a:ext cx="7272808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Group 2: </a:t>
            </a:r>
            <a:br>
              <a:rPr lang="en-US" dirty="0" smtClean="0"/>
            </a:br>
            <a:r>
              <a:rPr lang="en-US" dirty="0" err="1" smtClean="0"/>
              <a:t>Quirin</a:t>
            </a:r>
            <a:r>
              <a:rPr lang="en-US" dirty="0" smtClean="0"/>
              <a:t> </a:t>
            </a:r>
            <a:r>
              <a:rPr lang="en-US" dirty="0" err="1" smtClean="0"/>
              <a:t>Heiss</a:t>
            </a:r>
            <a:r>
              <a:rPr lang="en-US" dirty="0" smtClean="0"/>
              <a:t>, Nick </a:t>
            </a:r>
            <a:r>
              <a:rPr lang="en-US" dirty="0" err="1" smtClean="0"/>
              <a:t>Lehner</a:t>
            </a:r>
            <a:r>
              <a:rPr lang="en-US" dirty="0" smtClean="0"/>
              <a:t>, </a:t>
            </a:r>
            <a:r>
              <a:rPr lang="de-DE" dirty="0" err="1" smtClean="0"/>
              <a:t>Pandu</a:t>
            </a:r>
            <a:r>
              <a:rPr lang="de-DE" dirty="0" smtClean="0"/>
              <a:t> </a:t>
            </a:r>
            <a:r>
              <a:rPr lang="de-DE" dirty="0" err="1" smtClean="0"/>
              <a:t>Raharja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z="1600" smtClean="0"/>
              <a:t>1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11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machine learning on aa-sequences of proteins with annotated transmembrane regions</a:t>
            </a:r>
          </a:p>
          <a:p>
            <a:endParaRPr lang="en-US" dirty="0" smtClean="0"/>
          </a:p>
          <a:p>
            <a:r>
              <a:rPr lang="en-US" dirty="0" smtClean="0"/>
              <a:t>Supervised learning on 20aa regions</a:t>
            </a:r>
          </a:p>
          <a:p>
            <a:endParaRPr lang="en-US" dirty="0" smtClean="0"/>
          </a:p>
          <a:p>
            <a:r>
              <a:rPr lang="en-US" dirty="0" smtClean="0"/>
              <a:t>Predict transmembrane regions of unclassified aa-sequences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Task / Goals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176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	aa-sequence with annotated 			transmembrane helices</a:t>
            </a:r>
          </a:p>
          <a:p>
            <a:r>
              <a:rPr lang="en-US" dirty="0" smtClean="0"/>
              <a:t>1. Extract fragments:</a:t>
            </a:r>
            <a:br>
              <a:rPr lang="en-US" dirty="0" smtClean="0"/>
            </a:br>
            <a:r>
              <a:rPr lang="en-US" dirty="0" smtClean="0"/>
              <a:t>a) 20 consecutive helical aa</a:t>
            </a:r>
            <a:br>
              <a:rPr lang="en-US" dirty="0" smtClean="0"/>
            </a:br>
            <a:r>
              <a:rPr lang="en-US" dirty="0" smtClean="0"/>
              <a:t>b) 20 consecutive non-helical aa</a:t>
            </a:r>
          </a:p>
          <a:p>
            <a:r>
              <a:rPr lang="en-US" dirty="0" smtClean="0"/>
              <a:t>2. Get corresponding </a:t>
            </a:r>
            <a:r>
              <a:rPr lang="en-US" dirty="0" err="1" smtClean="0"/>
              <a:t>PsiBlast</a:t>
            </a:r>
            <a:r>
              <a:rPr lang="en-US" dirty="0" smtClean="0"/>
              <a:t> profiles</a:t>
            </a:r>
          </a:p>
          <a:p>
            <a:r>
              <a:rPr lang="en-US" dirty="0" smtClean="0"/>
              <a:t>3. Start machine-learning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2: Approach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7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data sets used: PDBTM &amp; OPM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Data sets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32441"/>
              </p:ext>
            </p:extLst>
          </p:nvPr>
        </p:nvGraphicFramePr>
        <p:xfrm>
          <a:off x="683569" y="2276873"/>
          <a:ext cx="7560840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71119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Project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Data sets size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(positive/negative instances) 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11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/>
                        <a:t>Development</a:t>
                      </a:r>
                      <a:r>
                        <a:rPr lang="en-US" sz="2000" baseline="0" noProof="0" dirty="0" smtClean="0"/>
                        <a:t> </a:t>
                      </a:r>
                      <a:r>
                        <a:rPr lang="en-US" sz="2000" noProof="0" dirty="0" smtClean="0"/>
                        <a:t>set </a:t>
                      </a:r>
                      <a:endParaRPr lang="en-US" sz="2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/>
                        <a:t>Independent</a:t>
                      </a:r>
                      <a:r>
                        <a:rPr lang="en-US" sz="2000" baseline="0" noProof="0" dirty="0" smtClean="0"/>
                        <a:t> </a:t>
                      </a:r>
                      <a:r>
                        <a:rPr lang="en-US" sz="2000" noProof="0" dirty="0" smtClean="0"/>
                        <a:t>test set </a:t>
                      </a:r>
                      <a:endParaRPr lang="en-US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01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TM proteins: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20aa regions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PDBTM: </a:t>
                      </a:r>
                      <a:r>
                        <a:rPr lang="de-DE" sz="2000" dirty="0" smtClean="0"/>
                        <a:t>195/756</a:t>
                      </a:r>
                      <a:br>
                        <a:rPr lang="de-DE" sz="2000" dirty="0" smtClean="0"/>
                      </a:br>
                      <a:r>
                        <a:rPr lang="de-DE" sz="2000" dirty="0" smtClean="0"/>
                        <a:t>OPM</a:t>
                      </a:r>
                      <a:r>
                        <a:rPr lang="de-DE" sz="2000" dirty="0"/>
                        <a:t>: 347/698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PDBTM: </a:t>
                      </a:r>
                      <a:r>
                        <a:rPr lang="de-DE" sz="2000" dirty="0" smtClean="0"/>
                        <a:t>22/85</a:t>
                      </a:r>
                      <a:br>
                        <a:rPr lang="de-DE" sz="2000" dirty="0" smtClean="0"/>
                      </a:br>
                      <a:r>
                        <a:rPr lang="de-DE" sz="2000" dirty="0" smtClean="0"/>
                        <a:t>OPM</a:t>
                      </a:r>
                      <a:r>
                        <a:rPr lang="de-DE" sz="2000" dirty="0"/>
                        <a:t>: 39/78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0C67-79DF-485B-ABE9-24C3CB788A89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115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r>
              <a:rPr lang="en-US" smtClean="0"/>
              <a:t>: Results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53394" y="6381328"/>
            <a:ext cx="365760" cy="365125"/>
          </a:xfrm>
        </p:spPr>
        <p:txBody>
          <a:bodyPr/>
          <a:lstStyle/>
          <a:p>
            <a:fld id="{FD9D0C67-79DF-485B-ABE9-24C3CB788A89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458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88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Deimos</vt:lpstr>
      <vt:lpstr>Project 2: Transmembrane Proteins</vt:lpstr>
      <vt:lpstr>Project 2: Task / Goals</vt:lpstr>
      <vt:lpstr>Project 2: Approach</vt:lpstr>
      <vt:lpstr>Project 2: Data sets</vt:lpstr>
      <vt:lpstr>Project 2: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Transmembrane Proteins</dc:title>
  <dc:creator>acer mobile 14</dc:creator>
  <cp:lastModifiedBy>Burkhard Rost</cp:lastModifiedBy>
  <cp:revision>14</cp:revision>
  <dcterms:created xsi:type="dcterms:W3CDTF">2016-06-15T15:15:48Z</dcterms:created>
  <dcterms:modified xsi:type="dcterms:W3CDTF">2016-06-16T08:29:36Z</dcterms:modified>
</cp:coreProperties>
</file>