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Pandu</a:t>
            </a:r>
            <a:r>
              <a:rPr lang="en-US" dirty="0" smtClean="0"/>
              <a:t> </a:t>
            </a:r>
            <a:r>
              <a:rPr lang="en-US" smtClean="0"/>
              <a:t>Raharja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Raharja, Muhammad Pandu (CT RDA BAM SMR-DE)</dc:creator>
  <cp:lastModifiedBy>z003prfz</cp:lastModifiedBy>
  <cp:revision>1</cp:revision>
  <dcterms:created xsi:type="dcterms:W3CDTF">2017-06-14T12:08:05Z</dcterms:created>
  <dcterms:modified xsi:type="dcterms:W3CDTF">2017-06-14T12:08:21Z</dcterms:modified>
</cp:coreProperties>
</file>