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118" d="100"/>
          <a:sy n="118" d="100"/>
        </p:scale>
        <p:origin x="17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7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2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2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04.02.2018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F6DC902-7D69-4EDD-BBF2-21D963BBFBC2}"/>
              </a:ext>
            </a:extLst>
          </p:cNvPr>
          <p:cNvSpPr/>
          <p:nvPr/>
        </p:nvSpPr>
        <p:spPr>
          <a:xfrm>
            <a:off x="807487" y="2086931"/>
            <a:ext cx="2071060" cy="91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B74D52-9BC7-4BC3-9BC2-836F45080BF9}"/>
              </a:ext>
            </a:extLst>
          </p:cNvPr>
          <p:cNvSpPr/>
          <p:nvPr/>
        </p:nvSpPr>
        <p:spPr>
          <a:xfrm>
            <a:off x="3255063" y="2086931"/>
            <a:ext cx="2071060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death onset determination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B31C69-7796-4A1F-A50F-9BEE6208A332}"/>
              </a:ext>
            </a:extLst>
          </p:cNvPr>
          <p:cNvSpPr/>
          <p:nvPr/>
        </p:nvSpPr>
        <p:spPr>
          <a:xfrm>
            <a:off x="3269821" y="3360509"/>
            <a:ext cx="2041545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Further analyses (image and tracking data)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854DF5-1BB3-454C-A3CC-DFE0CDAD05C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290593" y="3001332"/>
            <a:ext cx="1" cy="359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CFB260C-DA87-46C6-A962-02722356CD63}"/>
              </a:ext>
            </a:extLst>
          </p:cNvPr>
          <p:cNvSpPr/>
          <p:nvPr/>
        </p:nvSpPr>
        <p:spPr>
          <a:xfrm>
            <a:off x="3255067" y="521764"/>
            <a:ext cx="2071060" cy="1286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Microtrench</a:t>
            </a:r>
            <a:r>
              <a:rPr lang="en-US" dirty="0">
                <a:solidFill>
                  <a:schemeClr val="tx1"/>
                </a:solidFill>
              </a:rPr>
              <a:t> separated single-cell tracking data (death signal)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6045720-6B64-41D1-8F4A-D632F138157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290593" y="1808696"/>
            <a:ext cx="4" cy="278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0F81841-E5FB-4A6D-8B6C-B0351A67B84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78547" y="2544132"/>
            <a:ext cx="376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31AC29AA-1A04-47B3-A8E1-CA15D1284E16}"/>
              </a:ext>
            </a:extLst>
          </p:cNvPr>
          <p:cNvSpPr/>
          <p:nvPr/>
        </p:nvSpPr>
        <p:spPr>
          <a:xfrm>
            <a:off x="5702639" y="2086930"/>
            <a:ext cx="2071060" cy="91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Micro-trench mask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60CEE0-8B0D-4876-A673-6BB43E16EE3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5326123" y="2544131"/>
            <a:ext cx="3765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Letter (8,5x11 Zoll)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42</cp:revision>
  <dcterms:created xsi:type="dcterms:W3CDTF">2018-01-07T19:23:19Z</dcterms:created>
  <dcterms:modified xsi:type="dcterms:W3CDTF">2018-02-04T20:52:45Z</dcterms:modified>
</cp:coreProperties>
</file>