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C0D3B-DCB9-4DF5-B3D6-EE7DD8597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96793E-2A1D-458A-92B8-118109424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2F74B-26F2-40CF-B896-BD60F53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85CD8-E419-446A-B537-EB903059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C0A50-2CED-41B5-9209-F9ABD249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309B5-9695-4217-B644-F227779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90B54-1F70-41BC-A2DD-C78BFDE9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EAF75-82D1-4F74-B6AF-3B6FD54D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F1A2A-16D5-4596-989B-4F0286C6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986D4-9168-4D1B-A33D-DC57924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1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16A77E-572A-49FC-B534-11EBAFB36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096E6E-A08C-4528-A66E-66638CDE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A66C7-1A79-4ABB-96E1-9042346B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4272B-06CF-4D8F-B2BA-BBD98F5A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3AE59-A0BB-4BDD-8F32-1146F844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56ADB-6439-48BD-A552-5AF389A7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9CA4D-C125-4A57-8425-CC2735DA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7E584-3221-414E-BB06-8EBEEC88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1807C-9049-4BA8-BD66-786C72F1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2E8A6-ACD3-49B8-805B-379CBDE3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9C45-9F3F-4F74-819D-4FEB2D3D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A4ECF-2FA3-4485-8C71-3757E08C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9CC09-7D3C-4AC0-A10B-B7B82B8F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8F798-7BAB-41C0-973B-697BC330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9FE74-463A-49B7-86DE-6E6ABB9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26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D57D0-3779-4D06-B381-4051137E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E0312-3582-4B06-9D28-D3E19371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1A590-6554-47A6-A0D6-66439BF4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836174-A3F3-4063-890B-58342D7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C4EB4-F24E-40F2-8741-AAFBEFE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15E188-1A16-4C15-BC51-7F8F418C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1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AE205-4704-420C-82CA-10487EAD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9FF5B9-872E-4DF0-8158-E08B38CE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CECAD9-42F6-4563-AD33-97C390E0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EA1920-8FA3-4F17-94FE-4223E8B1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73219F-7396-4437-85DB-DFD88006B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0E2FBB-99B8-4245-A4D9-D67CE9D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947346-68DA-41BB-9124-A0F121FF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E591FA-6C44-4F51-B71B-C5D685B8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2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E018-8D34-44B7-AADF-7B9C3FC8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B69D7D-D3C4-4D50-AC8E-3F039FF2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1D369-535D-42C9-9568-9E0F746F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6CCD3A-9099-4ECC-963F-4321B2DE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F8D9C-0DEB-42B3-A7AB-906C04CF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B43039-2EEF-42E6-A7C8-746AD2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FC3F08-3AE4-4F54-8F07-E3A16A17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969BA-7892-41E3-B0C1-8E6C697C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4584C-75D9-4141-B80A-D648907E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B203B5-8D29-44FE-94F0-708A194D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481A28-008A-4360-A6F7-88CF5FCA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DD53B-8893-46F1-AFFE-11C65302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C7525-683E-4C85-A205-B6DE63E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4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94D4E-611D-4391-974F-7CB7BD33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8A0280-9E48-4564-BD7C-9DAAC020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7C720-ECBC-4F2C-8C04-5A2DDD297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ECCEDF-320B-4DE3-BFC7-ED68064E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AE1F31-9C1F-4AC3-BFF8-0FE73B39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D433FE-BE9D-46BC-A8F2-91396D52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72A0A9-20A9-4B39-B957-98AFE06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E69F2-A723-4F45-8422-9C966212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E9635-4C66-42DA-823C-F292C206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3F0F-4049-4474-8978-6AB157A5A58E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30556-E0D9-4F7D-BDD1-DCB37366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BB3EE-BD3A-4A2F-AA17-4D652BFA7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98BA-201C-4D6E-BDDD-FBD7EA75C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8957BA51-7754-4902-BD05-BFD29858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524915"/>
            <a:ext cx="10776155" cy="4354900"/>
          </a:xfrm>
          <a:prstGeom prst="rect">
            <a:avLst/>
          </a:prstGeom>
        </p:spPr>
      </p:pic>
      <p:pic>
        <p:nvPicPr>
          <p:cNvPr id="7" name="Grafik 6" descr="Ein Bild, das Auto, drinnen, sitzend, Zubehör enthält.&#10;&#10;Mit sehr hoher Zuverlässigkeit generierte Beschreibung">
            <a:extLst>
              <a:ext uri="{FF2B5EF4-FFF2-40B4-BE49-F238E27FC236}">
                <a16:creationId xmlns:a16="http://schemas.microsoft.com/office/drawing/2014/main" id="{CA65545B-71C7-4AE9-8A0C-E2FA931B1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5387270"/>
            <a:ext cx="2653042" cy="1080000"/>
          </a:xfrm>
          <a:prstGeom prst="rect">
            <a:avLst/>
          </a:prstGeom>
        </p:spPr>
      </p:pic>
      <p:pic>
        <p:nvPicPr>
          <p:cNvPr id="9" name="Grafik 8" descr="Ein Bild, das drinnen, sitzend, Auto, Zubehör enthält.&#10;&#10;Mit sehr hoher Zuverlässigkeit generierte Beschreibung">
            <a:extLst>
              <a:ext uri="{FF2B5EF4-FFF2-40B4-BE49-F238E27FC236}">
                <a16:creationId xmlns:a16="http://schemas.microsoft.com/office/drawing/2014/main" id="{D64B018F-B557-4562-840C-8C799A5C1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19" y="5387270"/>
            <a:ext cx="2682198" cy="1080000"/>
          </a:xfrm>
          <a:prstGeom prst="rect">
            <a:avLst/>
          </a:prstGeom>
        </p:spPr>
      </p:pic>
      <p:pic>
        <p:nvPicPr>
          <p:cNvPr id="11" name="Grafik 10" descr="Ein Bild, das Zubehör, drinnen, sitzend, Behälter enthält.&#10;&#10;Mit sehr hoher Zuverlässigkeit generierte Beschreibung">
            <a:extLst>
              <a:ext uri="{FF2B5EF4-FFF2-40B4-BE49-F238E27FC236}">
                <a16:creationId xmlns:a16="http://schemas.microsoft.com/office/drawing/2014/main" id="{C479C3D6-641A-4145-B7A3-9D7316F9F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27" y="5387270"/>
            <a:ext cx="2682198" cy="1080000"/>
          </a:xfrm>
          <a:prstGeom prst="rect">
            <a:avLst/>
          </a:prstGeom>
        </p:spPr>
      </p:pic>
      <p:pic>
        <p:nvPicPr>
          <p:cNvPr id="13" name="Grafik 12" descr="Ein Bild, das Zubehör, drinnen, Tasche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9D18FE19-EE36-45B6-9D9B-2EE1DEFE5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41" y="5387270"/>
            <a:ext cx="2658462" cy="108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EFCCAA2-EFDC-4DBF-A3BD-C54CF6614384}"/>
              </a:ext>
            </a:extLst>
          </p:cNvPr>
          <p:cNvSpPr txBox="1"/>
          <p:nvPr/>
        </p:nvSpPr>
        <p:spPr>
          <a:xfrm>
            <a:off x="442452" y="5249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939288-10E9-4DBA-8B82-93146AB620FD}"/>
              </a:ext>
            </a:extLst>
          </p:cNvPr>
          <p:cNvSpPr txBox="1"/>
          <p:nvPr/>
        </p:nvSpPr>
        <p:spPr>
          <a:xfrm>
            <a:off x="6725489" y="6357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D789CD-4F32-422E-8AF2-915DFFDB121C}"/>
              </a:ext>
            </a:extLst>
          </p:cNvPr>
          <p:cNvSpPr txBox="1"/>
          <p:nvPr/>
        </p:nvSpPr>
        <p:spPr>
          <a:xfrm>
            <a:off x="1369664" y="490270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c (t</a:t>
            </a:r>
            <a:r>
              <a:rPr lang="de-DE" sz="1600" b="1" dirty="0"/>
              <a:t>1</a:t>
            </a:r>
            <a:r>
              <a:rPr lang="de-DE" sz="2400" b="1" dirty="0"/>
              <a:t>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B47C26D-18D4-474F-BA3C-6D53B2D6D9AF}"/>
              </a:ext>
            </a:extLst>
          </p:cNvPr>
          <p:cNvSpPr txBox="1"/>
          <p:nvPr/>
        </p:nvSpPr>
        <p:spPr>
          <a:xfrm>
            <a:off x="4151675" y="492560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 (t</a:t>
            </a:r>
            <a:r>
              <a:rPr lang="de-DE" sz="1600" b="1" dirty="0"/>
              <a:t>2</a:t>
            </a:r>
            <a:r>
              <a:rPr lang="de-DE" sz="2400" b="1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2906AB-6BF1-48B1-BE50-68FBA73B7A5B}"/>
              </a:ext>
            </a:extLst>
          </p:cNvPr>
          <p:cNvSpPr txBox="1"/>
          <p:nvPr/>
        </p:nvSpPr>
        <p:spPr>
          <a:xfrm>
            <a:off x="6977919" y="492591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e (t</a:t>
            </a:r>
            <a:r>
              <a:rPr lang="de-DE" sz="1600" b="1" dirty="0"/>
              <a:t>3</a:t>
            </a:r>
            <a:r>
              <a:rPr lang="de-DE" sz="2400" b="1" dirty="0"/>
              <a:t>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FB6AB1F-E67B-471D-B529-B70CA04ADE27}"/>
              </a:ext>
            </a:extLst>
          </p:cNvPr>
          <p:cNvSpPr txBox="1"/>
          <p:nvPr/>
        </p:nvSpPr>
        <p:spPr>
          <a:xfrm>
            <a:off x="9809928" y="492560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 (t</a:t>
            </a:r>
            <a:r>
              <a:rPr lang="de-DE" sz="1600" b="1" dirty="0"/>
              <a:t>4</a:t>
            </a:r>
            <a:r>
              <a:rPr lang="de-DE" sz="2400" b="1" dirty="0"/>
              <a:t>)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E023B1D-D36B-43C4-A85A-59141735BB97}"/>
              </a:ext>
            </a:extLst>
          </p:cNvPr>
          <p:cNvCxnSpPr>
            <a:cxnSpLocks/>
          </p:cNvCxnSpPr>
          <p:nvPr/>
        </p:nvCxnSpPr>
        <p:spPr>
          <a:xfrm>
            <a:off x="10046371" y="755747"/>
            <a:ext cx="0" cy="257973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D43DACB-A035-48A6-8277-88AEC9F7D0FF}"/>
              </a:ext>
            </a:extLst>
          </p:cNvPr>
          <p:cNvSpPr txBox="1"/>
          <p:nvPr/>
        </p:nvSpPr>
        <p:spPr>
          <a:xfrm>
            <a:off x="8164556" y="283479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</a:t>
            </a:r>
            <a:r>
              <a:rPr lang="de-DE" sz="1600" b="1" dirty="0"/>
              <a:t>1</a:t>
            </a:r>
            <a:endParaRPr lang="de-DE" sz="24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5584881-3C3D-4FEC-B91C-A6C252F04CA2}"/>
              </a:ext>
            </a:extLst>
          </p:cNvPr>
          <p:cNvSpPr txBox="1"/>
          <p:nvPr/>
        </p:nvSpPr>
        <p:spPr>
          <a:xfrm>
            <a:off x="9611797" y="268636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</a:t>
            </a:r>
            <a:r>
              <a:rPr lang="de-DE" sz="1600" b="1" dirty="0"/>
              <a:t>2</a:t>
            </a:r>
            <a:endParaRPr lang="de-DE" sz="24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7D3998-F1E8-47D3-83E7-3E7BD5D27294}"/>
              </a:ext>
            </a:extLst>
          </p:cNvPr>
          <p:cNvSpPr txBox="1"/>
          <p:nvPr/>
        </p:nvSpPr>
        <p:spPr>
          <a:xfrm>
            <a:off x="10008059" y="76538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</a:t>
            </a:r>
            <a:r>
              <a:rPr lang="de-DE" sz="1600" b="1" dirty="0"/>
              <a:t>3</a:t>
            </a:r>
            <a:endParaRPr lang="de-DE" sz="24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A0E37A-A1DC-4303-A79E-36705D4A0958}"/>
              </a:ext>
            </a:extLst>
          </p:cNvPr>
          <p:cNvSpPr txBox="1"/>
          <p:nvPr/>
        </p:nvSpPr>
        <p:spPr>
          <a:xfrm>
            <a:off x="10415202" y="10974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</a:t>
            </a:r>
            <a:r>
              <a:rPr lang="de-DE" sz="1600" b="1" dirty="0"/>
              <a:t>4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85582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2</cp:revision>
  <dcterms:created xsi:type="dcterms:W3CDTF">2018-01-28T15:56:59Z</dcterms:created>
  <dcterms:modified xsi:type="dcterms:W3CDTF">2018-01-28T16:07:12Z</dcterms:modified>
</cp:coreProperties>
</file>