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CD07D-A168-4E6E-83DD-861675998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525166-B64C-4811-9268-3CE76E39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D9D9C-7BDE-4EC8-96EC-0BE6E5E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FBE94-679B-48A4-AA60-9D3E8EB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00435-17BF-42AA-A3D8-3445721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B499-4DC3-41D9-9DE3-96127B15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8E9778-EE5E-4FD8-94AC-03975774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10BB7-DBD5-426A-8A80-2A98B8BF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5E65C-340A-43F3-88A0-93778956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BA8C5-DFCC-4E89-890F-FAC529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9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58266A-1F88-4858-91EA-18BDF6945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9ABD98-AA33-4B03-8093-56070DD9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7FFE7-8D50-4102-81C5-5561D24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63E2F-F8DB-49D6-AD96-63739034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BB74C-606E-4F58-B267-2790C95D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8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1A7A8-D8B1-4964-BD46-4EEEF3D8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39945-41DF-444B-AD52-9491D85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E822E-2D4B-4014-9B41-1A214A41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E396A-70F3-4844-B778-26EBB63F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010F8-3D76-42CC-9039-B188105E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11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8D27F-5C1B-4E11-A028-579AE294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0A7D43-3A9B-4744-9C98-203A1A90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51408-7F45-4F0E-8CA2-40CFF2E6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5F668-03DE-46FD-920A-55ED7F8A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F2416-EC2A-4870-BE2C-3103EF66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7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D185-FA4A-4C67-A27A-4D9F80C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245C8-ACAA-4698-B5F1-3181D4AC6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14BFF0-59E4-4836-B8FB-F09089DF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F92A23-24F8-46E8-876A-2C24A1D7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C2E37-F4B7-4483-B32D-4CFFE04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261ADE-1345-4EED-876E-959F129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5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B9BB8-CB8A-4A2A-9D17-F3D7CA2F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47508-1AC4-4444-BBC7-AA92C25E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3FE8FB-CB51-4910-9A26-418D3087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AD4FB1-6705-4F3F-9F7E-A7AEA6E2B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B7D437-A44F-4F34-9650-B761E6F9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787225-9F41-4519-85C6-C5E780AF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F2776-577C-4743-95B8-8D228EA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9108-A148-4B02-BA5C-6F53A81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D8D91-62A9-4341-9CCF-5930DD3D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F09D9-E5AD-4FAE-8CF9-0DA425E2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2C57B-FAC9-4B9F-8420-9CA403C0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CDC05-528A-4E77-8C8D-A02B811D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1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B0C579-D2D6-48CA-B317-55DE0AD9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D5197F-F936-47E9-945A-FCFE848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BD313-4162-4F7A-ADCA-B96EE0F1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F40C1-91AA-45F8-AC89-DDD7832A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56072-93E0-4D0B-93B9-6C18BBCA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E18B8E-E22B-4678-A222-5080DC26E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FA2DF8-9B34-40FA-8323-F203D851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30940-294C-41D1-B9BF-31D9714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F963E0-720A-47C2-8D4D-06E3579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10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4E2FC-259D-4DC9-87C4-BF40C727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F89040-FE98-4373-B901-40C96A3B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E4ED9-6B0B-4E10-BAC8-E2322783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6E7F3C-AF0B-482D-9D6E-FCC3B73F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C17A51-ED77-463D-AB8A-900526B9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C75F25-4BDF-4583-8758-77C44F30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027240-320F-41FB-9427-AE0CF513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89DA14-E1F8-459E-BA3A-B4487E1D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E6307-2B89-4E18-886A-01C2D6271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BC61-6F2D-43DA-92C2-94E31D691071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639D-70F5-4EF2-BFB5-35F74A2A0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5D2D6E-E46B-4F1D-9057-317B8D3C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63D1-3DEA-41CD-A562-B884B2D4FD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08351CE-47D9-483D-A4BF-37177C4BACD6}"/>
              </a:ext>
            </a:extLst>
          </p:cNvPr>
          <p:cNvSpPr/>
          <p:nvPr/>
        </p:nvSpPr>
        <p:spPr>
          <a:xfrm>
            <a:off x="141316" y="1371600"/>
            <a:ext cx="2377440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Micro-trench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46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1</cp:revision>
  <dcterms:created xsi:type="dcterms:W3CDTF">2018-01-29T05:26:21Z</dcterms:created>
  <dcterms:modified xsi:type="dcterms:W3CDTF">2018-01-29T05:28:00Z</dcterms:modified>
</cp:coreProperties>
</file>