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8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9B178-D250-475C-A703-77F17AFB4F7F}" type="datetimeFigureOut">
              <a:rPr lang="de-DE" smtClean="0"/>
              <a:t>02.02.2018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E3B0F-87AA-4779-A5B0-2EA31651AE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328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E3B0F-87AA-4779-A5B0-2EA31651AE1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4475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99C6A2-440C-4599-9F94-1ECDCE13C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300389-1747-4C7D-AC9F-2E993FCFE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AC4DA7-383D-4ABB-90D5-39A04F870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F911-1CCA-441F-A35D-A51C7BB9AC88}" type="datetime1">
              <a:rPr lang="de-DE" smtClean="0"/>
              <a:t>02.02.2018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D18128-09A5-4455-B5B8-FF5AE3FF8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26EF3E-F9B0-4DB2-9365-63799B169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2B90-05AB-4FE5-806F-694F69ABA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832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CA59ED-1EB7-4212-9F92-93E25B5E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65BEE1-1432-4809-9A0F-62014BF7B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695987-0A07-4181-92D2-1A6A0BC36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06FA-A7E2-4737-9FBF-17F8DA6DE3DF}" type="datetime1">
              <a:rPr lang="de-DE" smtClean="0"/>
              <a:t>02.02.2018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723BEC-137C-4C76-83ED-F4AC105A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31DE4E-E059-4F9C-B785-6EEF5072A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2B90-05AB-4FE5-806F-694F69ABA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72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F116BD8-AC8B-4F3F-8416-7D4092EBA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2A0ADF-A15D-439B-8D5F-89C4596DB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3B9FE5-EFC2-45E7-A155-7F7F81857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36F6-D614-4228-AB96-9B60A1BBB0B2}" type="datetime1">
              <a:rPr lang="de-DE" smtClean="0"/>
              <a:t>02.02.2018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673754-599E-4FA1-B9DF-A220FEDD5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BD114F-46EC-4E64-A94D-51930B46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2B90-05AB-4FE5-806F-694F69ABA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83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B91139-6FEC-4342-BD16-00E8229D9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8456A8-D4E7-476E-8D9B-8C73CFE63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28D0AA-7E09-45CF-8683-DBB49877A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325F-FCD5-4233-BEE6-4AA6454DFB43}" type="datetime1">
              <a:rPr lang="de-DE" smtClean="0"/>
              <a:t>02.02.2018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632CEE-BD04-47ED-BEDD-4353806C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021B03-2DF8-4030-B79D-49F69863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2B90-05AB-4FE5-806F-694F69ABA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952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C8E814-43F4-4C08-9E51-B29A884A9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D986A4-EC0B-4BBD-B140-889F47B0F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67ED72-8ABB-4819-A408-3DB897A9A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DF29-6420-4E40-818B-4C69B06F0413}" type="datetime1">
              <a:rPr lang="de-DE" smtClean="0"/>
              <a:t>02.02.2018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9D90BE-0351-45E2-B633-6CD3D26B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A5145C-0A56-4768-BF14-74576563A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2B90-05AB-4FE5-806F-694F69ABA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068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F97AA1-C91C-446D-949D-8DC639EF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9A4256-5DEE-41A5-9A1D-353112D40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26A39F-66B0-448F-AC2B-0A406797B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9751D63-9B38-4713-A8B1-F6DDC4A40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DD7F-183E-4685-953B-01EC9AF76A60}" type="datetime1">
              <a:rPr lang="de-DE" smtClean="0"/>
              <a:t>02.02.2018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6BE4FE-413E-4FD6-A415-F8C562714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088097-19AD-4DD7-9EFE-DC6EE8AD0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2B90-05AB-4FE5-806F-694F69ABA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720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2227D6-E209-4711-8F41-464513FF3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71A6BB-CC31-4325-B112-302554672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5FE5F0-FA66-4198-989D-01F1574B7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8D0FB05-660F-4676-ACA8-689E626C6F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F6D9350-1301-4C03-80D3-279C2D9CE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FEA0D31-0592-4F00-A05A-49A97D97B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8D3D-5157-47D0-8B1A-2FF3BB76ACF0}" type="datetime1">
              <a:rPr lang="de-DE" smtClean="0"/>
              <a:t>02.02.2018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156A732-7D30-4962-9D50-A538E8920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624FF4A-5BE4-4437-8001-F4CA5FD18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2B90-05AB-4FE5-806F-694F69ABA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28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EE22F6-6A8F-4BEA-81AF-6D2E38F81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6543BFD-EAE0-434C-B500-F03F77C87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D89E-7F92-4777-B010-8C4C6C87E4B0}" type="datetime1">
              <a:rPr lang="de-DE" smtClean="0"/>
              <a:t>02.02.2018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2B643C-B587-42D0-8441-BDE85D3DF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B42F3B-9E76-4E46-9947-4A76FDFE4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2B90-05AB-4FE5-806F-694F69ABA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06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F78EC94-534C-4D26-9DA4-5C70754F9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9F038-24B2-406D-8C00-FDFBAE5222D5}" type="datetime1">
              <a:rPr lang="de-DE" smtClean="0"/>
              <a:t>02.02.2018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8C25F6D-A846-45D4-BBE7-B391FE7A1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961CA6E-2CF9-45FF-98B6-F40487DDF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2B90-05AB-4FE5-806F-694F69ABA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29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408A2-BCD3-4D65-9D26-D4EEC9618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DDC86D-D043-4CFC-B887-670B8F3A3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D0348C-3C92-4B32-93BF-DD950DD6B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F857D5-E884-459E-B529-D4014D299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D85B-BFE6-488F-BC70-501BAD9150BB}" type="datetime1">
              <a:rPr lang="de-DE" smtClean="0"/>
              <a:t>02.02.2018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BC703D-6CA6-428F-AC07-4E38E116E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E24607-63CD-417A-8533-559693114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2B90-05AB-4FE5-806F-694F69ABA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02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469B30-8751-48D7-AAD9-56C5B096D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B4C4D99-73A5-493A-A63E-6A44E9808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03B2B5-356F-4365-8928-E74575927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2B9B76-149A-462D-9698-371B11184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01ABD-0C4F-4352-8016-74D9868926A8}" type="datetime1">
              <a:rPr lang="de-DE" smtClean="0"/>
              <a:t>02.02.2018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DA5040-7AE4-46D5-A4F5-94942E475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633116-E91E-4480-BA2D-37C600ADC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2B90-05AB-4FE5-806F-694F69ABA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9055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781AA68-7E83-4D4A-A2D0-D785F3F9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7BA858-137B-4E25-8266-7DD403B70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A2908D-2BA1-4429-9F2B-FC8659346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92BF0-B529-40A4-8DD4-4B60F3152FF9}" type="datetime1">
              <a:rPr lang="de-DE" smtClean="0"/>
              <a:t>02.02.2018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452A12-B96A-4A46-9473-68BEF2B99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D16359-DC24-47E7-AE88-7BAA9815D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C2B90-05AB-4FE5-806F-694F69ABA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320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232BE3E-C638-4DD1-AE3A-337A36D7B018}"/>
              </a:ext>
            </a:extLst>
          </p:cNvPr>
          <p:cNvCxnSpPr>
            <a:cxnSpLocks/>
          </p:cNvCxnSpPr>
          <p:nvPr/>
        </p:nvCxnSpPr>
        <p:spPr>
          <a:xfrm>
            <a:off x="1204675" y="1974609"/>
            <a:ext cx="89325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43C52B8B-7F82-48DB-8816-4D660DE16F99}"/>
              </a:ext>
            </a:extLst>
          </p:cNvPr>
          <p:cNvCxnSpPr>
            <a:cxnSpLocks/>
          </p:cNvCxnSpPr>
          <p:nvPr/>
        </p:nvCxnSpPr>
        <p:spPr>
          <a:xfrm>
            <a:off x="2212461" y="1573593"/>
            <a:ext cx="21880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3B526D4-3C39-4278-8423-69C2486EAAE2}"/>
              </a:ext>
            </a:extLst>
          </p:cNvPr>
          <p:cNvCxnSpPr>
            <a:cxnSpLocks/>
          </p:cNvCxnSpPr>
          <p:nvPr/>
        </p:nvCxnSpPr>
        <p:spPr>
          <a:xfrm>
            <a:off x="2202850" y="2335719"/>
            <a:ext cx="1654775" cy="36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3E53D078-FB56-4102-8860-A026E00F076E}"/>
              </a:ext>
            </a:extLst>
          </p:cNvPr>
          <p:cNvSpPr txBox="1"/>
          <p:nvPr/>
        </p:nvSpPr>
        <p:spPr>
          <a:xfrm>
            <a:off x="1354211" y="1981152"/>
            <a:ext cx="7961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</a:t>
            </a:r>
            <a:r>
              <a:rPr lang="en-US" sz="800" dirty="0"/>
              <a:t>0 (C0) = 3:30</a:t>
            </a:r>
            <a:endParaRPr lang="de-DE" sz="1000" dirty="0"/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74352626-4A0B-4C64-8E68-0F70B8638FA5}"/>
              </a:ext>
            </a:extLst>
          </p:cNvPr>
          <p:cNvCxnSpPr>
            <a:cxnSpLocks/>
          </p:cNvCxnSpPr>
          <p:nvPr/>
        </p:nvCxnSpPr>
        <p:spPr>
          <a:xfrm flipH="1" flipV="1">
            <a:off x="2081114" y="1977393"/>
            <a:ext cx="121737" cy="3583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4F0F0FF7-A253-4589-B2F1-5163CB31D3D6}"/>
              </a:ext>
            </a:extLst>
          </p:cNvPr>
          <p:cNvCxnSpPr>
            <a:cxnSpLocks/>
          </p:cNvCxnSpPr>
          <p:nvPr/>
        </p:nvCxnSpPr>
        <p:spPr>
          <a:xfrm flipV="1">
            <a:off x="2074705" y="1561521"/>
            <a:ext cx="137756" cy="4027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37BB696D-FA3C-4C0E-8697-DF6EBC50C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575" y="1613567"/>
            <a:ext cx="720000" cy="228169"/>
          </a:xfrm>
          <a:prstGeom prst="rect">
            <a:avLst/>
          </a:prstGeom>
        </p:spPr>
      </p:pic>
      <p:pic>
        <p:nvPicPr>
          <p:cNvPr id="6" name="Grafik 5" descr="Ein Bild, das Gebäude enthält.&#10;&#10;Mit hoher Zuverlässigkeit generierte Beschreibung">
            <a:extLst>
              <a:ext uri="{FF2B5EF4-FFF2-40B4-BE49-F238E27FC236}">
                <a16:creationId xmlns:a16="http://schemas.microsoft.com/office/drawing/2014/main" id="{F05552FA-9E87-49BA-BDEF-3D43589765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237" y="1663604"/>
            <a:ext cx="720000" cy="24345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88818CF-EB8D-457C-A49A-6BD0380489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393" y="1832833"/>
            <a:ext cx="720000" cy="21085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EA8D795-0E7F-42DA-AFD0-3487005BBE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290" y="2042305"/>
            <a:ext cx="720000" cy="245107"/>
          </a:xfrm>
          <a:prstGeom prst="rect">
            <a:avLst/>
          </a:prstGeom>
        </p:spPr>
      </p:pic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A32CDAFE-470D-47ED-93E9-F9A19855CB10}"/>
              </a:ext>
            </a:extLst>
          </p:cNvPr>
          <p:cNvCxnSpPr>
            <a:cxnSpLocks/>
          </p:cNvCxnSpPr>
          <p:nvPr/>
        </p:nvCxnSpPr>
        <p:spPr>
          <a:xfrm flipV="1">
            <a:off x="4404956" y="1349567"/>
            <a:ext cx="97722" cy="2449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0DDAC40E-F483-4F22-81DD-466C3C72F917}"/>
              </a:ext>
            </a:extLst>
          </p:cNvPr>
          <p:cNvCxnSpPr>
            <a:cxnSpLocks/>
          </p:cNvCxnSpPr>
          <p:nvPr/>
        </p:nvCxnSpPr>
        <p:spPr>
          <a:xfrm flipH="1" flipV="1">
            <a:off x="4404956" y="1555171"/>
            <a:ext cx="112515" cy="1602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FD5EAA01-DC3C-4245-BA04-4ABF3E14B0D6}"/>
              </a:ext>
            </a:extLst>
          </p:cNvPr>
          <p:cNvCxnSpPr>
            <a:cxnSpLocks/>
          </p:cNvCxnSpPr>
          <p:nvPr/>
        </p:nvCxnSpPr>
        <p:spPr>
          <a:xfrm>
            <a:off x="4502678" y="1362348"/>
            <a:ext cx="1407228" cy="19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27E329CC-1C77-4FB5-9D65-EC06B7927BB8}"/>
              </a:ext>
            </a:extLst>
          </p:cNvPr>
          <p:cNvCxnSpPr>
            <a:cxnSpLocks/>
          </p:cNvCxnSpPr>
          <p:nvPr/>
        </p:nvCxnSpPr>
        <p:spPr>
          <a:xfrm>
            <a:off x="4517471" y="1714807"/>
            <a:ext cx="1407228" cy="19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A1494EC8-36C9-4013-AFEB-917B6345AC15}"/>
              </a:ext>
            </a:extLst>
          </p:cNvPr>
          <p:cNvCxnSpPr>
            <a:cxnSpLocks/>
          </p:cNvCxnSpPr>
          <p:nvPr/>
        </p:nvCxnSpPr>
        <p:spPr>
          <a:xfrm flipV="1">
            <a:off x="3848151" y="2111260"/>
            <a:ext cx="97722" cy="2449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BC9E9409-E0F5-4EDC-BBA0-3BC96C1FBE19}"/>
              </a:ext>
            </a:extLst>
          </p:cNvPr>
          <p:cNvCxnSpPr>
            <a:cxnSpLocks/>
          </p:cNvCxnSpPr>
          <p:nvPr/>
        </p:nvCxnSpPr>
        <p:spPr>
          <a:xfrm flipH="1" flipV="1">
            <a:off x="3848151" y="2316864"/>
            <a:ext cx="112515" cy="1602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5B22E8D-8AC4-4BA2-A687-53101E429ABD}"/>
              </a:ext>
            </a:extLst>
          </p:cNvPr>
          <p:cNvCxnSpPr>
            <a:cxnSpLocks/>
          </p:cNvCxnSpPr>
          <p:nvPr/>
        </p:nvCxnSpPr>
        <p:spPr>
          <a:xfrm>
            <a:off x="3945873" y="2124041"/>
            <a:ext cx="1407228" cy="19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A1584A5C-F38E-47F2-9EC4-F7EBCFD1948F}"/>
              </a:ext>
            </a:extLst>
          </p:cNvPr>
          <p:cNvCxnSpPr>
            <a:cxnSpLocks/>
          </p:cNvCxnSpPr>
          <p:nvPr/>
        </p:nvCxnSpPr>
        <p:spPr>
          <a:xfrm>
            <a:off x="3960666" y="2476500"/>
            <a:ext cx="1407228" cy="19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DF35E65E-CCCE-4F57-B157-FC3F7E73D4B0}"/>
              </a:ext>
            </a:extLst>
          </p:cNvPr>
          <p:cNvSpPr txBox="1"/>
          <p:nvPr/>
        </p:nvSpPr>
        <p:spPr>
          <a:xfrm>
            <a:off x="3848151" y="2193012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</a:t>
            </a:r>
            <a:r>
              <a:rPr lang="en-US" sz="800" dirty="0"/>
              <a:t>1 (C2) = 24:40 </a:t>
            </a:r>
            <a:endParaRPr lang="de-DE" sz="1000" dirty="0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1714AB17-0194-4331-AE9F-A607EE2DAC1E}"/>
              </a:ext>
            </a:extLst>
          </p:cNvPr>
          <p:cNvSpPr txBox="1"/>
          <p:nvPr/>
        </p:nvSpPr>
        <p:spPr>
          <a:xfrm>
            <a:off x="4400550" y="1438410"/>
            <a:ext cx="8162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</a:t>
            </a:r>
            <a:r>
              <a:rPr lang="en-US" sz="800" dirty="0"/>
              <a:t>2 (C1) = 28:15</a:t>
            </a:r>
            <a:endParaRPr lang="de-DE" sz="1000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A9D56FE-554D-4334-9CCA-CE8F41767F88}"/>
              </a:ext>
            </a:extLst>
          </p:cNvPr>
          <p:cNvCxnSpPr>
            <a:cxnSpLocks/>
          </p:cNvCxnSpPr>
          <p:nvPr/>
        </p:nvCxnSpPr>
        <p:spPr>
          <a:xfrm>
            <a:off x="2212461" y="2411264"/>
            <a:ext cx="1654689" cy="2371"/>
          </a:xfrm>
          <a:prstGeom prst="straightConnector1">
            <a:avLst/>
          </a:prstGeom>
          <a:ln w="254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16762FA7-15BA-4ED1-8101-7588BF774D0D}"/>
              </a:ext>
            </a:extLst>
          </p:cNvPr>
          <p:cNvCxnSpPr>
            <a:cxnSpLocks/>
          </p:cNvCxnSpPr>
          <p:nvPr/>
        </p:nvCxnSpPr>
        <p:spPr>
          <a:xfrm>
            <a:off x="2193462" y="1500376"/>
            <a:ext cx="2176608" cy="4574"/>
          </a:xfrm>
          <a:prstGeom prst="straightConnector1">
            <a:avLst/>
          </a:prstGeom>
          <a:ln w="254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A41BEAB4-3780-4CE2-A2E3-EB4BB8392AAC}"/>
              </a:ext>
            </a:extLst>
          </p:cNvPr>
          <p:cNvSpPr txBox="1"/>
          <p:nvPr/>
        </p:nvSpPr>
        <p:spPr>
          <a:xfrm>
            <a:off x="2757957" y="2429951"/>
            <a:ext cx="5485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chemeClr val="accent1"/>
                </a:solidFill>
              </a:rPr>
              <a:t>Tdiv</a:t>
            </a:r>
            <a:r>
              <a:rPr lang="en-US" sz="800" dirty="0">
                <a:solidFill>
                  <a:schemeClr val="accent1"/>
                </a:solidFill>
              </a:rPr>
              <a:t> (C2)</a:t>
            </a:r>
            <a:endParaRPr lang="de-DE" sz="800" dirty="0">
              <a:solidFill>
                <a:schemeClr val="accent1"/>
              </a:solidFill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D6C94E7E-5B7E-4288-B604-0C0688920873}"/>
              </a:ext>
            </a:extLst>
          </p:cNvPr>
          <p:cNvSpPr txBox="1"/>
          <p:nvPr/>
        </p:nvSpPr>
        <p:spPr>
          <a:xfrm>
            <a:off x="3165016" y="1291288"/>
            <a:ext cx="5485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chemeClr val="accent1"/>
                </a:solidFill>
              </a:rPr>
              <a:t>Tdiv</a:t>
            </a:r>
            <a:r>
              <a:rPr lang="en-US" sz="800" dirty="0">
                <a:solidFill>
                  <a:schemeClr val="accent1"/>
                </a:solidFill>
              </a:rPr>
              <a:t> (C1)</a:t>
            </a:r>
            <a:endParaRPr lang="de-DE" sz="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922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Breitbild</PresentationFormat>
  <Paragraphs>6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</dc:title>
  <dc:creator>ga52row</dc:creator>
  <cp:lastModifiedBy>ga52row</cp:lastModifiedBy>
  <cp:revision>94</cp:revision>
  <dcterms:created xsi:type="dcterms:W3CDTF">2017-10-22T20:22:43Z</dcterms:created>
  <dcterms:modified xsi:type="dcterms:W3CDTF">2018-02-02T19:08:13Z</dcterms:modified>
</cp:coreProperties>
</file>