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F9E3-5145-4D85-9D1B-4D11E661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FA12A8-0A9E-4B08-9C5C-93C4B5C03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B2643-DA9A-4C91-92B1-A466E9F4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8352B-005F-4DC7-AE16-E0F2C5F3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91472-75A1-48FF-A1F8-51D9C933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0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6F8A4-F7DC-4B89-A237-7B291198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38C23-F462-4304-B58A-472D4EEE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347BE-D4BF-4A1F-8363-B2D9F132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DBF23-20BB-41F4-876D-8258FC83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45102-AF19-4AC7-8FD9-D5A38348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319545-D1CA-4541-B43B-7073B2651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55BDBD-9D72-409A-958F-840528065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4395F-92AD-4FFA-A509-E5AD4357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CC490-79EA-4E6C-B567-006BE368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236D1-365C-4E7E-882A-C85191F9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9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4614-03E5-4047-8D68-FA07ED1B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9C29C-AD4B-42A9-8FAA-C67802CA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3253F-D902-41C5-A254-326A2679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4C29A9-8DB4-4622-AEB4-9E0FC081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CA2FAF-57B6-4373-9264-3CE9ABCF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0A881-B259-4B81-A4F3-34D73CA0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C7C85-DD1E-47B4-AEF2-099F72CB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3C80A-D217-46D1-948F-E756D1AE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811D5-117C-4593-8FE7-6FD42DAB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3E943-4FB8-4A34-BD53-5AF741F6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30DB0-82A7-4537-B6C2-F8F06364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0E6AA-3983-4D9B-8A5B-C4258CAFD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DE383-01AF-4BBA-8C30-6A45F03E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1C4E7-3ACC-4AE7-AD6E-21F24137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744085-066A-4844-A0E4-327AE23B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DFAAA4-5153-4FE9-8AA7-DCD6AFCE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E749D-E98B-4329-8230-9F1352CF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66937F-7730-484B-BECD-0A21739D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E0FEF-E7F4-4F0F-A537-996C5A9DA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F24A30-09EF-41F2-B477-36584FBD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0C3FD-2677-495D-BEF2-29C9623CD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8B2B4-3FD2-4993-8024-EBF71C8E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CD63D6-097A-47B9-8A33-F8036914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16AC7E-E7FC-4750-8121-6C0563F2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8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71C2-1FF2-4067-8787-85CF8D45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99EFC6-FDA5-480C-A4CF-3B69FA33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3D95A4-FA5B-4599-A1CD-CB10E1EC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D18B5-093E-4BD3-A012-DDE8242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6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65CC45-F9CA-43E8-ACFA-2B3C2BA9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F8900F-F3F6-409A-8466-FEF1F2E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0EDB00-14A7-4F03-9F9B-04190109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0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D1F5E-40D3-48DE-BC4C-51375822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63511-D7E6-4DEE-9507-DAD4730F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914B14-367C-4E0C-BF9D-361E4441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BC52E-A0D4-4742-8890-E82047D3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BBC3C-07D1-4F82-BB00-B6A71C47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72E40D-632E-401A-91F0-0BC9E703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C2F8F-A258-43B4-BE78-8C3FA5D5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AEBD7F-C7BD-4C14-899C-96668E75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88721-737E-4AC2-80CA-35AAF1B06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77D74-B6D8-45EB-B4F5-6F2C7A8C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40413-DB36-4873-959C-26AEB3AC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68E28-0DE7-4DFB-BC46-22988499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41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9E341B-6F77-4E21-861E-88BFB6CE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3A53E-5F80-4329-B39C-1AB31FFD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F9F84-3787-4FB6-BF3A-54A794CF8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F8EB-5B31-4BC2-9F36-A65570D1A6C3}" type="datetimeFigureOut">
              <a:rPr lang="de-DE" smtClean="0"/>
              <a:t>02.02.2018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7BA5B-E4ED-46FD-A6C1-7E0B44E62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07125-C2D7-4790-9D1B-39D2A8345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D86A-4BBE-45CA-A88D-468BDEF0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9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FD1C2AC-FA3A-4669-91DE-D2BE3BC07E21}"/>
              </a:ext>
            </a:extLst>
          </p:cNvPr>
          <p:cNvGrpSpPr/>
          <p:nvPr/>
        </p:nvGrpSpPr>
        <p:grpSpPr>
          <a:xfrm>
            <a:off x="365848" y="190680"/>
            <a:ext cx="720000" cy="720000"/>
            <a:chOff x="2471261" y="493440"/>
            <a:chExt cx="720000" cy="72000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8D41DD-F0DC-4784-AC3C-6E401DF0158E}"/>
                </a:ext>
              </a:extLst>
            </p:cNvPr>
            <p:cNvSpPr/>
            <p:nvPr/>
          </p:nvSpPr>
          <p:spPr>
            <a:xfrm>
              <a:off x="2471261" y="49344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9591A28-9BB3-4E06-9CED-63E2F5935E97}"/>
                </a:ext>
              </a:extLst>
            </p:cNvPr>
            <p:cNvSpPr/>
            <p:nvPr/>
          </p:nvSpPr>
          <p:spPr>
            <a:xfrm>
              <a:off x="2651261" y="673440"/>
              <a:ext cx="360000" cy="3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A29B17-9C94-4FB0-AF65-A5BBB7697A8F}"/>
              </a:ext>
            </a:extLst>
          </p:cNvPr>
          <p:cNvGrpSpPr/>
          <p:nvPr/>
        </p:nvGrpSpPr>
        <p:grpSpPr>
          <a:xfrm>
            <a:off x="1044802" y="959905"/>
            <a:ext cx="720000" cy="720000"/>
            <a:chOff x="3393701" y="1739810"/>
            <a:chExt cx="720000" cy="720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51D934A-6A5F-439C-BB6A-25609786CC88}"/>
                </a:ext>
              </a:extLst>
            </p:cNvPr>
            <p:cNvSpPr/>
            <p:nvPr/>
          </p:nvSpPr>
          <p:spPr>
            <a:xfrm>
              <a:off x="3393701" y="173981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7ADA649-6D47-4A61-B11B-85C36185614C}"/>
                </a:ext>
              </a:extLst>
            </p:cNvPr>
            <p:cNvSpPr/>
            <p:nvPr/>
          </p:nvSpPr>
          <p:spPr>
            <a:xfrm>
              <a:off x="3573701" y="1919810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3CB6A5F-E813-4F44-9A94-19A1046C50D7}"/>
              </a:ext>
            </a:extLst>
          </p:cNvPr>
          <p:cNvCxnSpPr>
            <a:cxnSpLocks/>
          </p:cNvCxnSpPr>
          <p:nvPr/>
        </p:nvCxnSpPr>
        <p:spPr>
          <a:xfrm>
            <a:off x="6517497" y="0"/>
            <a:ext cx="0" cy="1919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CB256CE-DF84-4E1B-BA0C-932A91794104}"/>
              </a:ext>
            </a:extLst>
          </p:cNvPr>
          <p:cNvGrpSpPr/>
          <p:nvPr/>
        </p:nvGrpSpPr>
        <p:grpSpPr>
          <a:xfrm>
            <a:off x="3231581" y="910680"/>
            <a:ext cx="720000" cy="720000"/>
            <a:chOff x="3393701" y="1739810"/>
            <a:chExt cx="720000" cy="72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49F807D-5C3B-4227-AD1F-526E9BF92289}"/>
                </a:ext>
              </a:extLst>
            </p:cNvPr>
            <p:cNvSpPr/>
            <p:nvPr/>
          </p:nvSpPr>
          <p:spPr>
            <a:xfrm>
              <a:off x="3393701" y="173981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31E3A0E-B3FD-4B68-B68A-D54727EE2752}"/>
                </a:ext>
              </a:extLst>
            </p:cNvPr>
            <p:cNvSpPr/>
            <p:nvPr/>
          </p:nvSpPr>
          <p:spPr>
            <a:xfrm>
              <a:off x="3573701" y="1919810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0132E2C-EE6A-47DB-9470-710174BF0291}"/>
              </a:ext>
            </a:extLst>
          </p:cNvPr>
          <p:cNvGrpSpPr/>
          <p:nvPr/>
        </p:nvGrpSpPr>
        <p:grpSpPr>
          <a:xfrm>
            <a:off x="2717545" y="498253"/>
            <a:ext cx="720000" cy="720000"/>
            <a:chOff x="2471261" y="493440"/>
            <a:chExt cx="720000" cy="72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84B6FDF0-EDA0-44C4-A4C1-6EB30BF0AFFE}"/>
                </a:ext>
              </a:extLst>
            </p:cNvPr>
            <p:cNvSpPr/>
            <p:nvPr/>
          </p:nvSpPr>
          <p:spPr>
            <a:xfrm>
              <a:off x="2471261" y="49344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6BF24BF-D917-44EF-A55E-CC358B7F082A}"/>
                </a:ext>
              </a:extLst>
            </p:cNvPr>
            <p:cNvSpPr/>
            <p:nvPr/>
          </p:nvSpPr>
          <p:spPr>
            <a:xfrm>
              <a:off x="2651261" y="673440"/>
              <a:ext cx="360000" cy="3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42DEC82-8AA4-464C-9B78-DE10EC21B0CE}"/>
              </a:ext>
            </a:extLst>
          </p:cNvPr>
          <p:cNvGrpSpPr/>
          <p:nvPr/>
        </p:nvGrpSpPr>
        <p:grpSpPr>
          <a:xfrm>
            <a:off x="4784539" y="318253"/>
            <a:ext cx="720000" cy="720000"/>
            <a:chOff x="2471261" y="493440"/>
            <a:chExt cx="720000" cy="72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F522BB0C-E27E-493C-AF10-BA24F526C565}"/>
                </a:ext>
              </a:extLst>
            </p:cNvPr>
            <p:cNvSpPr/>
            <p:nvPr/>
          </p:nvSpPr>
          <p:spPr>
            <a:xfrm>
              <a:off x="2471261" y="49344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F6BFBC8E-BAB5-4FD7-8888-2EE9ED1546A7}"/>
                </a:ext>
              </a:extLst>
            </p:cNvPr>
            <p:cNvSpPr/>
            <p:nvPr/>
          </p:nvSpPr>
          <p:spPr>
            <a:xfrm>
              <a:off x="2651261" y="673440"/>
              <a:ext cx="360000" cy="36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E280A39-27D4-4965-88B2-EF99C6111B23}"/>
              </a:ext>
            </a:extLst>
          </p:cNvPr>
          <p:cNvGrpSpPr/>
          <p:nvPr/>
        </p:nvGrpSpPr>
        <p:grpSpPr>
          <a:xfrm>
            <a:off x="5072758" y="838561"/>
            <a:ext cx="720000" cy="720000"/>
            <a:chOff x="3393701" y="1739810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0DB73872-3C9B-4248-A499-3C004BC2A1F7}"/>
                </a:ext>
              </a:extLst>
            </p:cNvPr>
            <p:cNvSpPr/>
            <p:nvPr/>
          </p:nvSpPr>
          <p:spPr>
            <a:xfrm>
              <a:off x="3393701" y="173981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3C7F221-C81A-4F9C-9F92-B875D0C94F5D}"/>
                </a:ext>
              </a:extLst>
            </p:cNvPr>
            <p:cNvSpPr/>
            <p:nvPr/>
          </p:nvSpPr>
          <p:spPr>
            <a:xfrm>
              <a:off x="3573701" y="1919810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48777F3-5C56-4ED1-9173-5CAA0555819A}"/>
              </a:ext>
            </a:extLst>
          </p:cNvPr>
          <p:cNvGrpSpPr/>
          <p:nvPr/>
        </p:nvGrpSpPr>
        <p:grpSpPr>
          <a:xfrm>
            <a:off x="5358758" y="353688"/>
            <a:ext cx="720000" cy="720000"/>
            <a:chOff x="8914240" y="3168060"/>
            <a:chExt cx="720000" cy="72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CABDE0C8-B504-40AF-A40F-35F50D002E46}"/>
                </a:ext>
              </a:extLst>
            </p:cNvPr>
            <p:cNvSpPr/>
            <p:nvPr/>
          </p:nvSpPr>
          <p:spPr>
            <a:xfrm>
              <a:off x="8914240" y="3168060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2A52DA1-4549-4504-9C05-1F82D51C7E3F}"/>
                </a:ext>
              </a:extLst>
            </p:cNvPr>
            <p:cNvSpPr/>
            <p:nvPr/>
          </p:nvSpPr>
          <p:spPr>
            <a:xfrm>
              <a:off x="9094240" y="3348060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4DA5C1F-A48B-459D-8FF1-D1070268A9CE}"/>
              </a:ext>
            </a:extLst>
          </p:cNvPr>
          <p:cNvCxnSpPr>
            <a:cxnSpLocks/>
          </p:cNvCxnSpPr>
          <p:nvPr/>
        </p:nvCxnSpPr>
        <p:spPr>
          <a:xfrm>
            <a:off x="4345800" y="0"/>
            <a:ext cx="0" cy="1919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BB2A39E-D164-40FB-BAE3-241A3F6D5E4D}"/>
              </a:ext>
            </a:extLst>
          </p:cNvPr>
          <p:cNvCxnSpPr>
            <a:cxnSpLocks/>
          </p:cNvCxnSpPr>
          <p:nvPr/>
        </p:nvCxnSpPr>
        <p:spPr>
          <a:xfrm>
            <a:off x="2171697" y="0"/>
            <a:ext cx="0" cy="1919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9D1C520-9636-4CF1-BB10-039825652D9A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1919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FEE9242D-BE4E-4030-8EEC-1696CEDF38AB}"/>
              </a:ext>
            </a:extLst>
          </p:cNvPr>
          <p:cNvSpPr txBox="1"/>
          <p:nvPr/>
        </p:nvSpPr>
        <p:spPr>
          <a:xfrm>
            <a:off x="14764" y="-156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19519E6-B052-4D52-8E54-45228B7FCDF9}"/>
              </a:ext>
            </a:extLst>
          </p:cNvPr>
          <p:cNvSpPr txBox="1"/>
          <p:nvPr/>
        </p:nvSpPr>
        <p:spPr>
          <a:xfrm>
            <a:off x="2175240" y="-15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96019A4-3EB8-4E65-9B49-E41227BE1076}"/>
              </a:ext>
            </a:extLst>
          </p:cNvPr>
          <p:cNvSpPr txBox="1"/>
          <p:nvPr/>
        </p:nvSpPr>
        <p:spPr>
          <a:xfrm>
            <a:off x="4342227" y="-156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52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ga52row</dc:creator>
  <cp:lastModifiedBy>ga52row</cp:lastModifiedBy>
  <cp:revision>5</cp:revision>
  <dcterms:created xsi:type="dcterms:W3CDTF">2018-02-02T09:16:33Z</dcterms:created>
  <dcterms:modified xsi:type="dcterms:W3CDTF">2018-02-02T10:55:31Z</dcterms:modified>
</cp:coreProperties>
</file>