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28800425" cy="14400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45" autoAdjust="0"/>
    <p:restoredTop sz="93029" autoAdjust="0"/>
  </p:normalViewPr>
  <p:slideViewPr>
    <p:cSldViewPr snapToGrid="0">
      <p:cViewPr varScale="1">
        <p:scale>
          <a:sx n="35" d="100"/>
          <a:sy n="35" d="100"/>
        </p:scale>
        <p:origin x="23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00053" y="2356703"/>
            <a:ext cx="21600319" cy="5013407"/>
          </a:xfrm>
        </p:spPr>
        <p:txBody>
          <a:bodyPr anchor="b"/>
          <a:lstStyle>
            <a:lvl1pPr algn="ctr">
              <a:defRPr sz="12599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00053" y="7563446"/>
            <a:ext cx="21600319" cy="3476717"/>
          </a:xfrm>
        </p:spPr>
        <p:txBody>
          <a:bodyPr/>
          <a:lstStyle>
            <a:lvl1pPr marL="0" indent="0" algn="ctr">
              <a:buNone/>
              <a:defRPr sz="5040"/>
            </a:lvl1pPr>
            <a:lvl2pPr marL="960029" indent="0" algn="ctr">
              <a:buNone/>
              <a:defRPr sz="4200"/>
            </a:lvl2pPr>
            <a:lvl3pPr marL="1920057" indent="0" algn="ctr">
              <a:buNone/>
              <a:defRPr sz="3780"/>
            </a:lvl3pPr>
            <a:lvl4pPr marL="2880086" indent="0" algn="ctr">
              <a:buNone/>
              <a:defRPr sz="3360"/>
            </a:lvl4pPr>
            <a:lvl5pPr marL="3840114" indent="0" algn="ctr">
              <a:buNone/>
              <a:defRPr sz="3360"/>
            </a:lvl5pPr>
            <a:lvl6pPr marL="4800143" indent="0" algn="ctr">
              <a:buNone/>
              <a:defRPr sz="3360"/>
            </a:lvl6pPr>
            <a:lvl7pPr marL="5760171" indent="0" algn="ctr">
              <a:buNone/>
              <a:defRPr sz="3360"/>
            </a:lvl7pPr>
            <a:lvl8pPr marL="6720200" indent="0" algn="ctr">
              <a:buNone/>
              <a:defRPr sz="3360"/>
            </a:lvl8pPr>
            <a:lvl9pPr marL="7680228" indent="0" algn="ctr">
              <a:buNone/>
              <a:defRPr sz="336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A2110-1485-425B-BD62-A2C34E22E5EF}" type="datetimeFigureOut">
              <a:rPr lang="de-DE" smtClean="0"/>
              <a:t>21.01.2018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929D5-198D-43A3-B827-E63B485561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351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A2110-1485-425B-BD62-A2C34E22E5EF}" type="datetimeFigureOut">
              <a:rPr lang="de-DE" smtClean="0"/>
              <a:t>21.01.2018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929D5-198D-43A3-B827-E63B485561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4713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610304" y="766678"/>
            <a:ext cx="6210092" cy="12203515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80029" y="766678"/>
            <a:ext cx="18270270" cy="1220351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A2110-1485-425B-BD62-A2C34E22E5EF}" type="datetimeFigureOut">
              <a:rPr lang="de-DE" smtClean="0"/>
              <a:t>21.01.2018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929D5-198D-43A3-B827-E63B485561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293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A2110-1485-425B-BD62-A2C34E22E5EF}" type="datetimeFigureOut">
              <a:rPr lang="de-DE" smtClean="0"/>
              <a:t>21.01.2018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929D5-198D-43A3-B827-E63B485561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4240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5029" y="3590055"/>
            <a:ext cx="24840367" cy="5990088"/>
          </a:xfrm>
        </p:spPr>
        <p:txBody>
          <a:bodyPr anchor="b"/>
          <a:lstStyle>
            <a:lvl1pPr>
              <a:defRPr sz="12599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65029" y="9636811"/>
            <a:ext cx="24840367" cy="3150046"/>
          </a:xfrm>
        </p:spPr>
        <p:txBody>
          <a:bodyPr/>
          <a:lstStyle>
            <a:lvl1pPr marL="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1pPr>
            <a:lvl2pPr marL="960029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2pPr>
            <a:lvl3pPr marL="1920057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3pPr>
            <a:lvl4pPr marL="2880086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4pPr>
            <a:lvl5pPr marL="3840114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5pPr>
            <a:lvl6pPr marL="4800143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6pPr>
            <a:lvl7pPr marL="5760171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7pPr>
            <a:lvl8pPr marL="6720200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8pPr>
            <a:lvl9pPr marL="7680228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A2110-1485-425B-BD62-A2C34E22E5EF}" type="datetimeFigureOut">
              <a:rPr lang="de-DE" smtClean="0"/>
              <a:t>21.01.2018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929D5-198D-43A3-B827-E63B485561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2449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80029" y="3833390"/>
            <a:ext cx="12240181" cy="913680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580215" y="3833390"/>
            <a:ext cx="12240181" cy="913680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A2110-1485-425B-BD62-A2C34E22E5EF}" type="datetimeFigureOut">
              <a:rPr lang="de-DE" smtClean="0"/>
              <a:t>21.01.2018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929D5-198D-43A3-B827-E63B485561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4099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766679"/>
            <a:ext cx="24840367" cy="2783376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3781" y="3530053"/>
            <a:ext cx="12183929" cy="1730025"/>
          </a:xfrm>
        </p:spPr>
        <p:txBody>
          <a:bodyPr anchor="b"/>
          <a:lstStyle>
            <a:lvl1pPr marL="0" indent="0">
              <a:buNone/>
              <a:defRPr sz="5040" b="1"/>
            </a:lvl1pPr>
            <a:lvl2pPr marL="960029" indent="0">
              <a:buNone/>
              <a:defRPr sz="4200" b="1"/>
            </a:lvl2pPr>
            <a:lvl3pPr marL="1920057" indent="0">
              <a:buNone/>
              <a:defRPr sz="3780" b="1"/>
            </a:lvl3pPr>
            <a:lvl4pPr marL="2880086" indent="0">
              <a:buNone/>
              <a:defRPr sz="3360" b="1"/>
            </a:lvl4pPr>
            <a:lvl5pPr marL="3840114" indent="0">
              <a:buNone/>
              <a:defRPr sz="3360" b="1"/>
            </a:lvl5pPr>
            <a:lvl6pPr marL="4800143" indent="0">
              <a:buNone/>
              <a:defRPr sz="3360" b="1"/>
            </a:lvl6pPr>
            <a:lvl7pPr marL="5760171" indent="0">
              <a:buNone/>
              <a:defRPr sz="3360" b="1"/>
            </a:lvl7pPr>
            <a:lvl8pPr marL="6720200" indent="0">
              <a:buNone/>
              <a:defRPr sz="3360" b="1"/>
            </a:lvl8pPr>
            <a:lvl9pPr marL="7680228" indent="0">
              <a:buNone/>
              <a:defRPr sz="336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83781" y="5260078"/>
            <a:ext cx="12183929" cy="773678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580215" y="3530053"/>
            <a:ext cx="12243932" cy="1730025"/>
          </a:xfrm>
        </p:spPr>
        <p:txBody>
          <a:bodyPr anchor="b"/>
          <a:lstStyle>
            <a:lvl1pPr marL="0" indent="0">
              <a:buNone/>
              <a:defRPr sz="5040" b="1"/>
            </a:lvl1pPr>
            <a:lvl2pPr marL="960029" indent="0">
              <a:buNone/>
              <a:defRPr sz="4200" b="1"/>
            </a:lvl2pPr>
            <a:lvl3pPr marL="1920057" indent="0">
              <a:buNone/>
              <a:defRPr sz="3780" b="1"/>
            </a:lvl3pPr>
            <a:lvl4pPr marL="2880086" indent="0">
              <a:buNone/>
              <a:defRPr sz="3360" b="1"/>
            </a:lvl4pPr>
            <a:lvl5pPr marL="3840114" indent="0">
              <a:buNone/>
              <a:defRPr sz="3360" b="1"/>
            </a:lvl5pPr>
            <a:lvl6pPr marL="4800143" indent="0">
              <a:buNone/>
              <a:defRPr sz="3360" b="1"/>
            </a:lvl6pPr>
            <a:lvl7pPr marL="5760171" indent="0">
              <a:buNone/>
              <a:defRPr sz="3360" b="1"/>
            </a:lvl7pPr>
            <a:lvl8pPr marL="6720200" indent="0">
              <a:buNone/>
              <a:defRPr sz="3360" b="1"/>
            </a:lvl8pPr>
            <a:lvl9pPr marL="7680228" indent="0">
              <a:buNone/>
              <a:defRPr sz="336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580215" y="5260078"/>
            <a:ext cx="12243932" cy="773678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A2110-1485-425B-BD62-A2C34E22E5EF}" type="datetimeFigureOut">
              <a:rPr lang="de-DE" smtClean="0"/>
              <a:t>21.01.2018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929D5-198D-43A3-B827-E63B485561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5411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A2110-1485-425B-BD62-A2C34E22E5EF}" type="datetimeFigureOut">
              <a:rPr lang="de-DE" smtClean="0"/>
              <a:t>21.01.2018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929D5-198D-43A3-B827-E63B485561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9256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A2110-1485-425B-BD62-A2C34E22E5EF}" type="datetimeFigureOut">
              <a:rPr lang="de-DE" smtClean="0"/>
              <a:t>21.01.2018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929D5-198D-43A3-B827-E63B485561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7038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2" y="960014"/>
            <a:ext cx="9288886" cy="3360050"/>
          </a:xfrm>
        </p:spPr>
        <p:txBody>
          <a:bodyPr anchor="b"/>
          <a:lstStyle>
            <a:lvl1pPr>
              <a:defRPr sz="6719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43932" y="2073365"/>
            <a:ext cx="14580215" cy="10233485"/>
          </a:xfrm>
        </p:spPr>
        <p:txBody>
          <a:bodyPr/>
          <a:lstStyle>
            <a:lvl1pPr>
              <a:defRPr sz="6719"/>
            </a:lvl1pPr>
            <a:lvl2pPr>
              <a:defRPr sz="5879"/>
            </a:lvl2pPr>
            <a:lvl3pPr>
              <a:defRPr sz="5040"/>
            </a:lvl3pPr>
            <a:lvl4pPr>
              <a:defRPr sz="4200"/>
            </a:lvl4pPr>
            <a:lvl5pPr>
              <a:defRPr sz="4200"/>
            </a:lvl5pPr>
            <a:lvl6pPr>
              <a:defRPr sz="4200"/>
            </a:lvl6pPr>
            <a:lvl7pPr>
              <a:defRPr sz="4200"/>
            </a:lvl7pPr>
            <a:lvl8pPr>
              <a:defRPr sz="4200"/>
            </a:lvl8pPr>
            <a:lvl9pPr>
              <a:defRPr sz="4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782" y="4320064"/>
            <a:ext cx="9288886" cy="8003453"/>
          </a:xfrm>
        </p:spPr>
        <p:txBody>
          <a:bodyPr/>
          <a:lstStyle>
            <a:lvl1pPr marL="0" indent="0">
              <a:buNone/>
              <a:defRPr sz="3360"/>
            </a:lvl1pPr>
            <a:lvl2pPr marL="960029" indent="0">
              <a:buNone/>
              <a:defRPr sz="2940"/>
            </a:lvl2pPr>
            <a:lvl3pPr marL="1920057" indent="0">
              <a:buNone/>
              <a:defRPr sz="2520"/>
            </a:lvl3pPr>
            <a:lvl4pPr marL="2880086" indent="0">
              <a:buNone/>
              <a:defRPr sz="2100"/>
            </a:lvl4pPr>
            <a:lvl5pPr marL="3840114" indent="0">
              <a:buNone/>
              <a:defRPr sz="2100"/>
            </a:lvl5pPr>
            <a:lvl6pPr marL="4800143" indent="0">
              <a:buNone/>
              <a:defRPr sz="2100"/>
            </a:lvl6pPr>
            <a:lvl7pPr marL="5760171" indent="0">
              <a:buNone/>
              <a:defRPr sz="2100"/>
            </a:lvl7pPr>
            <a:lvl8pPr marL="6720200" indent="0">
              <a:buNone/>
              <a:defRPr sz="2100"/>
            </a:lvl8pPr>
            <a:lvl9pPr marL="7680228" indent="0">
              <a:buNone/>
              <a:defRPr sz="21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A2110-1485-425B-BD62-A2C34E22E5EF}" type="datetimeFigureOut">
              <a:rPr lang="de-DE" smtClean="0"/>
              <a:t>21.01.2018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929D5-198D-43A3-B827-E63B485561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4390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2" y="960014"/>
            <a:ext cx="9288886" cy="3360050"/>
          </a:xfrm>
        </p:spPr>
        <p:txBody>
          <a:bodyPr anchor="b"/>
          <a:lstStyle>
            <a:lvl1pPr>
              <a:defRPr sz="6719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243932" y="2073365"/>
            <a:ext cx="14580215" cy="10233485"/>
          </a:xfrm>
        </p:spPr>
        <p:txBody>
          <a:bodyPr anchor="t"/>
          <a:lstStyle>
            <a:lvl1pPr marL="0" indent="0">
              <a:buNone/>
              <a:defRPr sz="6719"/>
            </a:lvl1pPr>
            <a:lvl2pPr marL="960029" indent="0">
              <a:buNone/>
              <a:defRPr sz="5879"/>
            </a:lvl2pPr>
            <a:lvl3pPr marL="1920057" indent="0">
              <a:buNone/>
              <a:defRPr sz="5040"/>
            </a:lvl3pPr>
            <a:lvl4pPr marL="2880086" indent="0">
              <a:buNone/>
              <a:defRPr sz="4200"/>
            </a:lvl4pPr>
            <a:lvl5pPr marL="3840114" indent="0">
              <a:buNone/>
              <a:defRPr sz="4200"/>
            </a:lvl5pPr>
            <a:lvl6pPr marL="4800143" indent="0">
              <a:buNone/>
              <a:defRPr sz="4200"/>
            </a:lvl6pPr>
            <a:lvl7pPr marL="5760171" indent="0">
              <a:buNone/>
              <a:defRPr sz="4200"/>
            </a:lvl7pPr>
            <a:lvl8pPr marL="6720200" indent="0">
              <a:buNone/>
              <a:defRPr sz="4200"/>
            </a:lvl8pPr>
            <a:lvl9pPr marL="7680228" indent="0">
              <a:buNone/>
              <a:defRPr sz="42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782" y="4320064"/>
            <a:ext cx="9288886" cy="8003453"/>
          </a:xfrm>
        </p:spPr>
        <p:txBody>
          <a:bodyPr/>
          <a:lstStyle>
            <a:lvl1pPr marL="0" indent="0">
              <a:buNone/>
              <a:defRPr sz="3360"/>
            </a:lvl1pPr>
            <a:lvl2pPr marL="960029" indent="0">
              <a:buNone/>
              <a:defRPr sz="2940"/>
            </a:lvl2pPr>
            <a:lvl3pPr marL="1920057" indent="0">
              <a:buNone/>
              <a:defRPr sz="2520"/>
            </a:lvl3pPr>
            <a:lvl4pPr marL="2880086" indent="0">
              <a:buNone/>
              <a:defRPr sz="2100"/>
            </a:lvl4pPr>
            <a:lvl5pPr marL="3840114" indent="0">
              <a:buNone/>
              <a:defRPr sz="2100"/>
            </a:lvl5pPr>
            <a:lvl6pPr marL="4800143" indent="0">
              <a:buNone/>
              <a:defRPr sz="2100"/>
            </a:lvl6pPr>
            <a:lvl7pPr marL="5760171" indent="0">
              <a:buNone/>
              <a:defRPr sz="2100"/>
            </a:lvl7pPr>
            <a:lvl8pPr marL="6720200" indent="0">
              <a:buNone/>
              <a:defRPr sz="2100"/>
            </a:lvl8pPr>
            <a:lvl9pPr marL="7680228" indent="0">
              <a:buNone/>
              <a:defRPr sz="21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A2110-1485-425B-BD62-A2C34E22E5EF}" type="datetimeFigureOut">
              <a:rPr lang="de-DE" smtClean="0"/>
              <a:t>21.01.2018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929D5-198D-43A3-B827-E63B485561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4875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80029" y="766679"/>
            <a:ext cx="24840367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0029" y="3833390"/>
            <a:ext cx="24840367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80029" y="13346865"/>
            <a:ext cx="6480096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5A2110-1485-425B-BD62-A2C34E22E5EF}" type="datetimeFigureOut">
              <a:rPr lang="de-DE" smtClean="0"/>
              <a:t>21.01.2018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540141" y="13346865"/>
            <a:ext cx="9720143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340300" y="13346865"/>
            <a:ext cx="6480096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5929D5-198D-43A3-B827-E63B485561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8708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920057" rtl="0" eaLnBrk="1" latinLnBrk="0" hangingPunct="1">
        <a:lnSpc>
          <a:spcPct val="90000"/>
        </a:lnSpc>
        <a:spcBef>
          <a:spcPct val="0"/>
        </a:spcBef>
        <a:buNone/>
        <a:defRPr sz="923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0014" indent="-480014" algn="l" defTabSz="1920057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5879" kern="1200">
          <a:solidFill>
            <a:schemeClr val="tx1"/>
          </a:solidFill>
          <a:latin typeface="+mn-lt"/>
          <a:ea typeface="+mn-ea"/>
          <a:cs typeface="+mn-cs"/>
        </a:defRPr>
      </a:lvl1pPr>
      <a:lvl2pPr marL="1440043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2pPr>
      <a:lvl3pPr marL="2400071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3pPr>
      <a:lvl4pPr marL="3360100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4pPr>
      <a:lvl5pPr marL="4320129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5pPr>
      <a:lvl6pPr marL="5280157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6pPr>
      <a:lvl7pPr marL="6240186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7pPr>
      <a:lvl8pPr marL="7200214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8pPr>
      <a:lvl9pPr marL="8160243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1pPr>
      <a:lvl2pPr marL="960029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2pPr>
      <a:lvl3pPr marL="1920057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3pPr>
      <a:lvl4pPr marL="2880086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4pPr>
      <a:lvl5pPr marL="3840114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5pPr>
      <a:lvl6pPr marL="4800143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6pPr>
      <a:lvl7pPr marL="5760171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7pPr>
      <a:lvl8pPr marL="6720200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8pPr>
      <a:lvl9pPr marL="7680228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Rechteck 276">
            <a:extLst>
              <a:ext uri="{FF2B5EF4-FFF2-40B4-BE49-F238E27FC236}">
                <a16:creationId xmlns:a16="http://schemas.microsoft.com/office/drawing/2014/main" id="{DFD1B0FC-09FF-4BF8-8219-88F693B0F731}"/>
              </a:ext>
            </a:extLst>
          </p:cNvPr>
          <p:cNvSpPr/>
          <p:nvPr/>
        </p:nvSpPr>
        <p:spPr>
          <a:xfrm rot="1088664">
            <a:off x="11486777" y="11777392"/>
            <a:ext cx="1970724" cy="10800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26" dirty="0">
                <a:solidFill>
                  <a:schemeClr val="tx1"/>
                </a:solidFill>
              </a:rPr>
              <a:t>Figure S1</a:t>
            </a:r>
          </a:p>
          <a:p>
            <a:pPr algn="ctr"/>
            <a:r>
              <a:rPr lang="en-US" sz="2126" dirty="0">
                <a:solidFill>
                  <a:schemeClr val="tx1"/>
                </a:solidFill>
              </a:rPr>
              <a:t>Subplot A</a:t>
            </a:r>
            <a:endParaRPr lang="de-DE" sz="2126" dirty="0">
              <a:solidFill>
                <a:schemeClr val="tx1"/>
              </a:solidFill>
            </a:endParaRPr>
          </a:p>
        </p:txBody>
      </p:sp>
      <p:grpSp>
        <p:nvGrpSpPr>
          <p:cNvPr id="179" name="Gruppieren 178">
            <a:extLst>
              <a:ext uri="{FF2B5EF4-FFF2-40B4-BE49-F238E27FC236}">
                <a16:creationId xmlns:a16="http://schemas.microsoft.com/office/drawing/2014/main" id="{2BF4F552-57F5-498F-BEE7-8FDA0AAEDC3E}"/>
              </a:ext>
            </a:extLst>
          </p:cNvPr>
          <p:cNvGrpSpPr/>
          <p:nvPr/>
        </p:nvGrpSpPr>
        <p:grpSpPr>
          <a:xfrm>
            <a:off x="18757954" y="8794736"/>
            <a:ext cx="3271672" cy="2911659"/>
            <a:chOff x="-201734" y="8449121"/>
            <a:chExt cx="3271672" cy="2911659"/>
          </a:xfrm>
        </p:grpSpPr>
        <p:pic>
          <p:nvPicPr>
            <p:cNvPr id="180" name="Grafik 179">
              <a:extLst>
                <a:ext uri="{FF2B5EF4-FFF2-40B4-BE49-F238E27FC236}">
                  <a16:creationId xmlns:a16="http://schemas.microsoft.com/office/drawing/2014/main" id="{7E2136D9-54A4-450C-BB32-7991722F29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9938" y="8480780"/>
              <a:ext cx="2880000" cy="2880000"/>
            </a:xfrm>
            <a:prstGeom prst="rect">
              <a:avLst/>
            </a:prstGeom>
          </p:spPr>
        </p:pic>
        <p:sp>
          <p:nvSpPr>
            <p:cNvPr id="181" name="Textfeld 180">
              <a:extLst>
                <a:ext uri="{FF2B5EF4-FFF2-40B4-BE49-F238E27FC236}">
                  <a16:creationId xmlns:a16="http://schemas.microsoft.com/office/drawing/2014/main" id="{F0E9AD72-7BB4-45B6-AEAC-2EDA31E8A584}"/>
                </a:ext>
              </a:extLst>
            </p:cNvPr>
            <p:cNvSpPr txBox="1"/>
            <p:nvPr/>
          </p:nvSpPr>
          <p:spPr>
            <a:xfrm>
              <a:off x="-201734" y="8449121"/>
              <a:ext cx="47641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800" b="1" dirty="0"/>
                <a:t>m</a:t>
              </a:r>
            </a:p>
          </p:txBody>
        </p:sp>
      </p:grpSp>
      <p:grpSp>
        <p:nvGrpSpPr>
          <p:cNvPr id="185" name="Gruppieren 184">
            <a:extLst>
              <a:ext uri="{FF2B5EF4-FFF2-40B4-BE49-F238E27FC236}">
                <a16:creationId xmlns:a16="http://schemas.microsoft.com/office/drawing/2014/main" id="{F70AE613-E5B1-40B8-9378-142342BF2E16}"/>
              </a:ext>
            </a:extLst>
          </p:cNvPr>
          <p:cNvGrpSpPr/>
          <p:nvPr/>
        </p:nvGrpSpPr>
        <p:grpSpPr>
          <a:xfrm>
            <a:off x="12336371" y="2014013"/>
            <a:ext cx="3238917" cy="2880002"/>
            <a:chOff x="7340806" y="-726534"/>
            <a:chExt cx="3238917" cy="2880002"/>
          </a:xfrm>
        </p:grpSpPr>
        <p:pic>
          <p:nvPicPr>
            <p:cNvPr id="186" name="Grafik 185">
              <a:extLst>
                <a:ext uri="{FF2B5EF4-FFF2-40B4-BE49-F238E27FC236}">
                  <a16:creationId xmlns:a16="http://schemas.microsoft.com/office/drawing/2014/main" id="{CA0068B5-39E0-4B02-9A95-E0C6EFD1A9F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91253" y="-726532"/>
              <a:ext cx="2888470" cy="2880000"/>
            </a:xfrm>
            <a:prstGeom prst="rect">
              <a:avLst/>
            </a:prstGeom>
          </p:spPr>
        </p:pic>
        <p:sp>
          <p:nvSpPr>
            <p:cNvPr id="187" name="Textfeld 186">
              <a:extLst>
                <a:ext uri="{FF2B5EF4-FFF2-40B4-BE49-F238E27FC236}">
                  <a16:creationId xmlns:a16="http://schemas.microsoft.com/office/drawing/2014/main" id="{3600D6BC-C48A-478C-93D6-CA46A1CCB648}"/>
                </a:ext>
              </a:extLst>
            </p:cNvPr>
            <p:cNvSpPr txBox="1"/>
            <p:nvPr/>
          </p:nvSpPr>
          <p:spPr>
            <a:xfrm>
              <a:off x="7340806" y="-726534"/>
              <a:ext cx="33534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800" b="1" dirty="0"/>
                <a:t>c</a:t>
              </a:r>
            </a:p>
          </p:txBody>
        </p:sp>
      </p:grpSp>
      <p:grpSp>
        <p:nvGrpSpPr>
          <p:cNvPr id="188" name="Gruppieren 187">
            <a:extLst>
              <a:ext uri="{FF2B5EF4-FFF2-40B4-BE49-F238E27FC236}">
                <a16:creationId xmlns:a16="http://schemas.microsoft.com/office/drawing/2014/main" id="{1582C648-EB8B-41A4-807C-47C35CD385DF}"/>
              </a:ext>
            </a:extLst>
          </p:cNvPr>
          <p:cNvGrpSpPr/>
          <p:nvPr/>
        </p:nvGrpSpPr>
        <p:grpSpPr>
          <a:xfrm>
            <a:off x="18846478" y="1979508"/>
            <a:ext cx="3214086" cy="2880000"/>
            <a:chOff x="205385" y="1125809"/>
            <a:chExt cx="3214086" cy="2880000"/>
          </a:xfrm>
        </p:grpSpPr>
        <p:pic>
          <p:nvPicPr>
            <p:cNvPr id="189" name="Grafik 188" descr="Ein Bild, das Foto, weiß, schwarz, drinnen enthält.&#10;&#10;Mit sehr hoher Zuverlässigkeit generierte Beschreibung">
              <a:extLst>
                <a:ext uri="{FF2B5EF4-FFF2-40B4-BE49-F238E27FC236}">
                  <a16:creationId xmlns:a16="http://schemas.microsoft.com/office/drawing/2014/main" id="{BBAA156E-9F92-44E9-A2F4-1FDB5E111FE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9471" y="1125809"/>
              <a:ext cx="2880000" cy="2880000"/>
            </a:xfrm>
            <a:prstGeom prst="rect">
              <a:avLst/>
            </a:prstGeom>
          </p:spPr>
        </p:pic>
        <p:sp>
          <p:nvSpPr>
            <p:cNvPr id="190" name="Textfeld 189">
              <a:extLst>
                <a:ext uri="{FF2B5EF4-FFF2-40B4-BE49-F238E27FC236}">
                  <a16:creationId xmlns:a16="http://schemas.microsoft.com/office/drawing/2014/main" id="{E5E0A241-490B-44C0-B4B9-3ECD34D4A948}"/>
                </a:ext>
              </a:extLst>
            </p:cNvPr>
            <p:cNvSpPr txBox="1"/>
            <p:nvPr/>
          </p:nvSpPr>
          <p:spPr>
            <a:xfrm>
              <a:off x="205385" y="1157466"/>
              <a:ext cx="36580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800" b="1" dirty="0"/>
                <a:t>e</a:t>
              </a:r>
            </a:p>
          </p:txBody>
        </p:sp>
      </p:grpSp>
      <p:grpSp>
        <p:nvGrpSpPr>
          <p:cNvPr id="191" name="Gruppieren 190">
            <a:extLst>
              <a:ext uri="{FF2B5EF4-FFF2-40B4-BE49-F238E27FC236}">
                <a16:creationId xmlns:a16="http://schemas.microsoft.com/office/drawing/2014/main" id="{CC742DFC-D016-42DA-957C-E42DAE57507C}"/>
              </a:ext>
            </a:extLst>
          </p:cNvPr>
          <p:cNvGrpSpPr/>
          <p:nvPr/>
        </p:nvGrpSpPr>
        <p:grpSpPr>
          <a:xfrm>
            <a:off x="15622055" y="5033711"/>
            <a:ext cx="3234074" cy="2880002"/>
            <a:chOff x="7352782" y="1372030"/>
            <a:chExt cx="3234074" cy="2880002"/>
          </a:xfrm>
        </p:grpSpPr>
        <p:pic>
          <p:nvPicPr>
            <p:cNvPr id="192" name="Grafik 191" descr="Ein Bild, das schwarz enthält.&#10;&#10;Mit hoher Zuverlässigkeit generierte Beschreibung">
              <a:extLst>
                <a:ext uri="{FF2B5EF4-FFF2-40B4-BE49-F238E27FC236}">
                  <a16:creationId xmlns:a16="http://schemas.microsoft.com/office/drawing/2014/main" id="{25003F3E-AF6C-44A8-A257-92F7D00D427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98386" y="1372032"/>
              <a:ext cx="2888470" cy="2880000"/>
            </a:xfrm>
            <a:prstGeom prst="rect">
              <a:avLst/>
            </a:prstGeom>
          </p:spPr>
        </p:pic>
        <p:sp>
          <p:nvSpPr>
            <p:cNvPr id="193" name="Textfeld 192">
              <a:extLst>
                <a:ext uri="{FF2B5EF4-FFF2-40B4-BE49-F238E27FC236}">
                  <a16:creationId xmlns:a16="http://schemas.microsoft.com/office/drawing/2014/main" id="{74D0A053-3B1D-4B84-87E4-804686B18549}"/>
                </a:ext>
              </a:extLst>
            </p:cNvPr>
            <p:cNvSpPr txBox="1"/>
            <p:nvPr/>
          </p:nvSpPr>
          <p:spPr>
            <a:xfrm>
              <a:off x="7352782" y="1372030"/>
              <a:ext cx="3770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800" b="1" dirty="0"/>
                <a:t>h</a:t>
              </a:r>
            </a:p>
          </p:txBody>
        </p:sp>
      </p:grpSp>
      <p:grpSp>
        <p:nvGrpSpPr>
          <p:cNvPr id="194" name="Gruppieren 193">
            <a:extLst>
              <a:ext uri="{FF2B5EF4-FFF2-40B4-BE49-F238E27FC236}">
                <a16:creationId xmlns:a16="http://schemas.microsoft.com/office/drawing/2014/main" id="{D4B5EC46-146E-4B97-AE12-32079AC86D00}"/>
              </a:ext>
            </a:extLst>
          </p:cNvPr>
          <p:cNvGrpSpPr/>
          <p:nvPr/>
        </p:nvGrpSpPr>
        <p:grpSpPr>
          <a:xfrm>
            <a:off x="15697379" y="2014012"/>
            <a:ext cx="3158750" cy="2880003"/>
            <a:chOff x="946441" y="5382435"/>
            <a:chExt cx="3158750" cy="2880003"/>
          </a:xfrm>
        </p:grpSpPr>
        <p:sp>
          <p:nvSpPr>
            <p:cNvPr id="195" name="Textfeld 194">
              <a:extLst>
                <a:ext uri="{FF2B5EF4-FFF2-40B4-BE49-F238E27FC236}">
                  <a16:creationId xmlns:a16="http://schemas.microsoft.com/office/drawing/2014/main" id="{0021713E-E005-479D-A75B-66B1FF8F5DF9}"/>
                </a:ext>
              </a:extLst>
            </p:cNvPr>
            <p:cNvSpPr txBox="1"/>
            <p:nvPr/>
          </p:nvSpPr>
          <p:spPr>
            <a:xfrm>
              <a:off x="946441" y="5382435"/>
              <a:ext cx="4074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b="1" dirty="0"/>
                <a:t>d</a:t>
              </a:r>
            </a:p>
          </p:txBody>
        </p:sp>
        <p:pic>
          <p:nvPicPr>
            <p:cNvPr id="196" name="Grafik 195" descr="Ein Bild, das Computer, drinnen, Tastatur, Laptop enthält.&#10;&#10;Mit sehr hoher Zuverlässigkeit generierte Beschreibung">
              <a:extLst>
                <a:ext uri="{FF2B5EF4-FFF2-40B4-BE49-F238E27FC236}">
                  <a16:creationId xmlns:a16="http://schemas.microsoft.com/office/drawing/2014/main" id="{93B539EC-A2D2-426D-B663-65D59570F1A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25191" y="5382438"/>
              <a:ext cx="2880000" cy="2880000"/>
            </a:xfrm>
            <a:prstGeom prst="rect">
              <a:avLst/>
            </a:prstGeom>
          </p:spPr>
        </p:pic>
      </p:grpSp>
      <p:grpSp>
        <p:nvGrpSpPr>
          <p:cNvPr id="197" name="Gruppieren 196">
            <a:extLst>
              <a:ext uri="{FF2B5EF4-FFF2-40B4-BE49-F238E27FC236}">
                <a16:creationId xmlns:a16="http://schemas.microsoft.com/office/drawing/2014/main" id="{AC63F4A6-F346-4425-B4A3-A8E371F77255}"/>
              </a:ext>
            </a:extLst>
          </p:cNvPr>
          <p:cNvGrpSpPr/>
          <p:nvPr/>
        </p:nvGrpSpPr>
        <p:grpSpPr>
          <a:xfrm>
            <a:off x="9116638" y="5006081"/>
            <a:ext cx="3187506" cy="2880001"/>
            <a:chOff x="2908494" y="6822437"/>
            <a:chExt cx="3187506" cy="2880001"/>
          </a:xfrm>
        </p:grpSpPr>
        <p:pic>
          <p:nvPicPr>
            <p:cNvPr id="198" name="Grafik 197" descr="Ein Bild, das Foto, schwarz, weiß, drinnen enthält.&#10;&#10;Mit sehr hoher Zuverlässigkeit generierte Beschreibung">
              <a:extLst>
                <a:ext uri="{FF2B5EF4-FFF2-40B4-BE49-F238E27FC236}">
                  <a16:creationId xmlns:a16="http://schemas.microsoft.com/office/drawing/2014/main" id="{40193926-27A4-4615-950F-8775149D2CA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16000" y="6822438"/>
              <a:ext cx="2880000" cy="2880000"/>
            </a:xfrm>
            <a:prstGeom prst="rect">
              <a:avLst/>
            </a:prstGeom>
          </p:spPr>
        </p:pic>
        <p:sp>
          <p:nvSpPr>
            <p:cNvPr id="199" name="Textfeld 198">
              <a:extLst>
                <a:ext uri="{FF2B5EF4-FFF2-40B4-BE49-F238E27FC236}">
                  <a16:creationId xmlns:a16="http://schemas.microsoft.com/office/drawing/2014/main" id="{281B045F-E89C-4665-99FA-DA4B35FBF855}"/>
                </a:ext>
              </a:extLst>
            </p:cNvPr>
            <p:cNvSpPr txBox="1"/>
            <p:nvPr/>
          </p:nvSpPr>
          <p:spPr>
            <a:xfrm>
              <a:off x="2908494" y="6822437"/>
              <a:ext cx="29848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800" b="1" dirty="0"/>
                <a:t>f</a:t>
              </a:r>
            </a:p>
          </p:txBody>
        </p:sp>
      </p:grpSp>
      <p:grpSp>
        <p:nvGrpSpPr>
          <p:cNvPr id="200" name="Gruppieren 199">
            <a:extLst>
              <a:ext uri="{FF2B5EF4-FFF2-40B4-BE49-F238E27FC236}">
                <a16:creationId xmlns:a16="http://schemas.microsoft.com/office/drawing/2014/main" id="{3FEB20CC-8BF2-4706-A903-8F29FDA048CB}"/>
              </a:ext>
            </a:extLst>
          </p:cNvPr>
          <p:cNvGrpSpPr/>
          <p:nvPr/>
        </p:nvGrpSpPr>
        <p:grpSpPr>
          <a:xfrm>
            <a:off x="12377704" y="5019478"/>
            <a:ext cx="3170972" cy="2880001"/>
            <a:chOff x="6035342" y="3587438"/>
            <a:chExt cx="3170972" cy="2880001"/>
          </a:xfrm>
        </p:grpSpPr>
        <p:pic>
          <p:nvPicPr>
            <p:cNvPr id="201" name="Grafik 200" descr="Ein Bild, das draußen, Stern enthält.&#10;&#10;Mit hoher Zuverlässigkeit generierte Beschreibung">
              <a:extLst>
                <a:ext uri="{FF2B5EF4-FFF2-40B4-BE49-F238E27FC236}">
                  <a16:creationId xmlns:a16="http://schemas.microsoft.com/office/drawing/2014/main" id="{E4D7D9A4-D2BE-4313-8C41-19D470952E6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22092" y="3587439"/>
              <a:ext cx="2884222" cy="2880000"/>
            </a:xfrm>
            <a:prstGeom prst="rect">
              <a:avLst/>
            </a:prstGeom>
          </p:spPr>
        </p:pic>
        <p:sp>
          <p:nvSpPr>
            <p:cNvPr id="202" name="Textfeld 201">
              <a:extLst>
                <a:ext uri="{FF2B5EF4-FFF2-40B4-BE49-F238E27FC236}">
                  <a16:creationId xmlns:a16="http://schemas.microsoft.com/office/drawing/2014/main" id="{B34450C1-C251-4A89-8AB9-1DE5D4D64A6B}"/>
                </a:ext>
              </a:extLst>
            </p:cNvPr>
            <p:cNvSpPr txBox="1"/>
            <p:nvPr/>
          </p:nvSpPr>
          <p:spPr>
            <a:xfrm>
              <a:off x="6035342" y="3587438"/>
              <a:ext cx="35298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800" b="1" dirty="0"/>
                <a:t>g</a:t>
              </a:r>
            </a:p>
          </p:txBody>
        </p:sp>
      </p:grpSp>
      <p:grpSp>
        <p:nvGrpSpPr>
          <p:cNvPr id="203" name="Gruppieren 202">
            <a:extLst>
              <a:ext uri="{FF2B5EF4-FFF2-40B4-BE49-F238E27FC236}">
                <a16:creationId xmlns:a16="http://schemas.microsoft.com/office/drawing/2014/main" id="{FDCBC328-215B-40E6-9726-A4AB46AD9C2E}"/>
              </a:ext>
            </a:extLst>
          </p:cNvPr>
          <p:cNvGrpSpPr/>
          <p:nvPr/>
        </p:nvGrpSpPr>
        <p:grpSpPr>
          <a:xfrm>
            <a:off x="18787697" y="4984433"/>
            <a:ext cx="3245602" cy="2880002"/>
            <a:chOff x="6178412" y="6470152"/>
            <a:chExt cx="3245602" cy="2880002"/>
          </a:xfrm>
        </p:grpSpPr>
        <p:pic>
          <p:nvPicPr>
            <p:cNvPr id="204" name="Grafik 203" descr="Ein Bild, das drinnen, Fernsehen enthält.&#10;&#10;Mit hoher Zuverlässigkeit generierte Beschreibung">
              <a:extLst>
                <a:ext uri="{FF2B5EF4-FFF2-40B4-BE49-F238E27FC236}">
                  <a16:creationId xmlns:a16="http://schemas.microsoft.com/office/drawing/2014/main" id="{56432626-D79E-4C4F-A923-261B77AC4B5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35544" y="6470154"/>
              <a:ext cx="2888470" cy="2880000"/>
            </a:xfrm>
            <a:prstGeom prst="rect">
              <a:avLst/>
            </a:prstGeom>
          </p:spPr>
        </p:pic>
        <p:sp>
          <p:nvSpPr>
            <p:cNvPr id="205" name="Textfeld 204">
              <a:extLst>
                <a:ext uri="{FF2B5EF4-FFF2-40B4-BE49-F238E27FC236}">
                  <a16:creationId xmlns:a16="http://schemas.microsoft.com/office/drawing/2014/main" id="{44BA22B7-5A2A-46FF-987F-2D62243F0C43}"/>
                </a:ext>
              </a:extLst>
            </p:cNvPr>
            <p:cNvSpPr txBox="1"/>
            <p:nvPr/>
          </p:nvSpPr>
          <p:spPr>
            <a:xfrm>
              <a:off x="6178412" y="6470152"/>
              <a:ext cx="2728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800" b="1" dirty="0"/>
                <a:t>i</a:t>
              </a:r>
            </a:p>
          </p:txBody>
        </p:sp>
      </p:grpSp>
      <p:sp>
        <p:nvSpPr>
          <p:cNvPr id="206" name="Rechteck 205">
            <a:extLst>
              <a:ext uri="{FF2B5EF4-FFF2-40B4-BE49-F238E27FC236}">
                <a16:creationId xmlns:a16="http://schemas.microsoft.com/office/drawing/2014/main" id="{AECE6255-2C99-4E12-8AB0-F112C728947C}"/>
              </a:ext>
            </a:extLst>
          </p:cNvPr>
          <p:cNvSpPr/>
          <p:nvPr/>
        </p:nvSpPr>
        <p:spPr>
          <a:xfrm rot="1088664">
            <a:off x="14483712" y="11503451"/>
            <a:ext cx="1668522" cy="914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Real pictures for </a:t>
            </a:r>
            <a:r>
              <a:rPr lang="en-US" dirty="0" err="1">
                <a:solidFill>
                  <a:schemeClr val="tx1"/>
                </a:solidFill>
              </a:rPr>
              <a:t>brightfield</a:t>
            </a:r>
            <a:r>
              <a:rPr lang="en-US" dirty="0">
                <a:solidFill>
                  <a:schemeClr val="tx1"/>
                </a:solidFill>
              </a:rPr>
              <a:t> pipeline</a:t>
            </a:r>
            <a:endParaRPr lang="de-DE" dirty="0">
              <a:solidFill>
                <a:schemeClr val="tx1"/>
              </a:solidFill>
            </a:endParaRPr>
          </a:p>
        </p:txBody>
      </p:sp>
      <p:grpSp>
        <p:nvGrpSpPr>
          <p:cNvPr id="182" name="Gruppieren 181">
            <a:extLst>
              <a:ext uri="{FF2B5EF4-FFF2-40B4-BE49-F238E27FC236}">
                <a16:creationId xmlns:a16="http://schemas.microsoft.com/office/drawing/2014/main" id="{196F1EA0-11ED-42AC-8585-E9B3FD98E134}"/>
              </a:ext>
            </a:extLst>
          </p:cNvPr>
          <p:cNvGrpSpPr/>
          <p:nvPr/>
        </p:nvGrpSpPr>
        <p:grpSpPr>
          <a:xfrm>
            <a:off x="9094871" y="2014014"/>
            <a:ext cx="3191106" cy="2880001"/>
            <a:chOff x="3275653" y="138723"/>
            <a:chExt cx="3191106" cy="2880001"/>
          </a:xfrm>
        </p:grpSpPr>
        <p:pic>
          <p:nvPicPr>
            <p:cNvPr id="183" name="Grafik 182" descr="Ein Bild, das Computer, drinnen, Tastatur, Laptop enthält.&#10;&#10;Mit sehr hoher Zuverlässigkeit generierte Beschreibung">
              <a:extLst>
                <a:ext uri="{FF2B5EF4-FFF2-40B4-BE49-F238E27FC236}">
                  <a16:creationId xmlns:a16="http://schemas.microsoft.com/office/drawing/2014/main" id="{C5AC0E6B-7813-4008-B0D2-F74965D7D66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5205" y="138724"/>
              <a:ext cx="2871554" cy="2880000"/>
            </a:xfrm>
            <a:prstGeom prst="rect">
              <a:avLst/>
            </a:prstGeom>
          </p:spPr>
        </p:pic>
        <p:sp>
          <p:nvSpPr>
            <p:cNvPr id="184" name="Textfeld 183">
              <a:extLst>
                <a:ext uri="{FF2B5EF4-FFF2-40B4-BE49-F238E27FC236}">
                  <a16:creationId xmlns:a16="http://schemas.microsoft.com/office/drawing/2014/main" id="{1BC86FA7-235A-4767-BF2E-56CBA90295F9}"/>
                </a:ext>
              </a:extLst>
            </p:cNvPr>
            <p:cNvSpPr txBox="1"/>
            <p:nvPr/>
          </p:nvSpPr>
          <p:spPr>
            <a:xfrm>
              <a:off x="3275653" y="138723"/>
              <a:ext cx="3770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b</a:t>
              </a:r>
              <a:endParaRPr lang="de-DE" sz="2800" b="1" dirty="0"/>
            </a:p>
          </p:txBody>
        </p:sp>
      </p:grp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A295D794-30A9-40E0-A445-078418E39AD3}"/>
              </a:ext>
            </a:extLst>
          </p:cNvPr>
          <p:cNvGrpSpPr/>
          <p:nvPr/>
        </p:nvGrpSpPr>
        <p:grpSpPr>
          <a:xfrm>
            <a:off x="11216907" y="4167646"/>
            <a:ext cx="894797" cy="369332"/>
            <a:chOff x="9973323" y="3125230"/>
            <a:chExt cx="894797" cy="369332"/>
          </a:xfrm>
        </p:grpSpPr>
        <p:sp>
          <p:nvSpPr>
            <p:cNvPr id="208" name="Textfeld 207">
              <a:extLst>
                <a:ext uri="{FF2B5EF4-FFF2-40B4-BE49-F238E27FC236}">
                  <a16:creationId xmlns:a16="http://schemas.microsoft.com/office/drawing/2014/main" id="{57270597-2B45-4366-97FF-4B69DFDFF8A4}"/>
                </a:ext>
              </a:extLst>
            </p:cNvPr>
            <p:cNvSpPr txBox="1"/>
            <p:nvPr/>
          </p:nvSpPr>
          <p:spPr>
            <a:xfrm>
              <a:off x="9973323" y="3125230"/>
              <a:ext cx="8947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100 um</a:t>
              </a:r>
              <a:endParaRPr lang="de-DE" dirty="0">
                <a:solidFill>
                  <a:schemeClr val="bg1"/>
                </a:solidFill>
              </a:endParaRPr>
            </a:p>
          </p:txBody>
        </p:sp>
        <p:cxnSp>
          <p:nvCxnSpPr>
            <p:cNvPr id="207" name="Gerader Verbinder 206">
              <a:extLst>
                <a:ext uri="{FF2B5EF4-FFF2-40B4-BE49-F238E27FC236}">
                  <a16:creationId xmlns:a16="http://schemas.microsoft.com/office/drawing/2014/main" id="{416C60B0-6DD9-44EB-9D69-AA4F0E06E436}"/>
                </a:ext>
              </a:extLst>
            </p:cNvPr>
            <p:cNvCxnSpPr>
              <a:cxnSpLocks/>
            </p:cNvCxnSpPr>
            <p:nvPr/>
          </p:nvCxnSpPr>
          <p:spPr>
            <a:xfrm>
              <a:off x="10128622" y="3464873"/>
              <a:ext cx="58420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9" name="Rechteck 208">
            <a:extLst>
              <a:ext uri="{FF2B5EF4-FFF2-40B4-BE49-F238E27FC236}">
                <a16:creationId xmlns:a16="http://schemas.microsoft.com/office/drawing/2014/main" id="{A968FCF7-9626-4F70-980B-6F3B5A99EFA1}"/>
              </a:ext>
            </a:extLst>
          </p:cNvPr>
          <p:cNvSpPr/>
          <p:nvPr/>
        </p:nvSpPr>
        <p:spPr>
          <a:xfrm rot="1088664">
            <a:off x="16588129" y="11680018"/>
            <a:ext cx="1668522" cy="914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Figure S1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Subplot B</a:t>
            </a:r>
            <a:endParaRPr lang="de-DE" dirty="0">
              <a:solidFill>
                <a:schemeClr val="tx1"/>
              </a:solidFill>
            </a:endParaRPr>
          </a:p>
        </p:txBody>
      </p:sp>
      <p:grpSp>
        <p:nvGrpSpPr>
          <p:cNvPr id="465" name="Gruppieren 464">
            <a:extLst>
              <a:ext uri="{FF2B5EF4-FFF2-40B4-BE49-F238E27FC236}">
                <a16:creationId xmlns:a16="http://schemas.microsoft.com/office/drawing/2014/main" id="{1F493607-E845-476A-9460-BC24D42F4853}"/>
              </a:ext>
            </a:extLst>
          </p:cNvPr>
          <p:cNvGrpSpPr/>
          <p:nvPr/>
        </p:nvGrpSpPr>
        <p:grpSpPr>
          <a:xfrm>
            <a:off x="9191974" y="8847600"/>
            <a:ext cx="3203696" cy="2880001"/>
            <a:chOff x="16905084" y="1222486"/>
            <a:chExt cx="3203696" cy="2880001"/>
          </a:xfrm>
        </p:grpSpPr>
        <p:pic>
          <p:nvPicPr>
            <p:cNvPr id="475" name="Grafik 474" descr="Ein Bild, das Computer, drinnen, Tastatur, Laptop enthält.&#10;&#10;Mit sehr hoher Zuverlässigkeit generierte Beschreibung">
              <a:extLst>
                <a:ext uri="{FF2B5EF4-FFF2-40B4-BE49-F238E27FC236}">
                  <a16:creationId xmlns:a16="http://schemas.microsoft.com/office/drawing/2014/main" id="{89CCF3EB-36AE-41FE-B912-0A9062D2E68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37226" y="1222487"/>
              <a:ext cx="2871554" cy="2880000"/>
            </a:xfrm>
            <a:prstGeom prst="rect">
              <a:avLst/>
            </a:prstGeom>
          </p:spPr>
        </p:pic>
        <p:sp>
          <p:nvSpPr>
            <p:cNvPr id="476" name="Textfeld 475">
              <a:extLst>
                <a:ext uri="{FF2B5EF4-FFF2-40B4-BE49-F238E27FC236}">
                  <a16:creationId xmlns:a16="http://schemas.microsoft.com/office/drawing/2014/main" id="{778B06AB-B5DA-4D9C-8EC5-8D4694E43C79}"/>
                </a:ext>
              </a:extLst>
            </p:cNvPr>
            <p:cNvSpPr txBox="1"/>
            <p:nvPr/>
          </p:nvSpPr>
          <p:spPr>
            <a:xfrm>
              <a:off x="16905084" y="1222486"/>
              <a:ext cx="27603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800" b="1" dirty="0"/>
                <a:t>j</a:t>
              </a:r>
            </a:p>
          </p:txBody>
        </p:sp>
      </p:grpSp>
      <p:grpSp>
        <p:nvGrpSpPr>
          <p:cNvPr id="466" name="Gruppieren 465">
            <a:extLst>
              <a:ext uri="{FF2B5EF4-FFF2-40B4-BE49-F238E27FC236}">
                <a16:creationId xmlns:a16="http://schemas.microsoft.com/office/drawing/2014/main" id="{19905A19-F8C6-4617-AC49-5B6E9408E927}"/>
              </a:ext>
            </a:extLst>
          </p:cNvPr>
          <p:cNvGrpSpPr/>
          <p:nvPr/>
        </p:nvGrpSpPr>
        <p:grpSpPr>
          <a:xfrm>
            <a:off x="15531384" y="8826401"/>
            <a:ext cx="3226570" cy="2880002"/>
            <a:chOff x="20130330" y="1222485"/>
            <a:chExt cx="3226570" cy="2880002"/>
          </a:xfrm>
        </p:grpSpPr>
        <p:pic>
          <p:nvPicPr>
            <p:cNvPr id="473" name="Grafik 472">
              <a:extLst>
                <a:ext uri="{FF2B5EF4-FFF2-40B4-BE49-F238E27FC236}">
                  <a16:creationId xmlns:a16="http://schemas.microsoft.com/office/drawing/2014/main" id="{760E3AD6-8764-4892-B1B1-FF6E2182907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476900" y="1222487"/>
              <a:ext cx="2880000" cy="2880000"/>
            </a:xfrm>
            <a:prstGeom prst="rect">
              <a:avLst/>
            </a:prstGeom>
          </p:spPr>
        </p:pic>
        <p:sp>
          <p:nvSpPr>
            <p:cNvPr id="474" name="Textfeld 473">
              <a:extLst>
                <a:ext uri="{FF2B5EF4-FFF2-40B4-BE49-F238E27FC236}">
                  <a16:creationId xmlns:a16="http://schemas.microsoft.com/office/drawing/2014/main" id="{6FD36204-BA64-4D67-80F6-F6C21EB64602}"/>
                </a:ext>
              </a:extLst>
            </p:cNvPr>
            <p:cNvSpPr txBox="1"/>
            <p:nvPr/>
          </p:nvSpPr>
          <p:spPr>
            <a:xfrm>
              <a:off x="20130330" y="1222485"/>
              <a:ext cx="2728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800" b="1" dirty="0"/>
                <a:t>l</a:t>
              </a:r>
            </a:p>
          </p:txBody>
        </p:sp>
      </p:grpSp>
      <p:grpSp>
        <p:nvGrpSpPr>
          <p:cNvPr id="467" name="Gruppieren 466">
            <a:extLst>
              <a:ext uri="{FF2B5EF4-FFF2-40B4-BE49-F238E27FC236}">
                <a16:creationId xmlns:a16="http://schemas.microsoft.com/office/drawing/2014/main" id="{3B7C510F-7AF4-4F79-A154-79D89AA7B88F}"/>
              </a:ext>
            </a:extLst>
          </p:cNvPr>
          <p:cNvGrpSpPr/>
          <p:nvPr/>
        </p:nvGrpSpPr>
        <p:grpSpPr>
          <a:xfrm>
            <a:off x="12349780" y="8826401"/>
            <a:ext cx="3201825" cy="2880002"/>
            <a:chOff x="16928505" y="4173937"/>
            <a:chExt cx="3201825" cy="2880002"/>
          </a:xfrm>
        </p:grpSpPr>
        <p:pic>
          <p:nvPicPr>
            <p:cNvPr id="471" name="Grafik 470">
              <a:extLst>
                <a:ext uri="{FF2B5EF4-FFF2-40B4-BE49-F238E27FC236}">
                  <a16:creationId xmlns:a16="http://schemas.microsoft.com/office/drawing/2014/main" id="{0D364C7F-3E3A-4C95-8A04-C334704C8D6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54095" y="4173939"/>
              <a:ext cx="2876235" cy="2880000"/>
            </a:xfrm>
            <a:prstGeom prst="rect">
              <a:avLst/>
            </a:prstGeom>
          </p:spPr>
        </p:pic>
        <p:sp>
          <p:nvSpPr>
            <p:cNvPr id="472" name="Textfeld 471">
              <a:extLst>
                <a:ext uri="{FF2B5EF4-FFF2-40B4-BE49-F238E27FC236}">
                  <a16:creationId xmlns:a16="http://schemas.microsoft.com/office/drawing/2014/main" id="{FE128B9E-3C52-450B-A446-757992C90B25}"/>
                </a:ext>
              </a:extLst>
            </p:cNvPr>
            <p:cNvSpPr txBox="1"/>
            <p:nvPr/>
          </p:nvSpPr>
          <p:spPr>
            <a:xfrm>
              <a:off x="16928505" y="4173937"/>
              <a:ext cx="35779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k</a:t>
              </a:r>
              <a:endParaRPr lang="de-DE" sz="2800" b="1" dirty="0"/>
            </a:p>
          </p:txBody>
        </p:sp>
      </p:grp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0BFD3397-AABB-466D-BEC7-26D57BCF06A3}"/>
              </a:ext>
            </a:extLst>
          </p:cNvPr>
          <p:cNvGrpSpPr/>
          <p:nvPr/>
        </p:nvGrpSpPr>
        <p:grpSpPr>
          <a:xfrm>
            <a:off x="1840662" y="1625555"/>
            <a:ext cx="7768829" cy="10020106"/>
            <a:chOff x="593013" y="598379"/>
            <a:chExt cx="7768829" cy="10020106"/>
          </a:xfrm>
        </p:grpSpPr>
        <p:grpSp>
          <p:nvGrpSpPr>
            <p:cNvPr id="23" name="Gruppieren 22">
              <a:extLst>
                <a:ext uri="{FF2B5EF4-FFF2-40B4-BE49-F238E27FC236}">
                  <a16:creationId xmlns:a16="http://schemas.microsoft.com/office/drawing/2014/main" id="{81994C0D-E4DC-420C-B5F3-254241045FD1}"/>
                </a:ext>
              </a:extLst>
            </p:cNvPr>
            <p:cNvGrpSpPr/>
            <p:nvPr/>
          </p:nvGrpSpPr>
          <p:grpSpPr>
            <a:xfrm>
              <a:off x="593013" y="598379"/>
              <a:ext cx="7768829" cy="10020106"/>
              <a:chOff x="1578555" y="488312"/>
              <a:chExt cx="7768829" cy="10020106"/>
            </a:xfrm>
          </p:grpSpPr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CABBF2E2-C284-4DD6-845D-C3FC7456AC81}"/>
                  </a:ext>
                </a:extLst>
              </p:cNvPr>
              <p:cNvSpPr txBox="1"/>
              <p:nvPr/>
            </p:nvSpPr>
            <p:spPr>
              <a:xfrm>
                <a:off x="3679488" y="767673"/>
                <a:ext cx="219107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Brightness and contrast adjustment</a:t>
                </a:r>
                <a:endParaRPr lang="de-DE" sz="1600" dirty="0"/>
              </a:p>
            </p:txBody>
          </p:sp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05B8C81D-C408-472E-8825-06B45A084A40}"/>
                  </a:ext>
                </a:extLst>
              </p:cNvPr>
              <p:cNvSpPr txBox="1"/>
              <p:nvPr/>
            </p:nvSpPr>
            <p:spPr>
              <a:xfrm>
                <a:off x="3699858" y="9060575"/>
                <a:ext cx="174961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Cell tracking</a:t>
                </a:r>
                <a:endParaRPr lang="de-DE" sz="1600" dirty="0"/>
              </a:p>
            </p:txBody>
          </p:sp>
          <p:sp>
            <p:nvSpPr>
              <p:cNvPr id="7" name="Rechteck 6">
                <a:extLst>
                  <a:ext uri="{FF2B5EF4-FFF2-40B4-BE49-F238E27FC236}">
                    <a16:creationId xmlns:a16="http://schemas.microsoft.com/office/drawing/2014/main" id="{6313FFE8-3C96-46EE-8EF0-DB00AE8E7515}"/>
                  </a:ext>
                </a:extLst>
              </p:cNvPr>
              <p:cNvSpPr/>
              <p:nvPr/>
            </p:nvSpPr>
            <p:spPr>
              <a:xfrm>
                <a:off x="5153394" y="9692001"/>
                <a:ext cx="2446169" cy="7085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Micro-trench separated single-cell tracking data</a:t>
                </a:r>
                <a:endParaRPr lang="de-DE" sz="16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447" name="Gruppieren 446">
                <a:extLst>
                  <a:ext uri="{FF2B5EF4-FFF2-40B4-BE49-F238E27FC236}">
                    <a16:creationId xmlns:a16="http://schemas.microsoft.com/office/drawing/2014/main" id="{FD950524-5C0B-4834-8FD2-410CB8E3E356}"/>
                  </a:ext>
                </a:extLst>
              </p:cNvPr>
              <p:cNvGrpSpPr/>
              <p:nvPr/>
            </p:nvGrpSpPr>
            <p:grpSpPr>
              <a:xfrm>
                <a:off x="2389864" y="9579618"/>
                <a:ext cx="1227600" cy="928800"/>
                <a:chOff x="615607" y="8842742"/>
                <a:chExt cx="1734371" cy="1310269"/>
              </a:xfrm>
            </p:grpSpPr>
            <p:grpSp>
              <p:nvGrpSpPr>
                <p:cNvPr id="74" name="Gruppieren 73">
                  <a:extLst>
                    <a:ext uri="{FF2B5EF4-FFF2-40B4-BE49-F238E27FC236}">
                      <a16:creationId xmlns:a16="http://schemas.microsoft.com/office/drawing/2014/main" id="{14CEE209-68B2-467F-A700-B4E9F7ADF11A}"/>
                    </a:ext>
                  </a:extLst>
                </p:cNvPr>
                <p:cNvGrpSpPr/>
                <p:nvPr/>
              </p:nvGrpSpPr>
              <p:grpSpPr>
                <a:xfrm>
                  <a:off x="615607" y="8842742"/>
                  <a:ext cx="1734371" cy="1310269"/>
                  <a:chOff x="4211595" y="9308726"/>
                  <a:chExt cx="1709656" cy="1310269"/>
                </a:xfrm>
              </p:grpSpPr>
              <p:sp>
                <p:nvSpPr>
                  <p:cNvPr id="75" name="Rechteck 74">
                    <a:extLst>
                      <a:ext uri="{FF2B5EF4-FFF2-40B4-BE49-F238E27FC236}">
                        <a16:creationId xmlns:a16="http://schemas.microsoft.com/office/drawing/2014/main" id="{0FDE46E4-4823-47A8-8CCD-D0DD4FEBB4FC}"/>
                      </a:ext>
                    </a:extLst>
                  </p:cNvPr>
                  <p:cNvSpPr/>
                  <p:nvPr/>
                </p:nvSpPr>
                <p:spPr>
                  <a:xfrm>
                    <a:off x="4211595" y="9308726"/>
                    <a:ext cx="1709656" cy="1310269"/>
                  </a:xfrm>
                  <a:prstGeom prst="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126"/>
                  </a:p>
                </p:txBody>
              </p:sp>
              <p:sp>
                <p:nvSpPr>
                  <p:cNvPr id="76" name="Oval 480">
                    <a:extLst>
                      <a:ext uri="{FF2B5EF4-FFF2-40B4-BE49-F238E27FC236}">
                        <a16:creationId xmlns:a16="http://schemas.microsoft.com/office/drawing/2014/main" id="{D036EFF0-770E-4A0A-8FA7-1B618F8F3AAF}"/>
                      </a:ext>
                    </a:extLst>
                  </p:cNvPr>
                  <p:cNvSpPr/>
                  <p:nvPr/>
                </p:nvSpPr>
                <p:spPr>
                  <a:xfrm>
                    <a:off x="4671806" y="9439447"/>
                    <a:ext cx="86455" cy="86271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6350">
                    <a:solidFill>
                      <a:schemeClr val="bg2">
                        <a:lumMod val="1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126"/>
                  </a:p>
                </p:txBody>
              </p:sp>
              <p:sp>
                <p:nvSpPr>
                  <p:cNvPr id="77" name="Oval 482">
                    <a:extLst>
                      <a:ext uri="{FF2B5EF4-FFF2-40B4-BE49-F238E27FC236}">
                        <a16:creationId xmlns:a16="http://schemas.microsoft.com/office/drawing/2014/main" id="{C194FFAD-656D-429C-9F0F-AB20DCDEC153}"/>
                      </a:ext>
                    </a:extLst>
                  </p:cNvPr>
                  <p:cNvSpPr/>
                  <p:nvPr/>
                </p:nvSpPr>
                <p:spPr>
                  <a:xfrm>
                    <a:off x="4850723" y="9840788"/>
                    <a:ext cx="84805" cy="85311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6350">
                    <a:solidFill>
                      <a:schemeClr val="bg2">
                        <a:lumMod val="1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126"/>
                  </a:p>
                </p:txBody>
              </p:sp>
              <p:sp>
                <p:nvSpPr>
                  <p:cNvPr id="78" name="Oval 483">
                    <a:extLst>
                      <a:ext uri="{FF2B5EF4-FFF2-40B4-BE49-F238E27FC236}">
                        <a16:creationId xmlns:a16="http://schemas.microsoft.com/office/drawing/2014/main" id="{4189E129-880E-4CBB-A17F-778FB46B68D9}"/>
                      </a:ext>
                    </a:extLst>
                  </p:cNvPr>
                  <p:cNvSpPr/>
                  <p:nvPr/>
                </p:nvSpPr>
                <p:spPr>
                  <a:xfrm>
                    <a:off x="5365561" y="10188517"/>
                    <a:ext cx="102942" cy="100441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6350">
                    <a:solidFill>
                      <a:schemeClr val="bg2">
                        <a:lumMod val="1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126"/>
                  </a:p>
                </p:txBody>
              </p:sp>
              <p:sp>
                <p:nvSpPr>
                  <p:cNvPr id="79" name="Freihandform 484">
                    <a:extLst>
                      <a:ext uri="{FF2B5EF4-FFF2-40B4-BE49-F238E27FC236}">
                        <a16:creationId xmlns:a16="http://schemas.microsoft.com/office/drawing/2014/main" id="{6AA06F34-E7E9-47A8-ACF6-9AA2AE2E640C}"/>
                      </a:ext>
                    </a:extLst>
                  </p:cNvPr>
                  <p:cNvSpPr/>
                  <p:nvPr/>
                </p:nvSpPr>
                <p:spPr>
                  <a:xfrm>
                    <a:off x="4628379" y="9496977"/>
                    <a:ext cx="83547" cy="85292"/>
                  </a:xfrm>
                  <a:custGeom>
                    <a:avLst/>
                    <a:gdLst>
                      <a:gd name="connsiteX0" fmla="*/ 0 w 174861"/>
                      <a:gd name="connsiteY0" fmla="*/ 186375 h 186375"/>
                      <a:gd name="connsiteX1" fmla="*/ 17473 w 174861"/>
                      <a:gd name="connsiteY1" fmla="*/ 163078 h 186375"/>
                      <a:gd name="connsiteX2" fmla="*/ 29121 w 174861"/>
                      <a:gd name="connsiteY2" fmla="*/ 145605 h 186375"/>
                      <a:gd name="connsiteX3" fmla="*/ 64066 w 174861"/>
                      <a:gd name="connsiteY3" fmla="*/ 133957 h 186375"/>
                      <a:gd name="connsiteX4" fmla="*/ 87363 w 174861"/>
                      <a:gd name="connsiteY4" fmla="*/ 139781 h 186375"/>
                      <a:gd name="connsiteX5" fmla="*/ 122308 w 174861"/>
                      <a:gd name="connsiteY5" fmla="*/ 151430 h 186375"/>
                      <a:gd name="connsiteX6" fmla="*/ 139781 w 174861"/>
                      <a:gd name="connsiteY6" fmla="*/ 145605 h 186375"/>
                      <a:gd name="connsiteX7" fmla="*/ 151430 w 174861"/>
                      <a:gd name="connsiteY7" fmla="*/ 133957 h 186375"/>
                      <a:gd name="connsiteX8" fmla="*/ 168902 w 174861"/>
                      <a:gd name="connsiteY8" fmla="*/ 122309 h 186375"/>
                      <a:gd name="connsiteX9" fmla="*/ 174726 w 174861"/>
                      <a:gd name="connsiteY9" fmla="*/ 104836 h 186375"/>
                      <a:gd name="connsiteX10" fmla="*/ 163078 w 174861"/>
                      <a:gd name="connsiteY10" fmla="*/ 87363 h 186375"/>
                      <a:gd name="connsiteX11" fmla="*/ 157254 w 174861"/>
                      <a:gd name="connsiteY11" fmla="*/ 69891 h 186375"/>
                      <a:gd name="connsiteX12" fmla="*/ 128133 w 174861"/>
                      <a:gd name="connsiteY12" fmla="*/ 52418 h 186375"/>
                      <a:gd name="connsiteX13" fmla="*/ 122308 w 174861"/>
                      <a:gd name="connsiteY13" fmla="*/ 17473 h 186375"/>
                      <a:gd name="connsiteX14" fmla="*/ 139781 w 174861"/>
                      <a:gd name="connsiteY14" fmla="*/ 5825 h 186375"/>
                      <a:gd name="connsiteX15" fmla="*/ 157254 w 174861"/>
                      <a:gd name="connsiteY15" fmla="*/ 0 h 1863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174861" h="186375">
                        <a:moveTo>
                          <a:pt x="0" y="186375"/>
                        </a:moveTo>
                        <a:cubicBezTo>
                          <a:pt x="5824" y="178609"/>
                          <a:pt x="11831" y="170977"/>
                          <a:pt x="17473" y="163078"/>
                        </a:cubicBezTo>
                        <a:cubicBezTo>
                          <a:pt x="21542" y="157382"/>
                          <a:pt x="23185" y="149315"/>
                          <a:pt x="29121" y="145605"/>
                        </a:cubicBezTo>
                        <a:cubicBezTo>
                          <a:pt x="39533" y="139097"/>
                          <a:pt x="64066" y="133957"/>
                          <a:pt x="64066" y="133957"/>
                        </a:cubicBezTo>
                        <a:cubicBezTo>
                          <a:pt x="71832" y="135898"/>
                          <a:pt x="79696" y="137481"/>
                          <a:pt x="87363" y="139781"/>
                        </a:cubicBezTo>
                        <a:cubicBezTo>
                          <a:pt x="99124" y="143309"/>
                          <a:pt x="122308" y="151430"/>
                          <a:pt x="122308" y="151430"/>
                        </a:cubicBezTo>
                        <a:cubicBezTo>
                          <a:pt x="128132" y="149488"/>
                          <a:pt x="134516" y="148764"/>
                          <a:pt x="139781" y="145605"/>
                        </a:cubicBezTo>
                        <a:cubicBezTo>
                          <a:pt x="144490" y="142780"/>
                          <a:pt x="147142" y="137387"/>
                          <a:pt x="151430" y="133957"/>
                        </a:cubicBezTo>
                        <a:cubicBezTo>
                          <a:pt x="156896" y="129584"/>
                          <a:pt x="163078" y="126192"/>
                          <a:pt x="168902" y="122309"/>
                        </a:cubicBezTo>
                        <a:cubicBezTo>
                          <a:pt x="170843" y="116485"/>
                          <a:pt x="175735" y="110892"/>
                          <a:pt x="174726" y="104836"/>
                        </a:cubicBezTo>
                        <a:cubicBezTo>
                          <a:pt x="173575" y="97931"/>
                          <a:pt x="166208" y="93624"/>
                          <a:pt x="163078" y="87363"/>
                        </a:cubicBezTo>
                        <a:cubicBezTo>
                          <a:pt x="160333" y="81872"/>
                          <a:pt x="160413" y="75155"/>
                          <a:pt x="157254" y="69891"/>
                        </a:cubicBezTo>
                        <a:cubicBezTo>
                          <a:pt x="149259" y="56566"/>
                          <a:pt x="141877" y="56999"/>
                          <a:pt x="128133" y="52418"/>
                        </a:cubicBezTo>
                        <a:cubicBezTo>
                          <a:pt x="115733" y="40019"/>
                          <a:pt x="107996" y="38941"/>
                          <a:pt x="122308" y="17473"/>
                        </a:cubicBezTo>
                        <a:cubicBezTo>
                          <a:pt x="126191" y="11649"/>
                          <a:pt x="133520" y="8955"/>
                          <a:pt x="139781" y="5825"/>
                        </a:cubicBezTo>
                        <a:cubicBezTo>
                          <a:pt x="145272" y="3079"/>
                          <a:pt x="157254" y="0"/>
                          <a:pt x="157254" y="0"/>
                        </a:cubicBezTo>
                      </a:path>
                    </a:pathLst>
                  </a:cu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126"/>
                  </a:p>
                </p:txBody>
              </p:sp>
              <p:sp>
                <p:nvSpPr>
                  <p:cNvPr id="80" name="Freihandform 485">
                    <a:extLst>
                      <a:ext uri="{FF2B5EF4-FFF2-40B4-BE49-F238E27FC236}">
                        <a16:creationId xmlns:a16="http://schemas.microsoft.com/office/drawing/2014/main" id="{38717BE4-274E-4AAB-A6F4-293C1FAF33EC}"/>
                      </a:ext>
                    </a:extLst>
                  </p:cNvPr>
                  <p:cNvSpPr/>
                  <p:nvPr/>
                </p:nvSpPr>
                <p:spPr>
                  <a:xfrm>
                    <a:off x="4784291" y="9439447"/>
                    <a:ext cx="110564" cy="102602"/>
                  </a:xfrm>
                  <a:custGeom>
                    <a:avLst/>
                    <a:gdLst>
                      <a:gd name="connsiteX0" fmla="*/ 23297 w 407695"/>
                      <a:gd name="connsiteY0" fmla="*/ 273738 h 273738"/>
                      <a:gd name="connsiteX1" fmla="*/ 17473 w 407695"/>
                      <a:gd name="connsiteY1" fmla="*/ 250441 h 273738"/>
                      <a:gd name="connsiteX2" fmla="*/ 5825 w 407695"/>
                      <a:gd name="connsiteY2" fmla="*/ 232968 h 273738"/>
                      <a:gd name="connsiteX3" fmla="*/ 0 w 407695"/>
                      <a:gd name="connsiteY3" fmla="*/ 215496 h 273738"/>
                      <a:gd name="connsiteX4" fmla="*/ 5825 w 407695"/>
                      <a:gd name="connsiteY4" fmla="*/ 192199 h 273738"/>
                      <a:gd name="connsiteX5" fmla="*/ 69891 w 407695"/>
                      <a:gd name="connsiteY5" fmla="*/ 192199 h 273738"/>
                      <a:gd name="connsiteX6" fmla="*/ 81539 w 407695"/>
                      <a:gd name="connsiteY6" fmla="*/ 209671 h 273738"/>
                      <a:gd name="connsiteX7" fmla="*/ 87364 w 407695"/>
                      <a:gd name="connsiteY7" fmla="*/ 227144 h 273738"/>
                      <a:gd name="connsiteX8" fmla="*/ 116485 w 407695"/>
                      <a:gd name="connsiteY8" fmla="*/ 203847 h 273738"/>
                      <a:gd name="connsiteX9" fmla="*/ 128133 w 407695"/>
                      <a:gd name="connsiteY9" fmla="*/ 168902 h 273738"/>
                      <a:gd name="connsiteX10" fmla="*/ 133957 w 407695"/>
                      <a:gd name="connsiteY10" fmla="*/ 151429 h 273738"/>
                      <a:gd name="connsiteX11" fmla="*/ 128133 w 407695"/>
                      <a:gd name="connsiteY11" fmla="*/ 128133 h 273738"/>
                      <a:gd name="connsiteX12" fmla="*/ 122309 w 407695"/>
                      <a:gd name="connsiteY12" fmla="*/ 110660 h 273738"/>
                      <a:gd name="connsiteX13" fmla="*/ 133957 w 407695"/>
                      <a:gd name="connsiteY13" fmla="*/ 58242 h 273738"/>
                      <a:gd name="connsiteX14" fmla="*/ 151430 w 407695"/>
                      <a:gd name="connsiteY14" fmla="*/ 46594 h 273738"/>
                      <a:gd name="connsiteX15" fmla="*/ 168902 w 407695"/>
                      <a:gd name="connsiteY15" fmla="*/ 29121 h 273738"/>
                      <a:gd name="connsiteX16" fmla="*/ 221320 w 407695"/>
                      <a:gd name="connsiteY16" fmla="*/ 0 h 273738"/>
                      <a:gd name="connsiteX17" fmla="*/ 273738 w 407695"/>
                      <a:gd name="connsiteY17" fmla="*/ 5824 h 273738"/>
                      <a:gd name="connsiteX18" fmla="*/ 291211 w 407695"/>
                      <a:gd name="connsiteY18" fmla="*/ 11649 h 273738"/>
                      <a:gd name="connsiteX19" fmla="*/ 302859 w 407695"/>
                      <a:gd name="connsiteY19" fmla="*/ 46594 h 273738"/>
                      <a:gd name="connsiteX20" fmla="*/ 308683 w 407695"/>
                      <a:gd name="connsiteY20" fmla="*/ 64066 h 273738"/>
                      <a:gd name="connsiteX21" fmla="*/ 314507 w 407695"/>
                      <a:gd name="connsiteY21" fmla="*/ 81539 h 273738"/>
                      <a:gd name="connsiteX22" fmla="*/ 320332 w 407695"/>
                      <a:gd name="connsiteY22" fmla="*/ 99012 h 273738"/>
                      <a:gd name="connsiteX23" fmla="*/ 326156 w 407695"/>
                      <a:gd name="connsiteY23" fmla="*/ 133957 h 273738"/>
                      <a:gd name="connsiteX24" fmla="*/ 331980 w 407695"/>
                      <a:gd name="connsiteY24" fmla="*/ 151429 h 273738"/>
                      <a:gd name="connsiteX25" fmla="*/ 366925 w 407695"/>
                      <a:gd name="connsiteY25" fmla="*/ 163078 h 273738"/>
                      <a:gd name="connsiteX26" fmla="*/ 407695 w 407695"/>
                      <a:gd name="connsiteY26" fmla="*/ 168902 h 27373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</a:cxnLst>
                    <a:rect l="l" t="t" r="r" b="b"/>
                    <a:pathLst>
                      <a:path w="407695" h="273738">
                        <a:moveTo>
                          <a:pt x="23297" y="273738"/>
                        </a:moveTo>
                        <a:cubicBezTo>
                          <a:pt x="21356" y="265972"/>
                          <a:pt x="20626" y="257798"/>
                          <a:pt x="17473" y="250441"/>
                        </a:cubicBezTo>
                        <a:cubicBezTo>
                          <a:pt x="14716" y="244007"/>
                          <a:pt x="8956" y="239229"/>
                          <a:pt x="5825" y="232968"/>
                        </a:cubicBezTo>
                        <a:cubicBezTo>
                          <a:pt x="3079" y="227477"/>
                          <a:pt x="1942" y="221320"/>
                          <a:pt x="0" y="215496"/>
                        </a:cubicBezTo>
                        <a:cubicBezTo>
                          <a:pt x="1942" y="207730"/>
                          <a:pt x="165" y="197859"/>
                          <a:pt x="5825" y="192199"/>
                        </a:cubicBezTo>
                        <a:cubicBezTo>
                          <a:pt x="18411" y="179613"/>
                          <a:pt x="62407" y="191130"/>
                          <a:pt x="69891" y="192199"/>
                        </a:cubicBezTo>
                        <a:cubicBezTo>
                          <a:pt x="73774" y="198023"/>
                          <a:pt x="78409" y="203410"/>
                          <a:pt x="81539" y="209671"/>
                        </a:cubicBezTo>
                        <a:cubicBezTo>
                          <a:pt x="84285" y="215162"/>
                          <a:pt x="81408" y="225655"/>
                          <a:pt x="87364" y="227144"/>
                        </a:cubicBezTo>
                        <a:cubicBezTo>
                          <a:pt x="93241" y="228614"/>
                          <a:pt x="112567" y="207765"/>
                          <a:pt x="116485" y="203847"/>
                        </a:cubicBezTo>
                        <a:lnTo>
                          <a:pt x="128133" y="168902"/>
                        </a:lnTo>
                        <a:lnTo>
                          <a:pt x="133957" y="151429"/>
                        </a:lnTo>
                        <a:cubicBezTo>
                          <a:pt x="132016" y="143664"/>
                          <a:pt x="130332" y="135829"/>
                          <a:pt x="128133" y="128133"/>
                        </a:cubicBezTo>
                        <a:cubicBezTo>
                          <a:pt x="126446" y="122230"/>
                          <a:pt x="122309" y="116799"/>
                          <a:pt x="122309" y="110660"/>
                        </a:cubicBezTo>
                        <a:cubicBezTo>
                          <a:pt x="122309" y="110378"/>
                          <a:pt x="127951" y="65749"/>
                          <a:pt x="133957" y="58242"/>
                        </a:cubicBezTo>
                        <a:cubicBezTo>
                          <a:pt x="138330" y="52776"/>
                          <a:pt x="146053" y="51075"/>
                          <a:pt x="151430" y="46594"/>
                        </a:cubicBezTo>
                        <a:cubicBezTo>
                          <a:pt x="157758" y="41321"/>
                          <a:pt x="162400" y="34178"/>
                          <a:pt x="168902" y="29121"/>
                        </a:cubicBezTo>
                        <a:cubicBezTo>
                          <a:pt x="198941" y="5757"/>
                          <a:pt x="194958" y="8787"/>
                          <a:pt x="221320" y="0"/>
                        </a:cubicBezTo>
                        <a:cubicBezTo>
                          <a:pt x="238793" y="1941"/>
                          <a:pt x="256397" y="2934"/>
                          <a:pt x="273738" y="5824"/>
                        </a:cubicBezTo>
                        <a:cubicBezTo>
                          <a:pt x="279794" y="6833"/>
                          <a:pt x="287643" y="6653"/>
                          <a:pt x="291211" y="11649"/>
                        </a:cubicBezTo>
                        <a:cubicBezTo>
                          <a:pt x="298348" y="21640"/>
                          <a:pt x="298976" y="34946"/>
                          <a:pt x="302859" y="46594"/>
                        </a:cubicBezTo>
                        <a:lnTo>
                          <a:pt x="308683" y="64066"/>
                        </a:lnTo>
                        <a:lnTo>
                          <a:pt x="314507" y="81539"/>
                        </a:lnTo>
                        <a:lnTo>
                          <a:pt x="320332" y="99012"/>
                        </a:lnTo>
                        <a:cubicBezTo>
                          <a:pt x="322273" y="110660"/>
                          <a:pt x="323594" y="122429"/>
                          <a:pt x="326156" y="133957"/>
                        </a:cubicBezTo>
                        <a:cubicBezTo>
                          <a:pt x="327488" y="139950"/>
                          <a:pt x="326984" y="147861"/>
                          <a:pt x="331980" y="151429"/>
                        </a:cubicBezTo>
                        <a:cubicBezTo>
                          <a:pt x="341971" y="158566"/>
                          <a:pt x="355277" y="159195"/>
                          <a:pt x="366925" y="163078"/>
                        </a:cubicBezTo>
                        <a:cubicBezTo>
                          <a:pt x="391763" y="171358"/>
                          <a:pt x="378261" y="168902"/>
                          <a:pt x="407695" y="168902"/>
                        </a:cubicBezTo>
                      </a:path>
                    </a:pathLst>
                  </a:cu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126"/>
                  </a:p>
                </p:txBody>
              </p:sp>
              <p:sp>
                <p:nvSpPr>
                  <p:cNvPr id="81" name="Freihandform 486">
                    <a:extLst>
                      <a:ext uri="{FF2B5EF4-FFF2-40B4-BE49-F238E27FC236}">
                        <a16:creationId xmlns:a16="http://schemas.microsoft.com/office/drawing/2014/main" id="{A494977F-F349-4720-BBAA-FAB0E507772B}"/>
                      </a:ext>
                    </a:extLst>
                  </p:cNvPr>
                  <p:cNvSpPr/>
                  <p:nvPr/>
                </p:nvSpPr>
                <p:spPr>
                  <a:xfrm>
                    <a:off x="4826919" y="9914290"/>
                    <a:ext cx="98287" cy="102602"/>
                  </a:xfrm>
                  <a:custGeom>
                    <a:avLst/>
                    <a:gdLst>
                      <a:gd name="connsiteX0" fmla="*/ 116518 w 163111"/>
                      <a:gd name="connsiteY0" fmla="*/ 0 h 332132"/>
                      <a:gd name="connsiteX1" fmla="*/ 104869 w 163111"/>
                      <a:gd name="connsiteY1" fmla="*/ 23297 h 332132"/>
                      <a:gd name="connsiteX2" fmla="*/ 87397 w 163111"/>
                      <a:gd name="connsiteY2" fmla="*/ 40770 h 332132"/>
                      <a:gd name="connsiteX3" fmla="*/ 75748 w 163111"/>
                      <a:gd name="connsiteY3" fmla="*/ 58243 h 332132"/>
                      <a:gd name="connsiteX4" fmla="*/ 69924 w 163111"/>
                      <a:gd name="connsiteY4" fmla="*/ 75715 h 332132"/>
                      <a:gd name="connsiteX5" fmla="*/ 75748 w 163111"/>
                      <a:gd name="connsiteY5" fmla="*/ 110660 h 332132"/>
                      <a:gd name="connsiteX6" fmla="*/ 104869 w 163111"/>
                      <a:gd name="connsiteY6" fmla="*/ 133957 h 332132"/>
                      <a:gd name="connsiteX7" fmla="*/ 116518 w 163111"/>
                      <a:gd name="connsiteY7" fmla="*/ 168902 h 332132"/>
                      <a:gd name="connsiteX8" fmla="*/ 122342 w 163111"/>
                      <a:gd name="connsiteY8" fmla="*/ 186375 h 332132"/>
                      <a:gd name="connsiteX9" fmla="*/ 163111 w 163111"/>
                      <a:gd name="connsiteY9" fmla="*/ 198023 h 332132"/>
                      <a:gd name="connsiteX10" fmla="*/ 145639 w 163111"/>
                      <a:gd name="connsiteY10" fmla="*/ 215496 h 332132"/>
                      <a:gd name="connsiteX11" fmla="*/ 128166 w 163111"/>
                      <a:gd name="connsiteY11" fmla="*/ 221320 h 332132"/>
                      <a:gd name="connsiteX12" fmla="*/ 75748 w 163111"/>
                      <a:gd name="connsiteY12" fmla="*/ 232969 h 332132"/>
                      <a:gd name="connsiteX13" fmla="*/ 81572 w 163111"/>
                      <a:gd name="connsiteY13" fmla="*/ 262090 h 332132"/>
                      <a:gd name="connsiteX14" fmla="*/ 116518 w 163111"/>
                      <a:gd name="connsiteY14" fmla="*/ 279562 h 332132"/>
                      <a:gd name="connsiteX15" fmla="*/ 128166 w 163111"/>
                      <a:gd name="connsiteY15" fmla="*/ 291211 h 332132"/>
                      <a:gd name="connsiteX16" fmla="*/ 99045 w 163111"/>
                      <a:gd name="connsiteY16" fmla="*/ 314507 h 332132"/>
                      <a:gd name="connsiteX17" fmla="*/ 64100 w 163111"/>
                      <a:gd name="connsiteY17" fmla="*/ 331980 h 332132"/>
                      <a:gd name="connsiteX18" fmla="*/ 52451 w 163111"/>
                      <a:gd name="connsiteY18" fmla="*/ 320332 h 332132"/>
                      <a:gd name="connsiteX19" fmla="*/ 29154 w 163111"/>
                      <a:gd name="connsiteY19" fmla="*/ 273738 h 332132"/>
                      <a:gd name="connsiteX20" fmla="*/ 17506 w 163111"/>
                      <a:gd name="connsiteY20" fmla="*/ 256265 h 332132"/>
                      <a:gd name="connsiteX21" fmla="*/ 33 w 163111"/>
                      <a:gd name="connsiteY21" fmla="*/ 238793 h 3321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163111" h="332132">
                        <a:moveTo>
                          <a:pt x="116518" y="0"/>
                        </a:moveTo>
                        <a:cubicBezTo>
                          <a:pt x="112635" y="7766"/>
                          <a:pt x="109915" y="16232"/>
                          <a:pt x="104869" y="23297"/>
                        </a:cubicBezTo>
                        <a:cubicBezTo>
                          <a:pt x="100082" y="29999"/>
                          <a:pt x="92670" y="34442"/>
                          <a:pt x="87397" y="40770"/>
                        </a:cubicBezTo>
                        <a:cubicBezTo>
                          <a:pt x="82916" y="46148"/>
                          <a:pt x="79631" y="52419"/>
                          <a:pt x="75748" y="58243"/>
                        </a:cubicBezTo>
                        <a:cubicBezTo>
                          <a:pt x="73807" y="64067"/>
                          <a:pt x="69924" y="69576"/>
                          <a:pt x="69924" y="75715"/>
                        </a:cubicBezTo>
                        <a:cubicBezTo>
                          <a:pt x="69924" y="87524"/>
                          <a:pt x="71602" y="99603"/>
                          <a:pt x="75748" y="110660"/>
                        </a:cubicBezTo>
                        <a:cubicBezTo>
                          <a:pt x="78514" y="118037"/>
                          <a:pt x="100459" y="131017"/>
                          <a:pt x="104869" y="133957"/>
                        </a:cubicBezTo>
                        <a:lnTo>
                          <a:pt x="116518" y="168902"/>
                        </a:lnTo>
                        <a:cubicBezTo>
                          <a:pt x="118459" y="174726"/>
                          <a:pt x="116518" y="184434"/>
                          <a:pt x="122342" y="186375"/>
                        </a:cubicBezTo>
                        <a:cubicBezTo>
                          <a:pt x="147408" y="194730"/>
                          <a:pt x="133858" y="190710"/>
                          <a:pt x="163111" y="198023"/>
                        </a:cubicBezTo>
                        <a:cubicBezTo>
                          <a:pt x="157287" y="203847"/>
                          <a:pt x="152492" y="210927"/>
                          <a:pt x="145639" y="215496"/>
                        </a:cubicBezTo>
                        <a:cubicBezTo>
                          <a:pt x="140531" y="218902"/>
                          <a:pt x="134069" y="219633"/>
                          <a:pt x="128166" y="221320"/>
                        </a:cubicBezTo>
                        <a:cubicBezTo>
                          <a:pt x="108979" y="226802"/>
                          <a:pt x="95758" y="228966"/>
                          <a:pt x="75748" y="232969"/>
                        </a:cubicBezTo>
                        <a:cubicBezTo>
                          <a:pt x="77689" y="242676"/>
                          <a:pt x="76661" y="253495"/>
                          <a:pt x="81572" y="262090"/>
                        </a:cubicBezTo>
                        <a:cubicBezTo>
                          <a:pt x="86885" y="271388"/>
                          <a:pt x="107550" y="276573"/>
                          <a:pt x="116518" y="279562"/>
                        </a:cubicBezTo>
                        <a:cubicBezTo>
                          <a:pt x="120401" y="283445"/>
                          <a:pt x="128166" y="285720"/>
                          <a:pt x="128166" y="291211"/>
                        </a:cubicBezTo>
                        <a:cubicBezTo>
                          <a:pt x="128166" y="308774"/>
                          <a:pt x="109955" y="310871"/>
                          <a:pt x="99045" y="314507"/>
                        </a:cubicBezTo>
                        <a:cubicBezTo>
                          <a:pt x="93383" y="318282"/>
                          <a:pt x="73375" y="333835"/>
                          <a:pt x="64100" y="331980"/>
                        </a:cubicBezTo>
                        <a:cubicBezTo>
                          <a:pt x="58715" y="330903"/>
                          <a:pt x="56334" y="324215"/>
                          <a:pt x="52451" y="320332"/>
                        </a:cubicBezTo>
                        <a:cubicBezTo>
                          <a:pt x="32571" y="260687"/>
                          <a:pt x="52391" y="302784"/>
                          <a:pt x="29154" y="273738"/>
                        </a:cubicBezTo>
                        <a:cubicBezTo>
                          <a:pt x="24781" y="268272"/>
                          <a:pt x="22456" y="261215"/>
                          <a:pt x="17506" y="256265"/>
                        </a:cubicBezTo>
                        <a:cubicBezTo>
                          <a:pt x="-1582" y="237177"/>
                          <a:pt x="33" y="253382"/>
                          <a:pt x="33" y="238793"/>
                        </a:cubicBezTo>
                      </a:path>
                    </a:pathLst>
                  </a:cu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126"/>
                  </a:p>
                </p:txBody>
              </p:sp>
              <p:sp>
                <p:nvSpPr>
                  <p:cNvPr id="82" name="Freihandform 487">
                    <a:extLst>
                      <a:ext uri="{FF2B5EF4-FFF2-40B4-BE49-F238E27FC236}">
                        <a16:creationId xmlns:a16="http://schemas.microsoft.com/office/drawing/2014/main" id="{A820AE1D-735B-49C0-9CA6-91D6C99F80CD}"/>
                      </a:ext>
                    </a:extLst>
                  </p:cNvPr>
                  <p:cNvSpPr/>
                  <p:nvPr/>
                </p:nvSpPr>
                <p:spPr>
                  <a:xfrm>
                    <a:off x="5311080" y="10085280"/>
                    <a:ext cx="134831" cy="100441"/>
                  </a:xfrm>
                  <a:custGeom>
                    <a:avLst/>
                    <a:gdLst>
                      <a:gd name="connsiteX0" fmla="*/ 151429 w 234040"/>
                      <a:gd name="connsiteY0" fmla="*/ 349452 h 349452"/>
                      <a:gd name="connsiteX1" fmla="*/ 99012 w 234040"/>
                      <a:gd name="connsiteY1" fmla="*/ 308683 h 349452"/>
                      <a:gd name="connsiteX2" fmla="*/ 87363 w 234040"/>
                      <a:gd name="connsiteY2" fmla="*/ 297035 h 349452"/>
                      <a:gd name="connsiteX3" fmla="*/ 52418 w 234040"/>
                      <a:gd name="connsiteY3" fmla="*/ 273738 h 349452"/>
                      <a:gd name="connsiteX4" fmla="*/ 17473 w 234040"/>
                      <a:gd name="connsiteY4" fmla="*/ 250441 h 349452"/>
                      <a:gd name="connsiteX5" fmla="*/ 0 w 234040"/>
                      <a:gd name="connsiteY5" fmla="*/ 244617 h 349452"/>
                      <a:gd name="connsiteX6" fmla="*/ 17473 w 234040"/>
                      <a:gd name="connsiteY6" fmla="*/ 215496 h 349452"/>
                      <a:gd name="connsiteX7" fmla="*/ 81539 w 234040"/>
                      <a:gd name="connsiteY7" fmla="*/ 192199 h 349452"/>
                      <a:gd name="connsiteX8" fmla="*/ 104836 w 234040"/>
                      <a:gd name="connsiteY8" fmla="*/ 180551 h 349452"/>
                      <a:gd name="connsiteX9" fmla="*/ 116484 w 234040"/>
                      <a:gd name="connsiteY9" fmla="*/ 168902 h 349452"/>
                      <a:gd name="connsiteX10" fmla="*/ 99012 w 234040"/>
                      <a:gd name="connsiteY10" fmla="*/ 139781 h 349452"/>
                      <a:gd name="connsiteX11" fmla="*/ 93187 w 234040"/>
                      <a:gd name="connsiteY11" fmla="*/ 122309 h 349452"/>
                      <a:gd name="connsiteX12" fmla="*/ 128133 w 234040"/>
                      <a:gd name="connsiteY12" fmla="*/ 104836 h 349452"/>
                      <a:gd name="connsiteX13" fmla="*/ 151429 w 234040"/>
                      <a:gd name="connsiteY13" fmla="*/ 93188 h 349452"/>
                      <a:gd name="connsiteX14" fmla="*/ 174726 w 234040"/>
                      <a:gd name="connsiteY14" fmla="*/ 87363 h 349452"/>
                      <a:gd name="connsiteX15" fmla="*/ 221320 w 234040"/>
                      <a:gd name="connsiteY15" fmla="*/ 64067 h 349452"/>
                      <a:gd name="connsiteX16" fmla="*/ 232968 w 234040"/>
                      <a:gd name="connsiteY16" fmla="*/ 52418 h 349452"/>
                      <a:gd name="connsiteX17" fmla="*/ 215496 w 234040"/>
                      <a:gd name="connsiteY17" fmla="*/ 5824 h 349452"/>
                      <a:gd name="connsiteX18" fmla="*/ 209671 w 234040"/>
                      <a:gd name="connsiteY18" fmla="*/ 0 h 34945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234040" h="349452">
                        <a:moveTo>
                          <a:pt x="151429" y="349452"/>
                        </a:moveTo>
                        <a:cubicBezTo>
                          <a:pt x="133957" y="335862"/>
                          <a:pt x="116144" y="322700"/>
                          <a:pt x="99012" y="308683"/>
                        </a:cubicBezTo>
                        <a:cubicBezTo>
                          <a:pt x="94762" y="305206"/>
                          <a:pt x="91756" y="300330"/>
                          <a:pt x="87363" y="297035"/>
                        </a:cubicBezTo>
                        <a:cubicBezTo>
                          <a:pt x="76163" y="288635"/>
                          <a:pt x="64066" y="281504"/>
                          <a:pt x="52418" y="273738"/>
                        </a:cubicBezTo>
                        <a:lnTo>
                          <a:pt x="17473" y="250441"/>
                        </a:lnTo>
                        <a:lnTo>
                          <a:pt x="0" y="244617"/>
                        </a:lnTo>
                        <a:cubicBezTo>
                          <a:pt x="5824" y="234910"/>
                          <a:pt x="9468" y="223501"/>
                          <a:pt x="17473" y="215496"/>
                        </a:cubicBezTo>
                        <a:cubicBezTo>
                          <a:pt x="28870" y="204099"/>
                          <a:pt x="72370" y="195533"/>
                          <a:pt x="81539" y="192199"/>
                        </a:cubicBezTo>
                        <a:cubicBezTo>
                          <a:pt x="89699" y="189232"/>
                          <a:pt x="97070" y="184434"/>
                          <a:pt x="104836" y="180551"/>
                        </a:cubicBezTo>
                        <a:cubicBezTo>
                          <a:pt x="108719" y="176668"/>
                          <a:pt x="115407" y="174287"/>
                          <a:pt x="116484" y="168902"/>
                        </a:cubicBezTo>
                        <a:cubicBezTo>
                          <a:pt x="119004" y="156302"/>
                          <a:pt x="105984" y="146754"/>
                          <a:pt x="99012" y="139781"/>
                        </a:cubicBezTo>
                        <a:cubicBezTo>
                          <a:pt x="97070" y="133957"/>
                          <a:pt x="91983" y="128329"/>
                          <a:pt x="93187" y="122309"/>
                        </a:cubicBezTo>
                        <a:cubicBezTo>
                          <a:pt x="95920" y="108644"/>
                          <a:pt x="120756" y="106680"/>
                          <a:pt x="128133" y="104836"/>
                        </a:cubicBezTo>
                        <a:cubicBezTo>
                          <a:pt x="135898" y="100953"/>
                          <a:pt x="143300" y="96237"/>
                          <a:pt x="151429" y="93188"/>
                        </a:cubicBezTo>
                        <a:cubicBezTo>
                          <a:pt x="158924" y="90377"/>
                          <a:pt x="167411" y="90614"/>
                          <a:pt x="174726" y="87363"/>
                        </a:cubicBezTo>
                        <a:cubicBezTo>
                          <a:pt x="257235" y="50692"/>
                          <a:pt x="167008" y="82170"/>
                          <a:pt x="221320" y="64067"/>
                        </a:cubicBezTo>
                        <a:cubicBezTo>
                          <a:pt x="225203" y="60184"/>
                          <a:pt x="232287" y="57867"/>
                          <a:pt x="232968" y="52418"/>
                        </a:cubicBezTo>
                        <a:cubicBezTo>
                          <a:pt x="236705" y="22524"/>
                          <a:pt x="230628" y="20956"/>
                          <a:pt x="215496" y="5824"/>
                        </a:cubicBezTo>
                        <a:lnTo>
                          <a:pt x="209671" y="0"/>
                        </a:lnTo>
                      </a:path>
                    </a:pathLst>
                  </a:cu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126"/>
                  </a:p>
                </p:txBody>
              </p:sp>
              <p:sp>
                <p:nvSpPr>
                  <p:cNvPr id="83" name="Oval 489">
                    <a:extLst>
                      <a:ext uri="{FF2B5EF4-FFF2-40B4-BE49-F238E27FC236}">
                        <a16:creationId xmlns:a16="http://schemas.microsoft.com/office/drawing/2014/main" id="{AC77C7F5-82F4-4100-AC87-B835749082C9}"/>
                      </a:ext>
                    </a:extLst>
                  </p:cNvPr>
                  <p:cNvSpPr/>
                  <p:nvPr/>
                </p:nvSpPr>
                <p:spPr>
                  <a:xfrm>
                    <a:off x="5399331" y="10035059"/>
                    <a:ext cx="102941" cy="100441"/>
                  </a:xfrm>
                  <a:prstGeom prst="ellipse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bg2">
                        <a:lumMod val="1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126"/>
                  </a:p>
                </p:txBody>
              </p:sp>
              <p:sp>
                <p:nvSpPr>
                  <p:cNvPr id="84" name="Oval 490">
                    <a:extLst>
                      <a:ext uri="{FF2B5EF4-FFF2-40B4-BE49-F238E27FC236}">
                        <a16:creationId xmlns:a16="http://schemas.microsoft.com/office/drawing/2014/main" id="{E6BB58A2-F2E2-496F-B677-A26E117477D5}"/>
                      </a:ext>
                    </a:extLst>
                  </p:cNvPr>
                  <p:cNvSpPr/>
                  <p:nvPr/>
                </p:nvSpPr>
                <p:spPr>
                  <a:xfrm>
                    <a:off x="4747282" y="9950574"/>
                    <a:ext cx="84805" cy="85311"/>
                  </a:xfrm>
                  <a:prstGeom prst="ellipse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bg2">
                        <a:lumMod val="1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126"/>
                  </a:p>
                </p:txBody>
              </p:sp>
              <p:sp>
                <p:nvSpPr>
                  <p:cNvPr id="85" name="Oval 492">
                    <a:extLst>
                      <a:ext uri="{FF2B5EF4-FFF2-40B4-BE49-F238E27FC236}">
                        <a16:creationId xmlns:a16="http://schemas.microsoft.com/office/drawing/2014/main" id="{96309BA8-3B6C-4DFE-8940-B97558BB3F34}"/>
                      </a:ext>
                    </a:extLst>
                  </p:cNvPr>
                  <p:cNvSpPr/>
                  <p:nvPr/>
                </p:nvSpPr>
                <p:spPr>
                  <a:xfrm>
                    <a:off x="4566069" y="9567139"/>
                    <a:ext cx="86455" cy="86271"/>
                  </a:xfrm>
                  <a:prstGeom prst="ellipse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bg2">
                        <a:lumMod val="1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126"/>
                  </a:p>
                </p:txBody>
              </p:sp>
            </p:grpSp>
            <p:sp>
              <p:nvSpPr>
                <p:cNvPr id="72" name="Oval 481">
                  <a:extLst>
                    <a:ext uri="{FF2B5EF4-FFF2-40B4-BE49-F238E27FC236}">
                      <a16:creationId xmlns:a16="http://schemas.microsoft.com/office/drawing/2014/main" id="{7346D32D-B7C0-4CB9-8A8E-D6B4BB77A259}"/>
                    </a:ext>
                  </a:extLst>
                </p:cNvPr>
                <p:cNvSpPr/>
                <p:nvPr/>
              </p:nvSpPr>
              <p:spPr>
                <a:xfrm>
                  <a:off x="1149100" y="9080841"/>
                  <a:ext cx="94485" cy="85292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6350">
                  <a:solidFill>
                    <a:schemeClr val="bg2">
                      <a:lumMod val="1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126"/>
                </a:p>
              </p:txBody>
            </p:sp>
            <p:sp>
              <p:nvSpPr>
                <p:cNvPr id="73" name="Oval 491">
                  <a:extLst>
                    <a:ext uri="{FF2B5EF4-FFF2-40B4-BE49-F238E27FC236}">
                      <a16:creationId xmlns:a16="http://schemas.microsoft.com/office/drawing/2014/main" id="{4CA12859-95D2-483B-9530-7E4A50620030}"/>
                    </a:ext>
                  </a:extLst>
                </p:cNvPr>
                <p:cNvSpPr/>
                <p:nvPr/>
              </p:nvSpPr>
              <p:spPr>
                <a:xfrm>
                  <a:off x="1280266" y="9011837"/>
                  <a:ext cx="94485" cy="85292"/>
                </a:xfrm>
                <a:prstGeom prst="ellipse">
                  <a:avLst/>
                </a:prstGeom>
                <a:solidFill>
                  <a:schemeClr val="bg1"/>
                </a:solidFill>
                <a:ln w="6350">
                  <a:solidFill>
                    <a:schemeClr val="bg2">
                      <a:lumMod val="1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126"/>
                </a:p>
              </p:txBody>
            </p:sp>
          </p:grpSp>
          <p:grpSp>
            <p:nvGrpSpPr>
              <p:cNvPr id="369" name="Gruppieren 368">
                <a:extLst>
                  <a:ext uri="{FF2B5EF4-FFF2-40B4-BE49-F238E27FC236}">
                    <a16:creationId xmlns:a16="http://schemas.microsoft.com/office/drawing/2014/main" id="{AC7A7BDE-6F15-44C7-852A-4ACEF6C3F27E}"/>
                  </a:ext>
                </a:extLst>
              </p:cNvPr>
              <p:cNvGrpSpPr/>
              <p:nvPr/>
            </p:nvGrpSpPr>
            <p:grpSpPr>
              <a:xfrm>
                <a:off x="2267752" y="876770"/>
                <a:ext cx="1432800" cy="928800"/>
                <a:chOff x="3030785" y="855222"/>
                <a:chExt cx="2011091" cy="1310269"/>
              </a:xfrm>
            </p:grpSpPr>
            <p:sp>
              <p:nvSpPr>
                <p:cNvPr id="286" name="Rechteck 285">
                  <a:extLst>
                    <a:ext uri="{FF2B5EF4-FFF2-40B4-BE49-F238E27FC236}">
                      <a16:creationId xmlns:a16="http://schemas.microsoft.com/office/drawing/2014/main" id="{71AECDE5-6267-4864-9A55-9643CBC198BA}"/>
                    </a:ext>
                  </a:extLst>
                </p:cNvPr>
                <p:cNvSpPr/>
                <p:nvPr/>
              </p:nvSpPr>
              <p:spPr>
                <a:xfrm>
                  <a:off x="3147890" y="855222"/>
                  <a:ext cx="1782612" cy="1310269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  <a:tint val="66000"/>
                        <a:satMod val="160000"/>
                      </a:schemeClr>
                    </a:gs>
                    <a:gs pos="50000">
                      <a:schemeClr val="tx1">
                        <a:lumMod val="65000"/>
                        <a:lumOff val="35000"/>
                        <a:tint val="44500"/>
                        <a:satMod val="160000"/>
                      </a:schemeClr>
                    </a:gs>
                    <a:gs pos="100000">
                      <a:schemeClr val="tx1">
                        <a:lumMod val="65000"/>
                        <a:lumOff val="35000"/>
                        <a:tint val="23500"/>
                        <a:satMod val="160000"/>
                      </a:scheme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126" dirty="0"/>
                </a:p>
              </p:txBody>
            </p:sp>
            <p:grpSp>
              <p:nvGrpSpPr>
                <p:cNvPr id="89" name="Gruppieren 88">
                  <a:extLst>
                    <a:ext uri="{FF2B5EF4-FFF2-40B4-BE49-F238E27FC236}">
                      <a16:creationId xmlns:a16="http://schemas.microsoft.com/office/drawing/2014/main" id="{B6414272-8BC1-4EFF-864C-084FD30D6C12}"/>
                    </a:ext>
                  </a:extLst>
                </p:cNvPr>
                <p:cNvGrpSpPr/>
                <p:nvPr/>
              </p:nvGrpSpPr>
              <p:grpSpPr>
                <a:xfrm>
                  <a:off x="3030785" y="966080"/>
                  <a:ext cx="2011091" cy="1156201"/>
                  <a:chOff x="6154166" y="2913743"/>
                  <a:chExt cx="1982433" cy="1156201"/>
                </a:xfrm>
              </p:grpSpPr>
              <p:grpSp>
                <p:nvGrpSpPr>
                  <p:cNvPr id="90" name="Gruppieren 89">
                    <a:extLst>
                      <a:ext uri="{FF2B5EF4-FFF2-40B4-BE49-F238E27FC236}">
                        <a16:creationId xmlns:a16="http://schemas.microsoft.com/office/drawing/2014/main" id="{2C4AA4A5-9E71-4BDE-A335-470DC9C8CDC0}"/>
                      </a:ext>
                    </a:extLst>
                  </p:cNvPr>
                  <p:cNvGrpSpPr/>
                  <p:nvPr/>
                </p:nvGrpSpPr>
                <p:grpSpPr>
                  <a:xfrm>
                    <a:off x="6154166" y="2913743"/>
                    <a:ext cx="1982433" cy="1156201"/>
                    <a:chOff x="6154166" y="2913743"/>
                    <a:chExt cx="1982433" cy="1156201"/>
                  </a:xfrm>
                </p:grpSpPr>
                <p:sp>
                  <p:nvSpPr>
                    <p:cNvPr id="95" name="Oval 383">
                      <a:extLst>
                        <a:ext uri="{FF2B5EF4-FFF2-40B4-BE49-F238E27FC236}">
                          <a16:creationId xmlns:a16="http://schemas.microsoft.com/office/drawing/2014/main" id="{967F0880-FBBD-4D70-85AF-310EC4AAC83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60501" y="2918145"/>
                      <a:ext cx="223595" cy="245204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 sz="2126"/>
                    </a:p>
                  </p:txBody>
                </p:sp>
                <p:sp>
                  <p:nvSpPr>
                    <p:cNvPr id="96" name="Rechteck 95">
                      <a:extLst>
                        <a:ext uri="{FF2B5EF4-FFF2-40B4-BE49-F238E27FC236}">
                          <a16:creationId xmlns:a16="http://schemas.microsoft.com/office/drawing/2014/main" id="{4ED3E601-9251-439E-9CD3-A7FCE9B35AD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54167" y="2918145"/>
                      <a:ext cx="111799" cy="24520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 sz="2126"/>
                    </a:p>
                  </p:txBody>
                </p:sp>
                <p:sp>
                  <p:nvSpPr>
                    <p:cNvPr id="97" name="Oval 422">
                      <a:extLst>
                        <a:ext uri="{FF2B5EF4-FFF2-40B4-BE49-F238E27FC236}">
                          <a16:creationId xmlns:a16="http://schemas.microsoft.com/office/drawing/2014/main" id="{97E43561-E698-4693-9565-517D9DD507B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33612" y="2927541"/>
                      <a:ext cx="223595" cy="245204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 sz="2126"/>
                    </a:p>
                  </p:txBody>
                </p:sp>
                <p:sp>
                  <p:nvSpPr>
                    <p:cNvPr id="98" name="Oval 423">
                      <a:extLst>
                        <a:ext uri="{FF2B5EF4-FFF2-40B4-BE49-F238E27FC236}">
                          <a16:creationId xmlns:a16="http://schemas.microsoft.com/office/drawing/2014/main" id="{7C25244B-FC11-4E22-A6EA-0319649CFA5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950174" y="2927541"/>
                      <a:ext cx="223595" cy="245204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 sz="2126"/>
                    </a:p>
                  </p:txBody>
                </p:sp>
                <p:sp>
                  <p:nvSpPr>
                    <p:cNvPr id="99" name="Rechteck 98">
                      <a:extLst>
                        <a:ext uri="{FF2B5EF4-FFF2-40B4-BE49-F238E27FC236}">
                          <a16:creationId xmlns:a16="http://schemas.microsoft.com/office/drawing/2014/main" id="{F28ED9C3-4240-4229-B875-EBB6FB3CEEE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66212" y="2927541"/>
                      <a:ext cx="489428" cy="24520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 sz="2126"/>
                    </a:p>
                  </p:txBody>
                </p:sp>
                <p:cxnSp>
                  <p:nvCxnSpPr>
                    <p:cNvPr id="100" name="Gerade Verbindung 425">
                      <a:extLst>
                        <a:ext uri="{FF2B5EF4-FFF2-40B4-BE49-F238E27FC236}">
                          <a16:creationId xmlns:a16="http://schemas.microsoft.com/office/drawing/2014/main" id="{365A187A-33CD-4A23-80E5-E599EA8E255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550640" y="2927541"/>
                      <a:ext cx="526608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1" name="Gerade Verbindung 426">
                      <a:extLst>
                        <a:ext uri="{FF2B5EF4-FFF2-40B4-BE49-F238E27FC236}">
                          <a16:creationId xmlns:a16="http://schemas.microsoft.com/office/drawing/2014/main" id="{4DF781E6-5167-4858-89A7-C71AFAFC1E66}"/>
                        </a:ext>
                      </a:extLst>
                    </p:cNvPr>
                    <p:cNvCxnSpPr>
                      <a:cxnSpLocks/>
                      <a:endCxn id="144" idx="0"/>
                    </p:cNvCxnSpPr>
                    <p:nvPr/>
                  </p:nvCxnSpPr>
                  <p:spPr>
                    <a:xfrm>
                      <a:off x="6535365" y="3172745"/>
                      <a:ext cx="526608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02" name="Gruppierung 354">
                      <a:extLst>
                        <a:ext uri="{FF2B5EF4-FFF2-40B4-BE49-F238E27FC236}">
                          <a16:creationId xmlns:a16="http://schemas.microsoft.com/office/drawing/2014/main" id="{4593129C-EE10-414C-A79E-E31C11EF704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238134" y="2913743"/>
                      <a:ext cx="740157" cy="245204"/>
                      <a:chOff x="5406592" y="3651707"/>
                      <a:chExt cx="501788" cy="137781"/>
                    </a:xfrm>
                  </p:grpSpPr>
                  <p:sp>
                    <p:nvSpPr>
                      <p:cNvPr id="145" name="Oval 417">
                        <a:extLst>
                          <a:ext uri="{FF2B5EF4-FFF2-40B4-BE49-F238E27FC236}">
                            <a16:creationId xmlns:a16="http://schemas.microsoft.com/office/drawing/2014/main" id="{AA6C34F6-AF23-42C0-8366-165DF51006D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406592" y="3651707"/>
                        <a:ext cx="151586" cy="137781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de-DE" sz="2126"/>
                      </a:p>
                    </p:txBody>
                  </p:sp>
                  <p:sp>
                    <p:nvSpPr>
                      <p:cNvPr id="146" name="Oval 418">
                        <a:extLst>
                          <a:ext uri="{FF2B5EF4-FFF2-40B4-BE49-F238E27FC236}">
                            <a16:creationId xmlns:a16="http://schemas.microsoft.com/office/drawing/2014/main" id="{DEED2569-1B0F-4FEB-BFBD-75F7705BA6F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756794" y="3651707"/>
                        <a:ext cx="151586" cy="137781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de-DE" sz="2126"/>
                      </a:p>
                    </p:txBody>
                  </p:sp>
                  <p:sp>
                    <p:nvSpPr>
                      <p:cNvPr id="147" name="Rechteck 146">
                        <a:extLst>
                          <a:ext uri="{FF2B5EF4-FFF2-40B4-BE49-F238E27FC236}">
                            <a16:creationId xmlns:a16="http://schemas.microsoft.com/office/drawing/2014/main" id="{E6BB76BB-84AE-4B5A-827D-AF95FA0EC07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496488" y="3651707"/>
                        <a:ext cx="331807" cy="137781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de-DE" sz="2126"/>
                      </a:p>
                    </p:txBody>
                  </p:sp>
                  <p:cxnSp>
                    <p:nvCxnSpPr>
                      <p:cNvPr id="148" name="Gerade Verbindung 420">
                        <a:extLst>
                          <a:ext uri="{FF2B5EF4-FFF2-40B4-BE49-F238E27FC236}">
                            <a16:creationId xmlns:a16="http://schemas.microsoft.com/office/drawing/2014/main" id="{6DD79F74-F4C0-43B4-B5D2-99BD8D8823E7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5475575" y="3651707"/>
                        <a:ext cx="357013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49" name="Gerade Verbindung 421">
                        <a:extLst>
                          <a:ext uri="{FF2B5EF4-FFF2-40B4-BE49-F238E27FC236}">
                            <a16:creationId xmlns:a16="http://schemas.microsoft.com/office/drawing/2014/main" id="{D3BDFE6D-4923-4829-8B9C-AE96B1B07537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5475575" y="3789488"/>
                        <a:ext cx="357013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103" name="Oval 412">
                      <a:extLst>
                        <a:ext uri="{FF2B5EF4-FFF2-40B4-BE49-F238E27FC236}">
                          <a16:creationId xmlns:a16="http://schemas.microsoft.com/office/drawing/2014/main" id="{9A239970-7A78-4990-A856-BCF25A66D02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62930" y="3197931"/>
                      <a:ext cx="223595" cy="245204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 sz="2126"/>
                    </a:p>
                  </p:txBody>
                </p:sp>
                <p:sp>
                  <p:nvSpPr>
                    <p:cNvPr id="104" name="Rechteck 103">
                      <a:extLst>
                        <a:ext uri="{FF2B5EF4-FFF2-40B4-BE49-F238E27FC236}">
                          <a16:creationId xmlns:a16="http://schemas.microsoft.com/office/drawing/2014/main" id="{7C54392C-3421-4797-B61C-0EB92B93AA0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95530" y="3197931"/>
                      <a:ext cx="489428" cy="24520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 sz="2126"/>
                    </a:p>
                  </p:txBody>
                </p:sp>
                <p:cxnSp>
                  <p:nvCxnSpPr>
                    <p:cNvPr id="105" name="Gerade Verbindung 415">
                      <a:extLst>
                        <a:ext uri="{FF2B5EF4-FFF2-40B4-BE49-F238E27FC236}">
                          <a16:creationId xmlns:a16="http://schemas.microsoft.com/office/drawing/2014/main" id="{A824B6D5-0AB0-4283-B42E-40B422FF258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7564683" y="3197931"/>
                      <a:ext cx="459267" cy="441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6" name="Gerade Verbindung 416">
                      <a:extLst>
                        <a:ext uri="{FF2B5EF4-FFF2-40B4-BE49-F238E27FC236}">
                          <a16:creationId xmlns:a16="http://schemas.microsoft.com/office/drawing/2014/main" id="{58CD7B37-DB9A-41E1-A73C-B5C7DDC35A1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7564683" y="3443135"/>
                      <a:ext cx="456955" cy="153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07" name="Oval 407">
                      <a:extLst>
                        <a:ext uri="{FF2B5EF4-FFF2-40B4-BE49-F238E27FC236}">
                          <a16:creationId xmlns:a16="http://schemas.microsoft.com/office/drawing/2014/main" id="{66BB3401-4D06-4084-B9FD-BCB5ED29317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07267" y="3501569"/>
                      <a:ext cx="223595" cy="245204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 sz="2126"/>
                    </a:p>
                  </p:txBody>
                </p:sp>
                <p:sp>
                  <p:nvSpPr>
                    <p:cNvPr id="108" name="Rechteck 107">
                      <a:extLst>
                        <a:ext uri="{FF2B5EF4-FFF2-40B4-BE49-F238E27FC236}">
                          <a16:creationId xmlns:a16="http://schemas.microsoft.com/office/drawing/2014/main" id="{0CD4B644-D1EC-43F3-AB3F-D75B945250F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833547" y="3511297"/>
                      <a:ext cx="251411" cy="23367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 sz="2126"/>
                    </a:p>
                  </p:txBody>
                </p:sp>
                <p:cxnSp>
                  <p:nvCxnSpPr>
                    <p:cNvPr id="109" name="Gerade Verbindung 410">
                      <a:extLst>
                        <a:ext uri="{FF2B5EF4-FFF2-40B4-BE49-F238E27FC236}">
                          <a16:creationId xmlns:a16="http://schemas.microsoft.com/office/drawing/2014/main" id="{256F5BB6-5EA2-4FDB-A07B-A08EEE44A1D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7804412" y="3502025"/>
                      <a:ext cx="217226" cy="138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0" name="Gerade Verbindung 411">
                      <a:extLst>
                        <a:ext uri="{FF2B5EF4-FFF2-40B4-BE49-F238E27FC236}">
                          <a16:creationId xmlns:a16="http://schemas.microsoft.com/office/drawing/2014/main" id="{38A9DA28-20E8-4E86-94C1-AE72C760E1C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7819599" y="3748617"/>
                      <a:ext cx="208931" cy="1892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11" name="Oval 402">
                      <a:extLst>
                        <a:ext uri="{FF2B5EF4-FFF2-40B4-BE49-F238E27FC236}">
                          <a16:creationId xmlns:a16="http://schemas.microsoft.com/office/drawing/2014/main" id="{40BDD85F-9448-4D9C-83CE-DF73A10756B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912522" y="3798723"/>
                      <a:ext cx="223595" cy="245204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 sz="2126"/>
                    </a:p>
                  </p:txBody>
                </p:sp>
                <p:sp>
                  <p:nvSpPr>
                    <p:cNvPr id="112" name="Rechteck 111">
                      <a:extLst>
                        <a:ext uri="{FF2B5EF4-FFF2-40B4-BE49-F238E27FC236}">
                          <a16:creationId xmlns:a16="http://schemas.microsoft.com/office/drawing/2014/main" id="{9E0E4664-B9A1-4A5F-92E4-0A70C77AAE8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033313" y="3797100"/>
                      <a:ext cx="103286" cy="24520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 sz="2126"/>
                    </a:p>
                  </p:txBody>
                </p:sp>
                <p:sp>
                  <p:nvSpPr>
                    <p:cNvPr id="113" name="Oval 398">
                      <a:extLst>
                        <a:ext uri="{FF2B5EF4-FFF2-40B4-BE49-F238E27FC236}">
                          <a16:creationId xmlns:a16="http://schemas.microsoft.com/office/drawing/2014/main" id="{00A4DBC5-2DF6-4ED8-8AE2-066950680AA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87386" y="3223948"/>
                      <a:ext cx="223595" cy="245204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 sz="2126"/>
                    </a:p>
                  </p:txBody>
                </p:sp>
                <p:sp>
                  <p:nvSpPr>
                    <p:cNvPr id="114" name="Rechteck 113">
                      <a:extLst>
                        <a:ext uri="{FF2B5EF4-FFF2-40B4-BE49-F238E27FC236}">
                          <a16:creationId xmlns:a16="http://schemas.microsoft.com/office/drawing/2014/main" id="{020C80B4-4FF4-4362-9283-69705443EE9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54166" y="3223948"/>
                      <a:ext cx="338685" cy="24520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 sz="2126"/>
                    </a:p>
                  </p:txBody>
                </p:sp>
                <p:cxnSp>
                  <p:nvCxnSpPr>
                    <p:cNvPr id="115" name="Gerade Verbindung 400">
                      <a:extLst>
                        <a:ext uri="{FF2B5EF4-FFF2-40B4-BE49-F238E27FC236}">
                          <a16:creationId xmlns:a16="http://schemas.microsoft.com/office/drawing/2014/main" id="{6636262A-6184-4976-814C-687F2C76D37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275388" y="3219450"/>
                      <a:ext cx="223797" cy="4498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6" name="Gerade Verbindung 401">
                      <a:extLst>
                        <a:ext uri="{FF2B5EF4-FFF2-40B4-BE49-F238E27FC236}">
                          <a16:creationId xmlns:a16="http://schemas.microsoft.com/office/drawing/2014/main" id="{4F02598C-5EFD-476C-8CB2-488C5C9A555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6271287" y="3469154"/>
                      <a:ext cx="227897" cy="385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17" name="Oval 393">
                      <a:extLst>
                        <a:ext uri="{FF2B5EF4-FFF2-40B4-BE49-F238E27FC236}">
                          <a16:creationId xmlns:a16="http://schemas.microsoft.com/office/drawing/2014/main" id="{C9F0E951-2163-457F-B3EE-6EAA2C812D8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31723" y="3527585"/>
                      <a:ext cx="223595" cy="245204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 sz="2126"/>
                    </a:p>
                  </p:txBody>
                </p:sp>
                <p:sp>
                  <p:nvSpPr>
                    <p:cNvPr id="118" name="Rechteck 117">
                      <a:extLst>
                        <a:ext uri="{FF2B5EF4-FFF2-40B4-BE49-F238E27FC236}">
                          <a16:creationId xmlns:a16="http://schemas.microsoft.com/office/drawing/2014/main" id="{89A82221-E448-4C10-8672-715BE23A01F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247761" y="3527585"/>
                      <a:ext cx="489428" cy="24520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 sz="2126"/>
                    </a:p>
                  </p:txBody>
                </p:sp>
                <p:cxnSp>
                  <p:nvCxnSpPr>
                    <p:cNvPr id="119" name="Gerade Verbindung 395">
                      <a:extLst>
                        <a:ext uri="{FF2B5EF4-FFF2-40B4-BE49-F238E27FC236}">
                          <a16:creationId xmlns:a16="http://schemas.microsoft.com/office/drawing/2014/main" id="{F7F3320D-2320-40F1-B91E-CDF0090FDC9F}"/>
                        </a:ext>
                      </a:extLst>
                    </p:cNvPr>
                    <p:cNvCxnSpPr>
                      <a:cxnSpLocks/>
                      <a:endCxn id="117" idx="0"/>
                    </p:cNvCxnSpPr>
                    <p:nvPr/>
                  </p:nvCxnSpPr>
                  <p:spPr>
                    <a:xfrm>
                      <a:off x="6269601" y="3527585"/>
                      <a:ext cx="473920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0" name="Gerade Verbindung 396">
                      <a:extLst>
                        <a:ext uri="{FF2B5EF4-FFF2-40B4-BE49-F238E27FC236}">
                          <a16:creationId xmlns:a16="http://schemas.microsoft.com/office/drawing/2014/main" id="{7235EA2B-C6D0-4D66-8B4F-EB30587EFEC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269601" y="3772789"/>
                      <a:ext cx="473921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21" name="Gruppierung 360">
                      <a:extLst>
                        <a:ext uri="{FF2B5EF4-FFF2-40B4-BE49-F238E27FC236}">
                          <a16:creationId xmlns:a16="http://schemas.microsoft.com/office/drawing/2014/main" id="{FD5BBD7B-5D51-4898-88FD-8892DDD5701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339957" y="3824740"/>
                      <a:ext cx="740157" cy="245204"/>
                      <a:chOff x="5406592" y="3651707"/>
                      <a:chExt cx="501788" cy="137781"/>
                    </a:xfrm>
                  </p:grpSpPr>
                  <p:sp>
                    <p:nvSpPr>
                      <p:cNvPr id="140" name="Oval 387">
                        <a:extLst>
                          <a:ext uri="{FF2B5EF4-FFF2-40B4-BE49-F238E27FC236}">
                            <a16:creationId xmlns:a16="http://schemas.microsoft.com/office/drawing/2014/main" id="{97EBF17B-8DD0-4306-9343-3864BE76182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406592" y="3651707"/>
                        <a:ext cx="151586" cy="137781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de-DE" sz="2126"/>
                      </a:p>
                    </p:txBody>
                  </p:sp>
                  <p:sp>
                    <p:nvSpPr>
                      <p:cNvPr id="141" name="Oval 388">
                        <a:extLst>
                          <a:ext uri="{FF2B5EF4-FFF2-40B4-BE49-F238E27FC236}">
                            <a16:creationId xmlns:a16="http://schemas.microsoft.com/office/drawing/2014/main" id="{8A748C05-6DC6-4503-AB34-5E57F69A563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756794" y="3651707"/>
                        <a:ext cx="151586" cy="137781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de-DE" sz="2126"/>
                      </a:p>
                    </p:txBody>
                  </p:sp>
                  <p:sp>
                    <p:nvSpPr>
                      <p:cNvPr id="142" name="Rechteck 141">
                        <a:extLst>
                          <a:ext uri="{FF2B5EF4-FFF2-40B4-BE49-F238E27FC236}">
                            <a16:creationId xmlns:a16="http://schemas.microsoft.com/office/drawing/2014/main" id="{159C10B8-4ADB-4A00-BAAE-98E7453F2DB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496488" y="3651707"/>
                        <a:ext cx="331807" cy="137781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de-DE" sz="2126"/>
                      </a:p>
                    </p:txBody>
                  </p:sp>
                  <p:cxnSp>
                    <p:nvCxnSpPr>
                      <p:cNvPr id="143" name="Gerade Verbindung 390">
                        <a:extLst>
                          <a:ext uri="{FF2B5EF4-FFF2-40B4-BE49-F238E27FC236}">
                            <a16:creationId xmlns:a16="http://schemas.microsoft.com/office/drawing/2014/main" id="{69FFC03E-FE21-44D7-96D5-DA667C905FD1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5475575" y="3651707"/>
                        <a:ext cx="357013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44" name="Gerade Verbindung 391">
                        <a:extLst>
                          <a:ext uri="{FF2B5EF4-FFF2-40B4-BE49-F238E27FC236}">
                            <a16:creationId xmlns:a16="http://schemas.microsoft.com/office/drawing/2014/main" id="{33784219-0D74-46BD-A75F-4416F8B1DD7F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5475575" y="3789488"/>
                        <a:ext cx="357013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22" name="Gruppierung 362">
                      <a:extLst>
                        <a:ext uri="{FF2B5EF4-FFF2-40B4-BE49-F238E27FC236}">
                          <a16:creationId xmlns:a16="http://schemas.microsoft.com/office/drawing/2014/main" id="{105E4298-2ED6-472D-B17E-FA9282D4890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675285" y="3223115"/>
                      <a:ext cx="740157" cy="245204"/>
                      <a:chOff x="5406592" y="3651707"/>
                      <a:chExt cx="501788" cy="137781"/>
                    </a:xfrm>
                  </p:grpSpPr>
                  <p:sp>
                    <p:nvSpPr>
                      <p:cNvPr id="135" name="Oval 377">
                        <a:extLst>
                          <a:ext uri="{FF2B5EF4-FFF2-40B4-BE49-F238E27FC236}">
                            <a16:creationId xmlns:a16="http://schemas.microsoft.com/office/drawing/2014/main" id="{16D5D593-5245-44E5-B40F-5F04C4910BE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406592" y="3651707"/>
                        <a:ext cx="151586" cy="137781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de-DE" sz="2126"/>
                      </a:p>
                    </p:txBody>
                  </p:sp>
                  <p:sp>
                    <p:nvSpPr>
                      <p:cNvPr id="136" name="Oval 378">
                        <a:extLst>
                          <a:ext uri="{FF2B5EF4-FFF2-40B4-BE49-F238E27FC236}">
                            <a16:creationId xmlns:a16="http://schemas.microsoft.com/office/drawing/2014/main" id="{BFC8015B-45DF-416D-BBDC-8EC88C9BCBA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756794" y="3651707"/>
                        <a:ext cx="151586" cy="137781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de-DE" sz="2126"/>
                      </a:p>
                    </p:txBody>
                  </p:sp>
                  <p:sp>
                    <p:nvSpPr>
                      <p:cNvPr id="137" name="Rechteck 136">
                        <a:extLst>
                          <a:ext uri="{FF2B5EF4-FFF2-40B4-BE49-F238E27FC236}">
                            <a16:creationId xmlns:a16="http://schemas.microsoft.com/office/drawing/2014/main" id="{C8DBDD54-AFD4-4C72-A8D5-5178DC55C0E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496488" y="3651707"/>
                        <a:ext cx="331807" cy="137781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de-DE" sz="2126"/>
                      </a:p>
                    </p:txBody>
                  </p:sp>
                  <p:cxnSp>
                    <p:nvCxnSpPr>
                      <p:cNvPr id="138" name="Gerade Verbindung 380">
                        <a:extLst>
                          <a:ext uri="{FF2B5EF4-FFF2-40B4-BE49-F238E27FC236}">
                            <a16:creationId xmlns:a16="http://schemas.microsoft.com/office/drawing/2014/main" id="{3AAD8F4B-C474-4A86-A4B8-AD480A1F6C00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5475575" y="3651707"/>
                        <a:ext cx="357013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39" name="Gerade Verbindung 381">
                        <a:extLst>
                          <a:ext uri="{FF2B5EF4-FFF2-40B4-BE49-F238E27FC236}">
                            <a16:creationId xmlns:a16="http://schemas.microsoft.com/office/drawing/2014/main" id="{7714D328-5D25-487A-B763-9EAE4E724EE2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5475575" y="3789488"/>
                        <a:ext cx="357013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23" name="Gruppierung 363">
                      <a:extLst>
                        <a:ext uri="{FF2B5EF4-FFF2-40B4-BE49-F238E27FC236}">
                          <a16:creationId xmlns:a16="http://schemas.microsoft.com/office/drawing/2014/main" id="{819A5F3A-B2B6-4697-A9E1-CF0226BEEE9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918552" y="3521871"/>
                      <a:ext cx="740157" cy="245204"/>
                      <a:chOff x="5406592" y="3651707"/>
                      <a:chExt cx="501788" cy="137781"/>
                    </a:xfrm>
                  </p:grpSpPr>
                  <p:sp>
                    <p:nvSpPr>
                      <p:cNvPr id="130" name="Oval 372">
                        <a:extLst>
                          <a:ext uri="{FF2B5EF4-FFF2-40B4-BE49-F238E27FC236}">
                            <a16:creationId xmlns:a16="http://schemas.microsoft.com/office/drawing/2014/main" id="{55B3EAAD-49FD-4CB3-A69B-4EAF2ADF77B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406592" y="3651707"/>
                        <a:ext cx="151586" cy="137781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de-DE" sz="2126"/>
                      </a:p>
                    </p:txBody>
                  </p:sp>
                  <p:sp>
                    <p:nvSpPr>
                      <p:cNvPr id="131" name="Oval 373">
                        <a:extLst>
                          <a:ext uri="{FF2B5EF4-FFF2-40B4-BE49-F238E27FC236}">
                            <a16:creationId xmlns:a16="http://schemas.microsoft.com/office/drawing/2014/main" id="{EDCC3BA3-D510-4A5B-9642-B6716BC9E30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756794" y="3651707"/>
                        <a:ext cx="151586" cy="137781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de-DE" sz="2126"/>
                      </a:p>
                    </p:txBody>
                  </p:sp>
                  <p:sp>
                    <p:nvSpPr>
                      <p:cNvPr id="132" name="Rechteck 131">
                        <a:extLst>
                          <a:ext uri="{FF2B5EF4-FFF2-40B4-BE49-F238E27FC236}">
                            <a16:creationId xmlns:a16="http://schemas.microsoft.com/office/drawing/2014/main" id="{78CD3F70-CB87-4FCD-9A57-676F127AC45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496488" y="3651707"/>
                        <a:ext cx="331807" cy="137781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de-DE" sz="2126"/>
                      </a:p>
                    </p:txBody>
                  </p:sp>
                  <p:cxnSp>
                    <p:nvCxnSpPr>
                      <p:cNvPr id="133" name="Gerade Verbindung 375">
                        <a:extLst>
                          <a:ext uri="{FF2B5EF4-FFF2-40B4-BE49-F238E27FC236}">
                            <a16:creationId xmlns:a16="http://schemas.microsoft.com/office/drawing/2014/main" id="{0E9BE328-E8BD-4D77-8345-95A41AA91A03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5475575" y="3651707"/>
                        <a:ext cx="357013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34" name="Gerade Verbindung 376">
                        <a:extLst>
                          <a:ext uri="{FF2B5EF4-FFF2-40B4-BE49-F238E27FC236}">
                            <a16:creationId xmlns:a16="http://schemas.microsoft.com/office/drawing/2014/main" id="{ADF82F24-6312-4476-A8A1-475D190EB3F2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5475575" y="3789488"/>
                        <a:ext cx="357013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24" name="Gruppierung 364">
                      <a:extLst>
                        <a:ext uri="{FF2B5EF4-FFF2-40B4-BE49-F238E27FC236}">
                          <a16:creationId xmlns:a16="http://schemas.microsoft.com/office/drawing/2014/main" id="{C5536BA1-012C-4F0B-B454-A92CE6555E2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27635" y="3813898"/>
                      <a:ext cx="740157" cy="245204"/>
                      <a:chOff x="5406592" y="3651707"/>
                      <a:chExt cx="501788" cy="137781"/>
                    </a:xfrm>
                  </p:grpSpPr>
                  <p:sp>
                    <p:nvSpPr>
                      <p:cNvPr id="125" name="Oval 367">
                        <a:extLst>
                          <a:ext uri="{FF2B5EF4-FFF2-40B4-BE49-F238E27FC236}">
                            <a16:creationId xmlns:a16="http://schemas.microsoft.com/office/drawing/2014/main" id="{F9615653-4203-48B4-A58A-66CF8F22BC0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406592" y="3651707"/>
                        <a:ext cx="151586" cy="137781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de-DE" sz="2126"/>
                      </a:p>
                    </p:txBody>
                  </p:sp>
                  <p:sp>
                    <p:nvSpPr>
                      <p:cNvPr id="126" name="Oval 368">
                        <a:extLst>
                          <a:ext uri="{FF2B5EF4-FFF2-40B4-BE49-F238E27FC236}">
                            <a16:creationId xmlns:a16="http://schemas.microsoft.com/office/drawing/2014/main" id="{699D913A-7B2D-4EB5-A80E-276B80F7ACA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756794" y="3651707"/>
                        <a:ext cx="151586" cy="137781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de-DE" sz="2126"/>
                      </a:p>
                    </p:txBody>
                  </p:sp>
                  <p:sp>
                    <p:nvSpPr>
                      <p:cNvPr id="127" name="Rechteck 126">
                        <a:extLst>
                          <a:ext uri="{FF2B5EF4-FFF2-40B4-BE49-F238E27FC236}">
                            <a16:creationId xmlns:a16="http://schemas.microsoft.com/office/drawing/2014/main" id="{420F3F82-406A-42CB-97B7-0DC40B86CEA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496488" y="3651707"/>
                        <a:ext cx="331807" cy="137781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de-DE" sz="2126"/>
                      </a:p>
                    </p:txBody>
                  </p:sp>
                  <p:cxnSp>
                    <p:nvCxnSpPr>
                      <p:cNvPr id="128" name="Gerade Verbindung 370">
                        <a:extLst>
                          <a:ext uri="{FF2B5EF4-FFF2-40B4-BE49-F238E27FC236}">
                            <a16:creationId xmlns:a16="http://schemas.microsoft.com/office/drawing/2014/main" id="{5E4E215B-DA18-4B5C-BE82-4459C75CD0E3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5475575" y="3651707"/>
                        <a:ext cx="357013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29" name="Gerade Verbindung 371">
                        <a:extLst>
                          <a:ext uri="{FF2B5EF4-FFF2-40B4-BE49-F238E27FC236}">
                            <a16:creationId xmlns:a16="http://schemas.microsoft.com/office/drawing/2014/main" id="{BC8025A3-853F-4683-ABFB-D16DE238ADF4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5475575" y="3789488"/>
                        <a:ext cx="357013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sp>
                <p:nvSpPr>
                  <p:cNvPr id="91" name="Oval 428">
                    <a:extLst>
                      <a:ext uri="{FF2B5EF4-FFF2-40B4-BE49-F238E27FC236}">
                        <a16:creationId xmlns:a16="http://schemas.microsoft.com/office/drawing/2014/main" id="{E7213DF5-0317-4F30-93EA-9CFE565E7B17}"/>
                      </a:ext>
                    </a:extLst>
                  </p:cNvPr>
                  <p:cNvSpPr/>
                  <p:nvPr/>
                </p:nvSpPr>
                <p:spPr>
                  <a:xfrm>
                    <a:off x="6612652" y="3005181"/>
                    <a:ext cx="126776" cy="108298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solidFill>
                      <a:schemeClr val="bg2">
                        <a:lumMod val="1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126"/>
                  </a:p>
                </p:txBody>
              </p:sp>
              <p:sp>
                <p:nvSpPr>
                  <p:cNvPr id="92" name="Oval 429">
                    <a:extLst>
                      <a:ext uri="{FF2B5EF4-FFF2-40B4-BE49-F238E27FC236}">
                        <a16:creationId xmlns:a16="http://schemas.microsoft.com/office/drawing/2014/main" id="{F48A1B4D-C40C-46F4-B0A2-9AB0671301D0}"/>
                      </a:ext>
                    </a:extLst>
                  </p:cNvPr>
                  <p:cNvSpPr/>
                  <p:nvPr/>
                </p:nvSpPr>
                <p:spPr>
                  <a:xfrm>
                    <a:off x="6822661" y="2976036"/>
                    <a:ext cx="126776" cy="108298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solidFill>
                      <a:schemeClr val="bg2">
                        <a:lumMod val="1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126"/>
                  </a:p>
                </p:txBody>
              </p:sp>
              <p:sp>
                <p:nvSpPr>
                  <p:cNvPr id="93" name="Oval 430">
                    <a:extLst>
                      <a:ext uri="{FF2B5EF4-FFF2-40B4-BE49-F238E27FC236}">
                        <a16:creationId xmlns:a16="http://schemas.microsoft.com/office/drawing/2014/main" id="{D23D2BBF-3BAA-491D-AE5E-B798816E740B}"/>
                      </a:ext>
                    </a:extLst>
                  </p:cNvPr>
                  <p:cNvSpPr/>
                  <p:nvPr/>
                </p:nvSpPr>
                <p:spPr>
                  <a:xfrm>
                    <a:off x="6901123" y="3312954"/>
                    <a:ext cx="126776" cy="108298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solidFill>
                      <a:schemeClr val="bg2">
                        <a:lumMod val="1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126"/>
                  </a:p>
                </p:txBody>
              </p:sp>
              <p:sp>
                <p:nvSpPr>
                  <p:cNvPr id="94" name="Oval 431">
                    <a:extLst>
                      <a:ext uri="{FF2B5EF4-FFF2-40B4-BE49-F238E27FC236}">
                        <a16:creationId xmlns:a16="http://schemas.microsoft.com/office/drawing/2014/main" id="{DBBB1EF0-9C0E-4E8C-B5FA-FA4D1A2DA867}"/>
                      </a:ext>
                    </a:extLst>
                  </p:cNvPr>
                  <p:cNvSpPr/>
                  <p:nvPr/>
                </p:nvSpPr>
                <p:spPr>
                  <a:xfrm>
                    <a:off x="7436637" y="3633500"/>
                    <a:ext cx="126776" cy="108298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solidFill>
                      <a:schemeClr val="bg2">
                        <a:lumMod val="1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126"/>
                  </a:p>
                </p:txBody>
              </p:sp>
            </p:grpSp>
          </p:grpSp>
          <p:sp>
            <p:nvSpPr>
              <p:cNvPr id="153" name="Textfeld 152">
                <a:extLst>
                  <a:ext uri="{FF2B5EF4-FFF2-40B4-BE49-F238E27FC236}">
                    <a16:creationId xmlns:a16="http://schemas.microsoft.com/office/drawing/2014/main" id="{9CCC98A1-5174-4F2F-9009-60396FC994B3}"/>
                  </a:ext>
                </a:extLst>
              </p:cNvPr>
              <p:cNvSpPr txBox="1"/>
              <p:nvPr/>
            </p:nvSpPr>
            <p:spPr>
              <a:xfrm>
                <a:off x="3585126" y="5231397"/>
                <a:ext cx="248728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Static correction</a:t>
                </a:r>
              </a:p>
              <a:p>
                <a:r>
                  <a:rPr lang="en-US" sz="1600" dirty="0"/>
                  <a:t>(subtraction by pixel-wise average image)</a:t>
                </a:r>
                <a:endParaRPr lang="de-DE" sz="1600" dirty="0"/>
              </a:p>
            </p:txBody>
          </p:sp>
          <p:sp>
            <p:nvSpPr>
              <p:cNvPr id="155" name="Textfeld 154">
                <a:extLst>
                  <a:ext uri="{FF2B5EF4-FFF2-40B4-BE49-F238E27FC236}">
                    <a16:creationId xmlns:a16="http://schemas.microsoft.com/office/drawing/2014/main" id="{D81A556C-CC09-4764-97C6-ABB919B56BDE}"/>
                  </a:ext>
                </a:extLst>
              </p:cNvPr>
              <p:cNvSpPr txBox="1"/>
              <p:nvPr/>
            </p:nvSpPr>
            <p:spPr>
              <a:xfrm>
                <a:off x="3587863" y="1799439"/>
                <a:ext cx="2910463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Background correction</a:t>
                </a:r>
              </a:p>
              <a:p>
                <a:r>
                  <a:rPr lang="en-US" sz="1600" dirty="0"/>
                  <a:t>(division by</a:t>
                </a:r>
              </a:p>
              <a:p>
                <a:r>
                  <a:rPr lang="en-US" sz="1600" dirty="0"/>
                  <a:t>Gaussian blurred image)</a:t>
                </a:r>
                <a:endParaRPr lang="de-DE" sz="1600" dirty="0"/>
              </a:p>
            </p:txBody>
          </p:sp>
          <p:sp>
            <p:nvSpPr>
              <p:cNvPr id="157" name="Textfeld 156">
                <a:extLst>
                  <a:ext uri="{FF2B5EF4-FFF2-40B4-BE49-F238E27FC236}">
                    <a16:creationId xmlns:a16="http://schemas.microsoft.com/office/drawing/2014/main" id="{7EE9751A-5911-4C7B-A1F4-954758234183}"/>
                  </a:ext>
                </a:extLst>
              </p:cNvPr>
              <p:cNvSpPr txBox="1"/>
              <p:nvPr/>
            </p:nvSpPr>
            <p:spPr>
              <a:xfrm>
                <a:off x="3626575" y="7250252"/>
                <a:ext cx="216994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Cell recognition</a:t>
                </a:r>
                <a:endParaRPr lang="de-DE" sz="1600" dirty="0"/>
              </a:p>
            </p:txBody>
          </p:sp>
          <p:sp>
            <p:nvSpPr>
              <p:cNvPr id="220" name="Textfeld 219">
                <a:extLst>
                  <a:ext uri="{FF2B5EF4-FFF2-40B4-BE49-F238E27FC236}">
                    <a16:creationId xmlns:a16="http://schemas.microsoft.com/office/drawing/2014/main" id="{39E9B17E-61F1-4DA0-807D-F067E3A03E25}"/>
                  </a:ext>
                </a:extLst>
              </p:cNvPr>
              <p:cNvSpPr txBox="1"/>
              <p:nvPr/>
            </p:nvSpPr>
            <p:spPr>
              <a:xfrm>
                <a:off x="3588823" y="3660217"/>
                <a:ext cx="221695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Normalization </a:t>
                </a:r>
              </a:p>
              <a:p>
                <a:r>
                  <a:rPr lang="en-US" sz="1600" dirty="0"/>
                  <a:t>of local contrast</a:t>
                </a:r>
                <a:endParaRPr lang="de-DE" sz="1600" dirty="0"/>
              </a:p>
            </p:txBody>
          </p:sp>
          <p:grpSp>
            <p:nvGrpSpPr>
              <p:cNvPr id="221" name="Gruppieren 220">
                <a:extLst>
                  <a:ext uri="{FF2B5EF4-FFF2-40B4-BE49-F238E27FC236}">
                    <a16:creationId xmlns:a16="http://schemas.microsoft.com/office/drawing/2014/main" id="{EE8D2070-F56C-4FC7-83E3-7EA355FA3D0E}"/>
                  </a:ext>
                </a:extLst>
              </p:cNvPr>
              <p:cNvGrpSpPr/>
              <p:nvPr/>
            </p:nvGrpSpPr>
            <p:grpSpPr>
              <a:xfrm>
                <a:off x="2375635" y="4363917"/>
                <a:ext cx="1227600" cy="928800"/>
                <a:chOff x="6400310" y="7159344"/>
                <a:chExt cx="1734371" cy="1310269"/>
              </a:xfrm>
            </p:grpSpPr>
            <p:sp>
              <p:nvSpPr>
                <p:cNvPr id="222" name="Rechteck 221">
                  <a:extLst>
                    <a:ext uri="{FF2B5EF4-FFF2-40B4-BE49-F238E27FC236}">
                      <a16:creationId xmlns:a16="http://schemas.microsoft.com/office/drawing/2014/main" id="{EB12E0A1-BDE8-41B7-B343-192077F463B7}"/>
                    </a:ext>
                  </a:extLst>
                </p:cNvPr>
                <p:cNvSpPr/>
                <p:nvPr/>
              </p:nvSpPr>
              <p:spPr>
                <a:xfrm>
                  <a:off x="6400310" y="7159344"/>
                  <a:ext cx="1734371" cy="1310269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126"/>
                </a:p>
              </p:txBody>
            </p:sp>
            <p:sp>
              <p:nvSpPr>
                <p:cNvPr id="223" name="Oval 452">
                  <a:extLst>
                    <a:ext uri="{FF2B5EF4-FFF2-40B4-BE49-F238E27FC236}">
                      <a16:creationId xmlns:a16="http://schemas.microsoft.com/office/drawing/2014/main" id="{91B52120-A5D3-4324-94CD-17E00466B44C}"/>
                    </a:ext>
                  </a:extLst>
                </p:cNvPr>
                <p:cNvSpPr/>
                <p:nvPr/>
              </p:nvSpPr>
              <p:spPr>
                <a:xfrm>
                  <a:off x="6741603" y="7421395"/>
                  <a:ext cx="128609" cy="108298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solidFill>
                    <a:schemeClr val="bg2">
                      <a:lumMod val="1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126"/>
                </a:p>
              </p:txBody>
            </p:sp>
            <p:sp>
              <p:nvSpPr>
                <p:cNvPr id="224" name="Oval 453">
                  <a:extLst>
                    <a:ext uri="{FF2B5EF4-FFF2-40B4-BE49-F238E27FC236}">
                      <a16:creationId xmlns:a16="http://schemas.microsoft.com/office/drawing/2014/main" id="{F268A635-36AC-451F-898F-9DC936857A07}"/>
                    </a:ext>
                  </a:extLst>
                </p:cNvPr>
                <p:cNvSpPr/>
                <p:nvPr/>
              </p:nvSpPr>
              <p:spPr>
                <a:xfrm>
                  <a:off x="6951612" y="7392250"/>
                  <a:ext cx="128609" cy="108298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solidFill>
                    <a:schemeClr val="bg2">
                      <a:lumMod val="1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126"/>
                </a:p>
              </p:txBody>
            </p:sp>
            <p:sp>
              <p:nvSpPr>
                <p:cNvPr id="225" name="Oval 454">
                  <a:extLst>
                    <a:ext uri="{FF2B5EF4-FFF2-40B4-BE49-F238E27FC236}">
                      <a16:creationId xmlns:a16="http://schemas.microsoft.com/office/drawing/2014/main" id="{74A707B2-F57B-43DD-BAA0-FC0C81560C66}"/>
                    </a:ext>
                  </a:extLst>
                </p:cNvPr>
                <p:cNvSpPr/>
                <p:nvPr/>
              </p:nvSpPr>
              <p:spPr>
                <a:xfrm>
                  <a:off x="7030074" y="7729168"/>
                  <a:ext cx="128609" cy="108298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solidFill>
                    <a:schemeClr val="bg2">
                      <a:lumMod val="1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126"/>
                </a:p>
              </p:txBody>
            </p:sp>
            <p:sp>
              <p:nvSpPr>
                <p:cNvPr id="226" name="Oval 455">
                  <a:extLst>
                    <a:ext uri="{FF2B5EF4-FFF2-40B4-BE49-F238E27FC236}">
                      <a16:creationId xmlns:a16="http://schemas.microsoft.com/office/drawing/2014/main" id="{6C7C550F-CD42-4BC7-A10F-4AC3E34CF3A1}"/>
                    </a:ext>
                  </a:extLst>
                </p:cNvPr>
                <p:cNvSpPr/>
                <p:nvPr/>
              </p:nvSpPr>
              <p:spPr>
                <a:xfrm>
                  <a:off x="7565588" y="8049714"/>
                  <a:ext cx="128609" cy="108298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solidFill>
                    <a:schemeClr val="bg2">
                      <a:lumMod val="1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126"/>
                </a:p>
              </p:txBody>
            </p:sp>
          </p:grpSp>
          <p:grpSp>
            <p:nvGrpSpPr>
              <p:cNvPr id="228" name="Gruppieren 227">
                <a:extLst>
                  <a:ext uri="{FF2B5EF4-FFF2-40B4-BE49-F238E27FC236}">
                    <a16:creationId xmlns:a16="http://schemas.microsoft.com/office/drawing/2014/main" id="{BDC5A76F-E9CB-4B00-851A-42A1C75B6BCD}"/>
                  </a:ext>
                </a:extLst>
              </p:cNvPr>
              <p:cNvGrpSpPr/>
              <p:nvPr/>
            </p:nvGrpSpPr>
            <p:grpSpPr>
              <a:xfrm>
                <a:off x="2376537" y="6093743"/>
                <a:ext cx="1227600" cy="928800"/>
                <a:chOff x="6421621" y="8673377"/>
                <a:chExt cx="1734371" cy="1310269"/>
              </a:xfrm>
            </p:grpSpPr>
            <p:sp>
              <p:nvSpPr>
                <p:cNvPr id="229" name="Rechteck 228">
                  <a:extLst>
                    <a:ext uri="{FF2B5EF4-FFF2-40B4-BE49-F238E27FC236}">
                      <a16:creationId xmlns:a16="http://schemas.microsoft.com/office/drawing/2014/main" id="{5DD5C024-0142-4B5E-AEBF-9072210BC8CC}"/>
                    </a:ext>
                  </a:extLst>
                </p:cNvPr>
                <p:cNvSpPr/>
                <p:nvPr/>
              </p:nvSpPr>
              <p:spPr>
                <a:xfrm>
                  <a:off x="6421621" y="8673377"/>
                  <a:ext cx="1734371" cy="1310269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126"/>
                </a:p>
              </p:txBody>
            </p:sp>
            <p:sp>
              <p:nvSpPr>
                <p:cNvPr id="230" name="Oval 461">
                  <a:extLst>
                    <a:ext uri="{FF2B5EF4-FFF2-40B4-BE49-F238E27FC236}">
                      <a16:creationId xmlns:a16="http://schemas.microsoft.com/office/drawing/2014/main" id="{5045D7D5-A959-482E-95F2-E3518CA67D6D}"/>
                    </a:ext>
                  </a:extLst>
                </p:cNvPr>
                <p:cNvSpPr/>
                <p:nvPr/>
              </p:nvSpPr>
              <p:spPr>
                <a:xfrm>
                  <a:off x="6762914" y="8935428"/>
                  <a:ext cx="128609" cy="108298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solidFill>
                    <a:schemeClr val="bg2">
                      <a:lumMod val="1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126"/>
                </a:p>
              </p:txBody>
            </p:sp>
            <p:sp>
              <p:nvSpPr>
                <p:cNvPr id="231" name="Oval 462">
                  <a:extLst>
                    <a:ext uri="{FF2B5EF4-FFF2-40B4-BE49-F238E27FC236}">
                      <a16:creationId xmlns:a16="http://schemas.microsoft.com/office/drawing/2014/main" id="{BD9D2BFD-6EE3-4E00-B284-CCA0609BD1B5}"/>
                    </a:ext>
                  </a:extLst>
                </p:cNvPr>
                <p:cNvSpPr/>
                <p:nvPr/>
              </p:nvSpPr>
              <p:spPr>
                <a:xfrm>
                  <a:off x="6972923" y="8906283"/>
                  <a:ext cx="128609" cy="108298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solidFill>
                    <a:schemeClr val="bg2">
                      <a:lumMod val="1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126"/>
                </a:p>
              </p:txBody>
            </p:sp>
            <p:sp>
              <p:nvSpPr>
                <p:cNvPr id="232" name="Oval 463">
                  <a:extLst>
                    <a:ext uri="{FF2B5EF4-FFF2-40B4-BE49-F238E27FC236}">
                      <a16:creationId xmlns:a16="http://schemas.microsoft.com/office/drawing/2014/main" id="{90E657E8-2862-4C2A-9632-3F87F1E0D29F}"/>
                    </a:ext>
                  </a:extLst>
                </p:cNvPr>
                <p:cNvSpPr/>
                <p:nvPr/>
              </p:nvSpPr>
              <p:spPr>
                <a:xfrm>
                  <a:off x="7051385" y="9243201"/>
                  <a:ext cx="128609" cy="108298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solidFill>
                    <a:schemeClr val="bg2">
                      <a:lumMod val="1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126"/>
                </a:p>
              </p:txBody>
            </p:sp>
            <p:sp>
              <p:nvSpPr>
                <p:cNvPr id="233" name="Oval 464">
                  <a:extLst>
                    <a:ext uri="{FF2B5EF4-FFF2-40B4-BE49-F238E27FC236}">
                      <a16:creationId xmlns:a16="http://schemas.microsoft.com/office/drawing/2014/main" id="{44159A1D-E517-4C4B-AA8C-2329C80415AE}"/>
                    </a:ext>
                  </a:extLst>
                </p:cNvPr>
                <p:cNvSpPr/>
                <p:nvPr/>
              </p:nvSpPr>
              <p:spPr>
                <a:xfrm>
                  <a:off x="7586899" y="9563747"/>
                  <a:ext cx="128609" cy="108298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solidFill>
                    <a:schemeClr val="bg2">
                      <a:lumMod val="1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126"/>
                </a:p>
              </p:txBody>
            </p:sp>
          </p:grpSp>
          <p:grpSp>
            <p:nvGrpSpPr>
              <p:cNvPr id="234" name="Gruppieren 233">
                <a:extLst>
                  <a:ext uri="{FF2B5EF4-FFF2-40B4-BE49-F238E27FC236}">
                    <a16:creationId xmlns:a16="http://schemas.microsoft.com/office/drawing/2014/main" id="{4C4196B2-9AA3-4BB5-878D-6285197B04CF}"/>
                  </a:ext>
                </a:extLst>
              </p:cNvPr>
              <p:cNvGrpSpPr/>
              <p:nvPr/>
            </p:nvGrpSpPr>
            <p:grpSpPr>
              <a:xfrm>
                <a:off x="2379496" y="7832098"/>
                <a:ext cx="1227600" cy="928800"/>
                <a:chOff x="6534356" y="9441172"/>
                <a:chExt cx="1709656" cy="1310269"/>
              </a:xfrm>
            </p:grpSpPr>
            <p:sp>
              <p:nvSpPr>
                <p:cNvPr id="235" name="Rechteck 234">
                  <a:extLst>
                    <a:ext uri="{FF2B5EF4-FFF2-40B4-BE49-F238E27FC236}">
                      <a16:creationId xmlns:a16="http://schemas.microsoft.com/office/drawing/2014/main" id="{7EB857B5-F07C-41D3-9578-AF6624CA59F3}"/>
                    </a:ext>
                  </a:extLst>
                </p:cNvPr>
                <p:cNvSpPr/>
                <p:nvPr/>
              </p:nvSpPr>
              <p:spPr>
                <a:xfrm>
                  <a:off x="6534356" y="9441172"/>
                  <a:ext cx="1709656" cy="1310269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126"/>
                </a:p>
              </p:txBody>
            </p:sp>
            <p:sp>
              <p:nvSpPr>
                <p:cNvPr id="236" name="Oval 469">
                  <a:extLst>
                    <a:ext uri="{FF2B5EF4-FFF2-40B4-BE49-F238E27FC236}">
                      <a16:creationId xmlns:a16="http://schemas.microsoft.com/office/drawing/2014/main" id="{4B3B9D13-BD45-4DC8-A01F-61FAB8ADAD9C}"/>
                    </a:ext>
                  </a:extLst>
                </p:cNvPr>
                <p:cNvSpPr/>
                <p:nvPr/>
              </p:nvSpPr>
              <p:spPr>
                <a:xfrm>
                  <a:off x="6897817" y="9725249"/>
                  <a:ext cx="86455" cy="86271"/>
                </a:xfrm>
                <a:prstGeom prst="ellipse">
                  <a:avLst/>
                </a:prstGeom>
                <a:solidFill>
                  <a:schemeClr val="bg1"/>
                </a:solidFill>
                <a:ln w="6350">
                  <a:solidFill>
                    <a:schemeClr val="bg2">
                      <a:lumMod val="1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126"/>
                </a:p>
              </p:txBody>
            </p:sp>
            <p:sp>
              <p:nvSpPr>
                <p:cNvPr id="237" name="Oval 470">
                  <a:extLst>
                    <a:ext uri="{FF2B5EF4-FFF2-40B4-BE49-F238E27FC236}">
                      <a16:creationId xmlns:a16="http://schemas.microsoft.com/office/drawing/2014/main" id="{5984C1EA-9F5C-49A3-ACAA-DDE2259609E3}"/>
                    </a:ext>
                  </a:extLst>
                </p:cNvPr>
                <p:cNvSpPr/>
                <p:nvPr/>
              </p:nvSpPr>
              <p:spPr>
                <a:xfrm>
                  <a:off x="7095460" y="9674078"/>
                  <a:ext cx="93139" cy="85292"/>
                </a:xfrm>
                <a:prstGeom prst="ellipse">
                  <a:avLst/>
                </a:prstGeom>
                <a:solidFill>
                  <a:schemeClr val="bg1"/>
                </a:solidFill>
                <a:ln w="6350">
                  <a:solidFill>
                    <a:schemeClr val="bg2">
                      <a:lumMod val="1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126"/>
                </a:p>
              </p:txBody>
            </p:sp>
            <p:sp>
              <p:nvSpPr>
                <p:cNvPr id="238" name="Oval 471">
                  <a:extLst>
                    <a:ext uri="{FF2B5EF4-FFF2-40B4-BE49-F238E27FC236}">
                      <a16:creationId xmlns:a16="http://schemas.microsoft.com/office/drawing/2014/main" id="{5F88FEE6-7A3F-4048-89B2-5245D0AB3A29}"/>
                    </a:ext>
                  </a:extLst>
                </p:cNvPr>
                <p:cNvSpPr/>
                <p:nvPr/>
              </p:nvSpPr>
              <p:spPr>
                <a:xfrm>
                  <a:off x="7164120" y="10010996"/>
                  <a:ext cx="84805" cy="85311"/>
                </a:xfrm>
                <a:prstGeom prst="ellipse">
                  <a:avLst/>
                </a:prstGeom>
                <a:solidFill>
                  <a:schemeClr val="bg1"/>
                </a:solidFill>
                <a:ln w="6350">
                  <a:solidFill>
                    <a:schemeClr val="bg2">
                      <a:lumMod val="1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126"/>
                </a:p>
              </p:txBody>
            </p:sp>
            <p:sp>
              <p:nvSpPr>
                <p:cNvPr id="239" name="Oval 472">
                  <a:extLst>
                    <a:ext uri="{FF2B5EF4-FFF2-40B4-BE49-F238E27FC236}">
                      <a16:creationId xmlns:a16="http://schemas.microsoft.com/office/drawing/2014/main" id="{B01EA006-3A55-4703-AE37-3F53F18BEA53}"/>
                    </a:ext>
                  </a:extLst>
                </p:cNvPr>
                <p:cNvSpPr/>
                <p:nvPr/>
              </p:nvSpPr>
              <p:spPr>
                <a:xfrm>
                  <a:off x="7699634" y="10339398"/>
                  <a:ext cx="102942" cy="100441"/>
                </a:xfrm>
                <a:prstGeom prst="ellipse">
                  <a:avLst/>
                </a:prstGeom>
                <a:solidFill>
                  <a:schemeClr val="bg1"/>
                </a:solidFill>
                <a:ln w="6350">
                  <a:solidFill>
                    <a:schemeClr val="bg2">
                      <a:lumMod val="1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126"/>
                </a:p>
              </p:txBody>
            </p:sp>
          </p:grpSp>
          <p:sp>
            <p:nvSpPr>
              <p:cNvPr id="250" name="Textfeld 249">
                <a:extLst>
                  <a:ext uri="{FF2B5EF4-FFF2-40B4-BE49-F238E27FC236}">
                    <a16:creationId xmlns:a16="http://schemas.microsoft.com/office/drawing/2014/main" id="{C3434C39-FB2E-4252-A2AB-67C7BCF1B6D0}"/>
                  </a:ext>
                </a:extLst>
              </p:cNvPr>
              <p:cNvSpPr txBox="1"/>
              <p:nvPr/>
            </p:nvSpPr>
            <p:spPr>
              <a:xfrm>
                <a:off x="1578555" y="488312"/>
                <a:ext cx="274145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Out-of-focus image</a:t>
                </a:r>
                <a:endParaRPr lang="de-DE" sz="1600" dirty="0"/>
              </a:p>
            </p:txBody>
          </p:sp>
          <p:grpSp>
            <p:nvGrpSpPr>
              <p:cNvPr id="370" name="Gruppieren 369">
                <a:extLst>
                  <a:ext uri="{FF2B5EF4-FFF2-40B4-BE49-F238E27FC236}">
                    <a16:creationId xmlns:a16="http://schemas.microsoft.com/office/drawing/2014/main" id="{2B21298D-338D-4168-8E9C-A94782259BFA}"/>
                  </a:ext>
                </a:extLst>
              </p:cNvPr>
              <p:cNvGrpSpPr/>
              <p:nvPr/>
            </p:nvGrpSpPr>
            <p:grpSpPr>
              <a:xfrm>
                <a:off x="2274604" y="2626760"/>
                <a:ext cx="1425600" cy="928800"/>
                <a:chOff x="3030785" y="855222"/>
                <a:chExt cx="2011091" cy="1310269"/>
              </a:xfrm>
            </p:grpSpPr>
            <p:sp>
              <p:nvSpPr>
                <p:cNvPr id="371" name="Rechteck 370">
                  <a:extLst>
                    <a:ext uri="{FF2B5EF4-FFF2-40B4-BE49-F238E27FC236}">
                      <a16:creationId xmlns:a16="http://schemas.microsoft.com/office/drawing/2014/main" id="{CE277CE6-95D4-4AE0-B2BA-A920C2BBDA87}"/>
                    </a:ext>
                  </a:extLst>
                </p:cNvPr>
                <p:cNvSpPr/>
                <p:nvPr/>
              </p:nvSpPr>
              <p:spPr>
                <a:xfrm>
                  <a:off x="3147890" y="855222"/>
                  <a:ext cx="1782612" cy="1310269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126" dirty="0"/>
                </a:p>
              </p:txBody>
            </p:sp>
            <p:grpSp>
              <p:nvGrpSpPr>
                <p:cNvPr id="372" name="Gruppieren 371">
                  <a:extLst>
                    <a:ext uri="{FF2B5EF4-FFF2-40B4-BE49-F238E27FC236}">
                      <a16:creationId xmlns:a16="http://schemas.microsoft.com/office/drawing/2014/main" id="{2EFB91A8-0BCC-442D-9892-AB0E4B13E89F}"/>
                    </a:ext>
                  </a:extLst>
                </p:cNvPr>
                <p:cNvGrpSpPr/>
                <p:nvPr/>
              </p:nvGrpSpPr>
              <p:grpSpPr>
                <a:xfrm>
                  <a:off x="3030785" y="966080"/>
                  <a:ext cx="2011091" cy="1156201"/>
                  <a:chOff x="6154166" y="2913743"/>
                  <a:chExt cx="1982433" cy="1156201"/>
                </a:xfrm>
              </p:grpSpPr>
              <p:grpSp>
                <p:nvGrpSpPr>
                  <p:cNvPr id="373" name="Gruppieren 372">
                    <a:extLst>
                      <a:ext uri="{FF2B5EF4-FFF2-40B4-BE49-F238E27FC236}">
                        <a16:creationId xmlns:a16="http://schemas.microsoft.com/office/drawing/2014/main" id="{0A7B0DB0-D1C0-4EFC-A9C2-AFB9C589BFEA}"/>
                      </a:ext>
                    </a:extLst>
                  </p:cNvPr>
                  <p:cNvGrpSpPr/>
                  <p:nvPr/>
                </p:nvGrpSpPr>
                <p:grpSpPr>
                  <a:xfrm>
                    <a:off x="6154166" y="2913743"/>
                    <a:ext cx="1982433" cy="1156201"/>
                    <a:chOff x="6154166" y="2913743"/>
                    <a:chExt cx="1982433" cy="1156201"/>
                  </a:xfrm>
                </p:grpSpPr>
                <p:sp>
                  <p:nvSpPr>
                    <p:cNvPr id="378" name="Oval 383">
                      <a:extLst>
                        <a:ext uri="{FF2B5EF4-FFF2-40B4-BE49-F238E27FC236}">
                          <a16:creationId xmlns:a16="http://schemas.microsoft.com/office/drawing/2014/main" id="{A6BDE485-7777-4A2A-B915-340CCCE7529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60501" y="2918145"/>
                      <a:ext cx="223595" cy="245204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 sz="2126"/>
                    </a:p>
                  </p:txBody>
                </p:sp>
                <p:sp>
                  <p:nvSpPr>
                    <p:cNvPr id="379" name="Rechteck 378">
                      <a:extLst>
                        <a:ext uri="{FF2B5EF4-FFF2-40B4-BE49-F238E27FC236}">
                          <a16:creationId xmlns:a16="http://schemas.microsoft.com/office/drawing/2014/main" id="{69C82B6E-CC03-487B-AB40-1035B1885A3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54167" y="2918145"/>
                      <a:ext cx="111799" cy="24520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 sz="2126"/>
                    </a:p>
                  </p:txBody>
                </p:sp>
                <p:sp>
                  <p:nvSpPr>
                    <p:cNvPr id="380" name="Oval 422">
                      <a:extLst>
                        <a:ext uri="{FF2B5EF4-FFF2-40B4-BE49-F238E27FC236}">
                          <a16:creationId xmlns:a16="http://schemas.microsoft.com/office/drawing/2014/main" id="{EB4CF879-8668-4793-B938-398F4BCD421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33612" y="2927541"/>
                      <a:ext cx="223595" cy="245204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 sz="2126"/>
                    </a:p>
                  </p:txBody>
                </p:sp>
                <p:sp>
                  <p:nvSpPr>
                    <p:cNvPr id="381" name="Oval 423">
                      <a:extLst>
                        <a:ext uri="{FF2B5EF4-FFF2-40B4-BE49-F238E27FC236}">
                          <a16:creationId xmlns:a16="http://schemas.microsoft.com/office/drawing/2014/main" id="{B540FB2F-9585-43C5-BBBF-7912F4B4E66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950174" y="2927541"/>
                      <a:ext cx="223595" cy="245204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 sz="2126"/>
                    </a:p>
                  </p:txBody>
                </p:sp>
                <p:sp>
                  <p:nvSpPr>
                    <p:cNvPr id="382" name="Rechteck 381">
                      <a:extLst>
                        <a:ext uri="{FF2B5EF4-FFF2-40B4-BE49-F238E27FC236}">
                          <a16:creationId xmlns:a16="http://schemas.microsoft.com/office/drawing/2014/main" id="{B1ACABC2-6C17-461D-8F7B-FF6E54980A2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66212" y="2927541"/>
                      <a:ext cx="489428" cy="24520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 sz="2126"/>
                    </a:p>
                  </p:txBody>
                </p:sp>
                <p:cxnSp>
                  <p:nvCxnSpPr>
                    <p:cNvPr id="383" name="Gerade Verbindung 425">
                      <a:extLst>
                        <a:ext uri="{FF2B5EF4-FFF2-40B4-BE49-F238E27FC236}">
                          <a16:creationId xmlns:a16="http://schemas.microsoft.com/office/drawing/2014/main" id="{0C72C345-483A-4B2C-91AB-E1BB8B81E0E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550640" y="2927541"/>
                      <a:ext cx="526608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84" name="Gerade Verbindung 426">
                      <a:extLst>
                        <a:ext uri="{FF2B5EF4-FFF2-40B4-BE49-F238E27FC236}">
                          <a16:creationId xmlns:a16="http://schemas.microsoft.com/office/drawing/2014/main" id="{D7FCB476-D5EE-4E5C-BB25-72B37A4DFB02}"/>
                        </a:ext>
                      </a:extLst>
                    </p:cNvPr>
                    <p:cNvCxnSpPr>
                      <a:cxnSpLocks/>
                      <a:endCxn id="427" idx="0"/>
                    </p:cNvCxnSpPr>
                    <p:nvPr/>
                  </p:nvCxnSpPr>
                  <p:spPr>
                    <a:xfrm>
                      <a:off x="6535365" y="3172745"/>
                      <a:ext cx="526608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385" name="Gruppierung 354">
                      <a:extLst>
                        <a:ext uri="{FF2B5EF4-FFF2-40B4-BE49-F238E27FC236}">
                          <a16:creationId xmlns:a16="http://schemas.microsoft.com/office/drawing/2014/main" id="{D015D60B-C448-40A7-AD24-462C796F531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238134" y="2913743"/>
                      <a:ext cx="740157" cy="245204"/>
                      <a:chOff x="5406592" y="3651707"/>
                      <a:chExt cx="501788" cy="137781"/>
                    </a:xfrm>
                  </p:grpSpPr>
                  <p:sp>
                    <p:nvSpPr>
                      <p:cNvPr id="428" name="Oval 417">
                        <a:extLst>
                          <a:ext uri="{FF2B5EF4-FFF2-40B4-BE49-F238E27FC236}">
                            <a16:creationId xmlns:a16="http://schemas.microsoft.com/office/drawing/2014/main" id="{34751E8C-E54E-4D8C-A480-E7223DA4772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406592" y="3651707"/>
                        <a:ext cx="151586" cy="137781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de-DE" sz="2126"/>
                      </a:p>
                    </p:txBody>
                  </p:sp>
                  <p:sp>
                    <p:nvSpPr>
                      <p:cNvPr id="429" name="Oval 418">
                        <a:extLst>
                          <a:ext uri="{FF2B5EF4-FFF2-40B4-BE49-F238E27FC236}">
                            <a16:creationId xmlns:a16="http://schemas.microsoft.com/office/drawing/2014/main" id="{19638E5D-F2CD-4A44-B2B1-C91A93EFFCF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756794" y="3651707"/>
                        <a:ext cx="151586" cy="137781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de-DE" sz="2126"/>
                      </a:p>
                    </p:txBody>
                  </p:sp>
                  <p:sp>
                    <p:nvSpPr>
                      <p:cNvPr id="430" name="Rechteck 429">
                        <a:extLst>
                          <a:ext uri="{FF2B5EF4-FFF2-40B4-BE49-F238E27FC236}">
                            <a16:creationId xmlns:a16="http://schemas.microsoft.com/office/drawing/2014/main" id="{1AD1A9CE-A924-47F5-80DE-6223B3D54C2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496488" y="3651707"/>
                        <a:ext cx="331807" cy="137781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de-DE" sz="2126"/>
                      </a:p>
                    </p:txBody>
                  </p:sp>
                  <p:cxnSp>
                    <p:nvCxnSpPr>
                      <p:cNvPr id="431" name="Gerade Verbindung 420">
                        <a:extLst>
                          <a:ext uri="{FF2B5EF4-FFF2-40B4-BE49-F238E27FC236}">
                            <a16:creationId xmlns:a16="http://schemas.microsoft.com/office/drawing/2014/main" id="{82ACD892-5449-4F88-83E6-11D96396F74A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5475575" y="3651707"/>
                        <a:ext cx="357013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32" name="Gerade Verbindung 421">
                        <a:extLst>
                          <a:ext uri="{FF2B5EF4-FFF2-40B4-BE49-F238E27FC236}">
                            <a16:creationId xmlns:a16="http://schemas.microsoft.com/office/drawing/2014/main" id="{9262E1AD-CF8A-496F-BD5A-FDAB0E9F1E86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5475575" y="3789488"/>
                        <a:ext cx="357013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386" name="Oval 412">
                      <a:extLst>
                        <a:ext uri="{FF2B5EF4-FFF2-40B4-BE49-F238E27FC236}">
                          <a16:creationId xmlns:a16="http://schemas.microsoft.com/office/drawing/2014/main" id="{482F4C6B-5875-4128-9B63-EF5DF5A0866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62930" y="3197931"/>
                      <a:ext cx="223595" cy="245204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 sz="2126"/>
                    </a:p>
                  </p:txBody>
                </p:sp>
                <p:sp>
                  <p:nvSpPr>
                    <p:cNvPr id="387" name="Rechteck 386">
                      <a:extLst>
                        <a:ext uri="{FF2B5EF4-FFF2-40B4-BE49-F238E27FC236}">
                          <a16:creationId xmlns:a16="http://schemas.microsoft.com/office/drawing/2014/main" id="{93E80D07-DA82-4F2C-A17B-C2A03CD54E0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95530" y="3197931"/>
                      <a:ext cx="489428" cy="24520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 sz="2126"/>
                    </a:p>
                  </p:txBody>
                </p:sp>
                <p:cxnSp>
                  <p:nvCxnSpPr>
                    <p:cNvPr id="388" name="Gerade Verbindung 415">
                      <a:extLst>
                        <a:ext uri="{FF2B5EF4-FFF2-40B4-BE49-F238E27FC236}">
                          <a16:creationId xmlns:a16="http://schemas.microsoft.com/office/drawing/2014/main" id="{D8C19D27-11EF-4D1C-9AC4-F5C0A85109F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7564683" y="3197931"/>
                      <a:ext cx="459267" cy="441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89" name="Gerade Verbindung 416">
                      <a:extLst>
                        <a:ext uri="{FF2B5EF4-FFF2-40B4-BE49-F238E27FC236}">
                          <a16:creationId xmlns:a16="http://schemas.microsoft.com/office/drawing/2014/main" id="{7A93775C-56F0-4E94-82BA-09F865880AD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7564683" y="3443135"/>
                      <a:ext cx="456955" cy="153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90" name="Oval 407">
                      <a:extLst>
                        <a:ext uri="{FF2B5EF4-FFF2-40B4-BE49-F238E27FC236}">
                          <a16:creationId xmlns:a16="http://schemas.microsoft.com/office/drawing/2014/main" id="{3E93ACA4-1C98-43A9-994F-E2292B41F55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07267" y="3501569"/>
                      <a:ext cx="223595" cy="245204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 sz="2126"/>
                    </a:p>
                  </p:txBody>
                </p:sp>
                <p:sp>
                  <p:nvSpPr>
                    <p:cNvPr id="391" name="Rechteck 390">
                      <a:extLst>
                        <a:ext uri="{FF2B5EF4-FFF2-40B4-BE49-F238E27FC236}">
                          <a16:creationId xmlns:a16="http://schemas.microsoft.com/office/drawing/2014/main" id="{8B2243EA-99D5-4B19-B679-7F7BB3124DE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833547" y="3511297"/>
                      <a:ext cx="251411" cy="23367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 sz="2126"/>
                    </a:p>
                  </p:txBody>
                </p:sp>
                <p:cxnSp>
                  <p:nvCxnSpPr>
                    <p:cNvPr id="392" name="Gerade Verbindung 410">
                      <a:extLst>
                        <a:ext uri="{FF2B5EF4-FFF2-40B4-BE49-F238E27FC236}">
                          <a16:creationId xmlns:a16="http://schemas.microsoft.com/office/drawing/2014/main" id="{9381DB16-0E01-41BC-9380-506709DB67B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7804412" y="3502025"/>
                      <a:ext cx="217226" cy="138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93" name="Gerade Verbindung 411">
                      <a:extLst>
                        <a:ext uri="{FF2B5EF4-FFF2-40B4-BE49-F238E27FC236}">
                          <a16:creationId xmlns:a16="http://schemas.microsoft.com/office/drawing/2014/main" id="{0213F510-F1B9-4403-B33B-A7135AB392B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7819599" y="3748617"/>
                      <a:ext cx="208931" cy="1892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94" name="Oval 402">
                      <a:extLst>
                        <a:ext uri="{FF2B5EF4-FFF2-40B4-BE49-F238E27FC236}">
                          <a16:creationId xmlns:a16="http://schemas.microsoft.com/office/drawing/2014/main" id="{2F1F91EF-1274-4FE7-8B53-84135EF64DC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912522" y="3798723"/>
                      <a:ext cx="223595" cy="245204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 sz="2126"/>
                    </a:p>
                  </p:txBody>
                </p:sp>
                <p:sp>
                  <p:nvSpPr>
                    <p:cNvPr id="395" name="Rechteck 394">
                      <a:extLst>
                        <a:ext uri="{FF2B5EF4-FFF2-40B4-BE49-F238E27FC236}">
                          <a16:creationId xmlns:a16="http://schemas.microsoft.com/office/drawing/2014/main" id="{34FAF98C-954E-4C8A-8020-DA40D8381F1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033313" y="3797100"/>
                      <a:ext cx="103286" cy="24520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 sz="2126"/>
                    </a:p>
                  </p:txBody>
                </p:sp>
                <p:sp>
                  <p:nvSpPr>
                    <p:cNvPr id="396" name="Oval 398">
                      <a:extLst>
                        <a:ext uri="{FF2B5EF4-FFF2-40B4-BE49-F238E27FC236}">
                          <a16:creationId xmlns:a16="http://schemas.microsoft.com/office/drawing/2014/main" id="{1D40FB8B-4E4B-4DD8-BA29-6ADB9B2EE2E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87386" y="3223948"/>
                      <a:ext cx="223595" cy="245204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 sz="2126"/>
                    </a:p>
                  </p:txBody>
                </p:sp>
                <p:sp>
                  <p:nvSpPr>
                    <p:cNvPr id="397" name="Rechteck 396">
                      <a:extLst>
                        <a:ext uri="{FF2B5EF4-FFF2-40B4-BE49-F238E27FC236}">
                          <a16:creationId xmlns:a16="http://schemas.microsoft.com/office/drawing/2014/main" id="{0CE9F296-3CC3-4945-990C-D5C05F3ACB4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54166" y="3223948"/>
                      <a:ext cx="338685" cy="24520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 sz="2126"/>
                    </a:p>
                  </p:txBody>
                </p:sp>
                <p:cxnSp>
                  <p:nvCxnSpPr>
                    <p:cNvPr id="398" name="Gerade Verbindung 400">
                      <a:extLst>
                        <a:ext uri="{FF2B5EF4-FFF2-40B4-BE49-F238E27FC236}">
                          <a16:creationId xmlns:a16="http://schemas.microsoft.com/office/drawing/2014/main" id="{8AA642FE-A18E-49FA-9C18-6AD307E7D0B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275388" y="3219450"/>
                      <a:ext cx="223797" cy="4498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99" name="Gerade Verbindung 401">
                      <a:extLst>
                        <a:ext uri="{FF2B5EF4-FFF2-40B4-BE49-F238E27FC236}">
                          <a16:creationId xmlns:a16="http://schemas.microsoft.com/office/drawing/2014/main" id="{A93BB375-EC0A-40EE-B380-6B361EBC671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6271287" y="3469154"/>
                      <a:ext cx="227897" cy="385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00" name="Oval 393">
                      <a:extLst>
                        <a:ext uri="{FF2B5EF4-FFF2-40B4-BE49-F238E27FC236}">
                          <a16:creationId xmlns:a16="http://schemas.microsoft.com/office/drawing/2014/main" id="{DEC0C071-983D-4FF7-8F38-B9B9A6CEA9C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31723" y="3527585"/>
                      <a:ext cx="223595" cy="245204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 sz="2126"/>
                    </a:p>
                  </p:txBody>
                </p:sp>
                <p:sp>
                  <p:nvSpPr>
                    <p:cNvPr id="401" name="Rechteck 400">
                      <a:extLst>
                        <a:ext uri="{FF2B5EF4-FFF2-40B4-BE49-F238E27FC236}">
                          <a16:creationId xmlns:a16="http://schemas.microsoft.com/office/drawing/2014/main" id="{7679EBFF-066E-43ED-ACA5-792D6926126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247761" y="3527585"/>
                      <a:ext cx="489428" cy="24520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 sz="2126"/>
                    </a:p>
                  </p:txBody>
                </p:sp>
                <p:cxnSp>
                  <p:nvCxnSpPr>
                    <p:cNvPr id="402" name="Gerade Verbindung 395">
                      <a:extLst>
                        <a:ext uri="{FF2B5EF4-FFF2-40B4-BE49-F238E27FC236}">
                          <a16:creationId xmlns:a16="http://schemas.microsoft.com/office/drawing/2014/main" id="{5B74514F-9A22-40F6-975A-C47C129F2AF3}"/>
                        </a:ext>
                      </a:extLst>
                    </p:cNvPr>
                    <p:cNvCxnSpPr>
                      <a:cxnSpLocks/>
                      <a:endCxn id="400" idx="0"/>
                    </p:cNvCxnSpPr>
                    <p:nvPr/>
                  </p:nvCxnSpPr>
                  <p:spPr>
                    <a:xfrm>
                      <a:off x="6269601" y="3527585"/>
                      <a:ext cx="473920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03" name="Gerade Verbindung 396">
                      <a:extLst>
                        <a:ext uri="{FF2B5EF4-FFF2-40B4-BE49-F238E27FC236}">
                          <a16:creationId xmlns:a16="http://schemas.microsoft.com/office/drawing/2014/main" id="{955090FB-286A-423B-AABB-A8D401B5CB7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269601" y="3772789"/>
                      <a:ext cx="473921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404" name="Gruppierung 360">
                      <a:extLst>
                        <a:ext uri="{FF2B5EF4-FFF2-40B4-BE49-F238E27FC236}">
                          <a16:creationId xmlns:a16="http://schemas.microsoft.com/office/drawing/2014/main" id="{EC6C1EF2-C081-4DF2-8F02-3D0A05466F0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339957" y="3824740"/>
                      <a:ext cx="740157" cy="245204"/>
                      <a:chOff x="5406592" y="3651707"/>
                      <a:chExt cx="501788" cy="137781"/>
                    </a:xfrm>
                  </p:grpSpPr>
                  <p:sp>
                    <p:nvSpPr>
                      <p:cNvPr id="423" name="Oval 387">
                        <a:extLst>
                          <a:ext uri="{FF2B5EF4-FFF2-40B4-BE49-F238E27FC236}">
                            <a16:creationId xmlns:a16="http://schemas.microsoft.com/office/drawing/2014/main" id="{EBDFD681-1E6F-4C43-B2D7-BFF1BC3DA09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406592" y="3651707"/>
                        <a:ext cx="151586" cy="137781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de-DE" sz="2126"/>
                      </a:p>
                    </p:txBody>
                  </p:sp>
                  <p:sp>
                    <p:nvSpPr>
                      <p:cNvPr id="424" name="Oval 388">
                        <a:extLst>
                          <a:ext uri="{FF2B5EF4-FFF2-40B4-BE49-F238E27FC236}">
                            <a16:creationId xmlns:a16="http://schemas.microsoft.com/office/drawing/2014/main" id="{E9C3AA10-7C2B-4F72-8257-57C080CCF96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756794" y="3651707"/>
                        <a:ext cx="151586" cy="137781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de-DE" sz="2126"/>
                      </a:p>
                    </p:txBody>
                  </p:sp>
                  <p:sp>
                    <p:nvSpPr>
                      <p:cNvPr id="425" name="Rechteck 424">
                        <a:extLst>
                          <a:ext uri="{FF2B5EF4-FFF2-40B4-BE49-F238E27FC236}">
                            <a16:creationId xmlns:a16="http://schemas.microsoft.com/office/drawing/2014/main" id="{838121C4-CC07-404E-A616-5EA3BD7BB19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496488" y="3651707"/>
                        <a:ext cx="331807" cy="137781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de-DE" sz="2126"/>
                      </a:p>
                    </p:txBody>
                  </p:sp>
                  <p:cxnSp>
                    <p:nvCxnSpPr>
                      <p:cNvPr id="426" name="Gerade Verbindung 390">
                        <a:extLst>
                          <a:ext uri="{FF2B5EF4-FFF2-40B4-BE49-F238E27FC236}">
                            <a16:creationId xmlns:a16="http://schemas.microsoft.com/office/drawing/2014/main" id="{B170FA80-66EB-4813-83F6-6E1DC891B372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5475575" y="3651707"/>
                        <a:ext cx="357013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27" name="Gerade Verbindung 391">
                        <a:extLst>
                          <a:ext uri="{FF2B5EF4-FFF2-40B4-BE49-F238E27FC236}">
                            <a16:creationId xmlns:a16="http://schemas.microsoft.com/office/drawing/2014/main" id="{9B7B463F-A4D2-4A8B-BA00-07DEFD47260C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5475575" y="3789488"/>
                        <a:ext cx="357013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405" name="Gruppierung 362">
                      <a:extLst>
                        <a:ext uri="{FF2B5EF4-FFF2-40B4-BE49-F238E27FC236}">
                          <a16:creationId xmlns:a16="http://schemas.microsoft.com/office/drawing/2014/main" id="{BBCAB819-F2C5-450C-8285-2BFCA5553E1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675285" y="3223115"/>
                      <a:ext cx="740157" cy="245204"/>
                      <a:chOff x="5406592" y="3651707"/>
                      <a:chExt cx="501788" cy="137781"/>
                    </a:xfrm>
                  </p:grpSpPr>
                  <p:sp>
                    <p:nvSpPr>
                      <p:cNvPr id="418" name="Oval 377">
                        <a:extLst>
                          <a:ext uri="{FF2B5EF4-FFF2-40B4-BE49-F238E27FC236}">
                            <a16:creationId xmlns:a16="http://schemas.microsoft.com/office/drawing/2014/main" id="{5D04D883-499F-4247-90E6-CDFD054663A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406592" y="3651707"/>
                        <a:ext cx="151586" cy="137781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de-DE" sz="2126"/>
                      </a:p>
                    </p:txBody>
                  </p:sp>
                  <p:sp>
                    <p:nvSpPr>
                      <p:cNvPr id="419" name="Oval 378">
                        <a:extLst>
                          <a:ext uri="{FF2B5EF4-FFF2-40B4-BE49-F238E27FC236}">
                            <a16:creationId xmlns:a16="http://schemas.microsoft.com/office/drawing/2014/main" id="{6B729F2B-D4FC-4FBD-B4E7-73CB3A26181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756794" y="3651707"/>
                        <a:ext cx="151586" cy="137781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de-DE" sz="2126"/>
                      </a:p>
                    </p:txBody>
                  </p:sp>
                  <p:sp>
                    <p:nvSpPr>
                      <p:cNvPr id="420" name="Rechteck 419">
                        <a:extLst>
                          <a:ext uri="{FF2B5EF4-FFF2-40B4-BE49-F238E27FC236}">
                            <a16:creationId xmlns:a16="http://schemas.microsoft.com/office/drawing/2014/main" id="{5C0A7F05-8DD4-42D2-A8E0-9F41FAF07A1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496488" y="3651707"/>
                        <a:ext cx="331807" cy="137781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de-DE" sz="2126"/>
                      </a:p>
                    </p:txBody>
                  </p:sp>
                  <p:cxnSp>
                    <p:nvCxnSpPr>
                      <p:cNvPr id="421" name="Gerade Verbindung 380">
                        <a:extLst>
                          <a:ext uri="{FF2B5EF4-FFF2-40B4-BE49-F238E27FC236}">
                            <a16:creationId xmlns:a16="http://schemas.microsoft.com/office/drawing/2014/main" id="{50E0FD6E-5502-44CB-A540-EA524B736542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5475575" y="3651707"/>
                        <a:ext cx="357013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22" name="Gerade Verbindung 381">
                        <a:extLst>
                          <a:ext uri="{FF2B5EF4-FFF2-40B4-BE49-F238E27FC236}">
                            <a16:creationId xmlns:a16="http://schemas.microsoft.com/office/drawing/2014/main" id="{B52D4563-807D-431B-9120-3391333F2032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5475575" y="3789488"/>
                        <a:ext cx="357013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406" name="Gruppierung 363">
                      <a:extLst>
                        <a:ext uri="{FF2B5EF4-FFF2-40B4-BE49-F238E27FC236}">
                          <a16:creationId xmlns:a16="http://schemas.microsoft.com/office/drawing/2014/main" id="{D18ED90E-8617-4DC3-A53C-61B2BF64504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918552" y="3521871"/>
                      <a:ext cx="740157" cy="245204"/>
                      <a:chOff x="5406592" y="3651707"/>
                      <a:chExt cx="501788" cy="137781"/>
                    </a:xfrm>
                  </p:grpSpPr>
                  <p:sp>
                    <p:nvSpPr>
                      <p:cNvPr id="413" name="Oval 372">
                        <a:extLst>
                          <a:ext uri="{FF2B5EF4-FFF2-40B4-BE49-F238E27FC236}">
                            <a16:creationId xmlns:a16="http://schemas.microsoft.com/office/drawing/2014/main" id="{B74522C5-1E72-4F30-BC47-A563BE60F0A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406592" y="3651707"/>
                        <a:ext cx="151586" cy="137781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de-DE" sz="2126"/>
                      </a:p>
                    </p:txBody>
                  </p:sp>
                  <p:sp>
                    <p:nvSpPr>
                      <p:cNvPr id="414" name="Oval 373">
                        <a:extLst>
                          <a:ext uri="{FF2B5EF4-FFF2-40B4-BE49-F238E27FC236}">
                            <a16:creationId xmlns:a16="http://schemas.microsoft.com/office/drawing/2014/main" id="{AEEA9199-E20F-4C42-A290-0FB0544771F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756794" y="3651707"/>
                        <a:ext cx="151586" cy="137781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de-DE" sz="2126"/>
                      </a:p>
                    </p:txBody>
                  </p:sp>
                  <p:sp>
                    <p:nvSpPr>
                      <p:cNvPr id="415" name="Rechteck 414">
                        <a:extLst>
                          <a:ext uri="{FF2B5EF4-FFF2-40B4-BE49-F238E27FC236}">
                            <a16:creationId xmlns:a16="http://schemas.microsoft.com/office/drawing/2014/main" id="{5403DB35-59EF-4511-B7D6-44EAA49146C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496488" y="3651707"/>
                        <a:ext cx="331807" cy="137781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de-DE" sz="2126"/>
                      </a:p>
                    </p:txBody>
                  </p:sp>
                  <p:cxnSp>
                    <p:nvCxnSpPr>
                      <p:cNvPr id="416" name="Gerade Verbindung 375">
                        <a:extLst>
                          <a:ext uri="{FF2B5EF4-FFF2-40B4-BE49-F238E27FC236}">
                            <a16:creationId xmlns:a16="http://schemas.microsoft.com/office/drawing/2014/main" id="{4E137A5B-D407-493C-ACFF-9041742AC7FB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5475575" y="3651707"/>
                        <a:ext cx="357013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17" name="Gerade Verbindung 376">
                        <a:extLst>
                          <a:ext uri="{FF2B5EF4-FFF2-40B4-BE49-F238E27FC236}">
                            <a16:creationId xmlns:a16="http://schemas.microsoft.com/office/drawing/2014/main" id="{EB5F20DD-54ED-4B2F-BFB8-31D333F6AC83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5475575" y="3789488"/>
                        <a:ext cx="357013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407" name="Gruppierung 364">
                      <a:extLst>
                        <a:ext uri="{FF2B5EF4-FFF2-40B4-BE49-F238E27FC236}">
                          <a16:creationId xmlns:a16="http://schemas.microsoft.com/office/drawing/2014/main" id="{8810B542-6FA3-4CB3-91D8-38244674446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27635" y="3813898"/>
                      <a:ext cx="740157" cy="245204"/>
                      <a:chOff x="5406592" y="3651707"/>
                      <a:chExt cx="501788" cy="137781"/>
                    </a:xfrm>
                  </p:grpSpPr>
                  <p:sp>
                    <p:nvSpPr>
                      <p:cNvPr id="408" name="Oval 367">
                        <a:extLst>
                          <a:ext uri="{FF2B5EF4-FFF2-40B4-BE49-F238E27FC236}">
                            <a16:creationId xmlns:a16="http://schemas.microsoft.com/office/drawing/2014/main" id="{B4A7EE2A-399A-4673-9223-4E4BCD288DC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406592" y="3651707"/>
                        <a:ext cx="151586" cy="137781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de-DE" sz="2126"/>
                      </a:p>
                    </p:txBody>
                  </p:sp>
                  <p:sp>
                    <p:nvSpPr>
                      <p:cNvPr id="409" name="Oval 368">
                        <a:extLst>
                          <a:ext uri="{FF2B5EF4-FFF2-40B4-BE49-F238E27FC236}">
                            <a16:creationId xmlns:a16="http://schemas.microsoft.com/office/drawing/2014/main" id="{3462CD17-5880-4C04-9A10-A1FBE32456B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756794" y="3651707"/>
                        <a:ext cx="151586" cy="137781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de-DE" sz="2126"/>
                      </a:p>
                    </p:txBody>
                  </p:sp>
                  <p:sp>
                    <p:nvSpPr>
                      <p:cNvPr id="410" name="Rechteck 409">
                        <a:extLst>
                          <a:ext uri="{FF2B5EF4-FFF2-40B4-BE49-F238E27FC236}">
                            <a16:creationId xmlns:a16="http://schemas.microsoft.com/office/drawing/2014/main" id="{D8DB3819-10B4-4BFD-ADE0-0A281FCCF50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496488" y="3651707"/>
                        <a:ext cx="331807" cy="137781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de-DE" sz="2126"/>
                      </a:p>
                    </p:txBody>
                  </p:sp>
                  <p:cxnSp>
                    <p:nvCxnSpPr>
                      <p:cNvPr id="411" name="Gerade Verbindung 370">
                        <a:extLst>
                          <a:ext uri="{FF2B5EF4-FFF2-40B4-BE49-F238E27FC236}">
                            <a16:creationId xmlns:a16="http://schemas.microsoft.com/office/drawing/2014/main" id="{43EFC9C5-6626-47EF-B756-664CC0E211F8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5475575" y="3651707"/>
                        <a:ext cx="357013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12" name="Gerade Verbindung 371">
                        <a:extLst>
                          <a:ext uri="{FF2B5EF4-FFF2-40B4-BE49-F238E27FC236}">
                            <a16:creationId xmlns:a16="http://schemas.microsoft.com/office/drawing/2014/main" id="{1FA526D2-9A59-4107-BC68-3FEF9DD8F57F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5475575" y="3789488"/>
                        <a:ext cx="357013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sp>
                <p:nvSpPr>
                  <p:cNvPr id="374" name="Oval 428">
                    <a:extLst>
                      <a:ext uri="{FF2B5EF4-FFF2-40B4-BE49-F238E27FC236}">
                        <a16:creationId xmlns:a16="http://schemas.microsoft.com/office/drawing/2014/main" id="{FF029CAE-990A-4FD3-888B-60788ECB8EF1}"/>
                      </a:ext>
                    </a:extLst>
                  </p:cNvPr>
                  <p:cNvSpPr/>
                  <p:nvPr/>
                </p:nvSpPr>
                <p:spPr>
                  <a:xfrm>
                    <a:off x="6612652" y="3005181"/>
                    <a:ext cx="126776" cy="108298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solidFill>
                      <a:schemeClr val="bg2">
                        <a:lumMod val="1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126"/>
                  </a:p>
                </p:txBody>
              </p:sp>
              <p:sp>
                <p:nvSpPr>
                  <p:cNvPr id="375" name="Oval 429">
                    <a:extLst>
                      <a:ext uri="{FF2B5EF4-FFF2-40B4-BE49-F238E27FC236}">
                        <a16:creationId xmlns:a16="http://schemas.microsoft.com/office/drawing/2014/main" id="{38760280-6492-4C20-BA6B-3D7B5E8A1746}"/>
                      </a:ext>
                    </a:extLst>
                  </p:cNvPr>
                  <p:cNvSpPr/>
                  <p:nvPr/>
                </p:nvSpPr>
                <p:spPr>
                  <a:xfrm>
                    <a:off x="6822661" y="2976036"/>
                    <a:ext cx="126776" cy="108298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solidFill>
                      <a:schemeClr val="bg2">
                        <a:lumMod val="1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126"/>
                  </a:p>
                </p:txBody>
              </p:sp>
              <p:sp>
                <p:nvSpPr>
                  <p:cNvPr id="376" name="Oval 430">
                    <a:extLst>
                      <a:ext uri="{FF2B5EF4-FFF2-40B4-BE49-F238E27FC236}">
                        <a16:creationId xmlns:a16="http://schemas.microsoft.com/office/drawing/2014/main" id="{EA818BAE-125B-464A-A6C9-63CA8F47DB62}"/>
                      </a:ext>
                    </a:extLst>
                  </p:cNvPr>
                  <p:cNvSpPr/>
                  <p:nvPr/>
                </p:nvSpPr>
                <p:spPr>
                  <a:xfrm>
                    <a:off x="6901123" y="3312954"/>
                    <a:ext cx="126776" cy="108298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solidFill>
                      <a:schemeClr val="bg2">
                        <a:lumMod val="1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126"/>
                  </a:p>
                </p:txBody>
              </p:sp>
              <p:sp>
                <p:nvSpPr>
                  <p:cNvPr id="377" name="Oval 431">
                    <a:extLst>
                      <a:ext uri="{FF2B5EF4-FFF2-40B4-BE49-F238E27FC236}">
                        <a16:creationId xmlns:a16="http://schemas.microsoft.com/office/drawing/2014/main" id="{B0E5D66B-EF6D-4E4B-AE65-64B97BB245D6}"/>
                      </a:ext>
                    </a:extLst>
                  </p:cNvPr>
                  <p:cNvSpPr/>
                  <p:nvPr/>
                </p:nvSpPr>
                <p:spPr>
                  <a:xfrm>
                    <a:off x="7436637" y="3633500"/>
                    <a:ext cx="126776" cy="108298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solidFill>
                      <a:schemeClr val="bg2">
                        <a:lumMod val="1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126"/>
                  </a:p>
                </p:txBody>
              </p:sp>
            </p:grpSp>
          </p:grpSp>
          <p:cxnSp>
            <p:nvCxnSpPr>
              <p:cNvPr id="453" name="Gerade Verbindung mit Pfeil 452">
                <a:extLst>
                  <a:ext uri="{FF2B5EF4-FFF2-40B4-BE49-F238E27FC236}">
                    <a16:creationId xmlns:a16="http://schemas.microsoft.com/office/drawing/2014/main" id="{116DA8DB-4EDB-4147-8AAB-A567423186A4}"/>
                  </a:ext>
                </a:extLst>
              </p:cNvPr>
              <p:cNvCxnSpPr>
                <a:cxnSpLocks/>
                <a:stCxn id="286" idx="3"/>
              </p:cNvCxnSpPr>
              <p:nvPr/>
            </p:nvCxnSpPr>
            <p:spPr>
              <a:xfrm>
                <a:off x="3621203" y="1341170"/>
                <a:ext cx="2137428" cy="1336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7" name="Gerade Verbindung mit Pfeil 456">
                <a:extLst>
                  <a:ext uri="{FF2B5EF4-FFF2-40B4-BE49-F238E27FC236}">
                    <a16:creationId xmlns:a16="http://schemas.microsoft.com/office/drawing/2014/main" id="{105353BC-BA1D-4589-8F89-382186FD38D4}"/>
                  </a:ext>
                </a:extLst>
              </p:cNvPr>
              <p:cNvCxnSpPr>
                <a:cxnSpLocks/>
                <a:stCxn id="75" idx="3"/>
                <a:endCxn id="7" idx="1"/>
              </p:cNvCxnSpPr>
              <p:nvPr/>
            </p:nvCxnSpPr>
            <p:spPr>
              <a:xfrm>
                <a:off x="3617464" y="10044018"/>
                <a:ext cx="1535930" cy="2251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45" name="Gruppieren 244">
                <a:extLst>
                  <a:ext uri="{FF2B5EF4-FFF2-40B4-BE49-F238E27FC236}">
                    <a16:creationId xmlns:a16="http://schemas.microsoft.com/office/drawing/2014/main" id="{060E1432-E808-4470-9738-16B5FA618FF6}"/>
                  </a:ext>
                </a:extLst>
              </p:cNvPr>
              <p:cNvGrpSpPr/>
              <p:nvPr/>
            </p:nvGrpSpPr>
            <p:grpSpPr>
              <a:xfrm>
                <a:off x="5797260" y="2558629"/>
                <a:ext cx="1209600" cy="784800"/>
                <a:chOff x="3030785" y="855221"/>
                <a:chExt cx="2011091" cy="1310269"/>
              </a:xfrm>
            </p:grpSpPr>
            <p:sp>
              <p:nvSpPr>
                <p:cNvPr id="246" name="Rechteck 245">
                  <a:extLst>
                    <a:ext uri="{FF2B5EF4-FFF2-40B4-BE49-F238E27FC236}">
                      <a16:creationId xmlns:a16="http://schemas.microsoft.com/office/drawing/2014/main" id="{43D3751C-39BA-4EBA-B649-4193B840B410}"/>
                    </a:ext>
                  </a:extLst>
                </p:cNvPr>
                <p:cNvSpPr/>
                <p:nvPr/>
              </p:nvSpPr>
              <p:spPr>
                <a:xfrm>
                  <a:off x="3147891" y="855221"/>
                  <a:ext cx="1782612" cy="13102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126" dirty="0"/>
                </a:p>
              </p:txBody>
            </p:sp>
            <p:grpSp>
              <p:nvGrpSpPr>
                <p:cNvPr id="248" name="Gruppieren 247">
                  <a:extLst>
                    <a:ext uri="{FF2B5EF4-FFF2-40B4-BE49-F238E27FC236}">
                      <a16:creationId xmlns:a16="http://schemas.microsoft.com/office/drawing/2014/main" id="{0863BC3B-F592-40C5-A028-D9F49EC12307}"/>
                    </a:ext>
                  </a:extLst>
                </p:cNvPr>
                <p:cNvGrpSpPr/>
                <p:nvPr/>
              </p:nvGrpSpPr>
              <p:grpSpPr>
                <a:xfrm>
                  <a:off x="3030785" y="970483"/>
                  <a:ext cx="2011091" cy="1140957"/>
                  <a:chOff x="6154166" y="2918145"/>
                  <a:chExt cx="1982433" cy="1140957"/>
                </a:xfrm>
              </p:grpSpPr>
              <p:sp>
                <p:nvSpPr>
                  <p:cNvPr id="255" name="Rechteck 254">
                    <a:extLst>
                      <a:ext uri="{FF2B5EF4-FFF2-40B4-BE49-F238E27FC236}">
                        <a16:creationId xmlns:a16="http://schemas.microsoft.com/office/drawing/2014/main" id="{76944368-52B4-4C90-A3B9-BCA305943366}"/>
                      </a:ext>
                    </a:extLst>
                  </p:cNvPr>
                  <p:cNvSpPr/>
                  <p:nvPr/>
                </p:nvSpPr>
                <p:spPr>
                  <a:xfrm>
                    <a:off x="6154167" y="2918145"/>
                    <a:ext cx="111799" cy="245204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126"/>
                  </a:p>
                </p:txBody>
              </p:sp>
              <p:sp>
                <p:nvSpPr>
                  <p:cNvPr id="271" name="Rechteck 270">
                    <a:extLst>
                      <a:ext uri="{FF2B5EF4-FFF2-40B4-BE49-F238E27FC236}">
                        <a16:creationId xmlns:a16="http://schemas.microsoft.com/office/drawing/2014/main" id="{40D3B99B-C6C0-430B-9DAA-21ED0397E815}"/>
                      </a:ext>
                    </a:extLst>
                  </p:cNvPr>
                  <p:cNvSpPr/>
                  <p:nvPr/>
                </p:nvSpPr>
                <p:spPr>
                  <a:xfrm>
                    <a:off x="8033313" y="3797100"/>
                    <a:ext cx="103286" cy="245204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126"/>
                  </a:p>
                </p:txBody>
              </p:sp>
              <p:sp>
                <p:nvSpPr>
                  <p:cNvPr id="273" name="Rechteck 272">
                    <a:extLst>
                      <a:ext uri="{FF2B5EF4-FFF2-40B4-BE49-F238E27FC236}">
                        <a16:creationId xmlns:a16="http://schemas.microsoft.com/office/drawing/2014/main" id="{A1AD56EA-C582-4566-B5CE-6D3412EBECAF}"/>
                      </a:ext>
                    </a:extLst>
                  </p:cNvPr>
                  <p:cNvSpPr/>
                  <p:nvPr/>
                </p:nvSpPr>
                <p:spPr>
                  <a:xfrm>
                    <a:off x="6154166" y="3223948"/>
                    <a:ext cx="338685" cy="245204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126"/>
                  </a:p>
                </p:txBody>
              </p:sp>
              <p:sp>
                <p:nvSpPr>
                  <p:cNvPr id="278" name="Rechteck 277">
                    <a:extLst>
                      <a:ext uri="{FF2B5EF4-FFF2-40B4-BE49-F238E27FC236}">
                        <a16:creationId xmlns:a16="http://schemas.microsoft.com/office/drawing/2014/main" id="{30D15366-2815-4753-99F0-31BF5C29C435}"/>
                      </a:ext>
                    </a:extLst>
                  </p:cNvPr>
                  <p:cNvSpPr/>
                  <p:nvPr/>
                </p:nvSpPr>
                <p:spPr>
                  <a:xfrm>
                    <a:off x="6247761" y="3527585"/>
                    <a:ext cx="489428" cy="245204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126"/>
                  </a:p>
                </p:txBody>
              </p:sp>
              <p:sp>
                <p:nvSpPr>
                  <p:cNvPr id="288" name="Rechteck 287">
                    <a:extLst>
                      <a:ext uri="{FF2B5EF4-FFF2-40B4-BE49-F238E27FC236}">
                        <a16:creationId xmlns:a16="http://schemas.microsoft.com/office/drawing/2014/main" id="{E9F40FDE-4CA5-45CC-80A2-358B20567B17}"/>
                      </a:ext>
                    </a:extLst>
                  </p:cNvPr>
                  <p:cNvSpPr/>
                  <p:nvPr/>
                </p:nvSpPr>
                <p:spPr>
                  <a:xfrm>
                    <a:off x="7260238" y="3813897"/>
                    <a:ext cx="489430" cy="245205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126"/>
                  </a:p>
                </p:txBody>
              </p:sp>
            </p:grpSp>
          </p:grpSp>
          <p:sp>
            <p:nvSpPr>
              <p:cNvPr id="312" name="Textfeld 311">
                <a:extLst>
                  <a:ext uri="{FF2B5EF4-FFF2-40B4-BE49-F238E27FC236}">
                    <a16:creationId xmlns:a16="http://schemas.microsoft.com/office/drawing/2014/main" id="{8484ABA0-1755-487F-BAF3-81FF0895A31B}"/>
                  </a:ext>
                </a:extLst>
              </p:cNvPr>
              <p:cNvSpPr txBox="1"/>
              <p:nvPr/>
            </p:nvSpPr>
            <p:spPr>
              <a:xfrm>
                <a:off x="6980070" y="1521439"/>
                <a:ext cx="62727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8-bit</a:t>
                </a:r>
                <a:endParaRPr lang="de-DE" sz="1600" dirty="0"/>
              </a:p>
            </p:txBody>
          </p:sp>
          <p:cxnSp>
            <p:nvCxnSpPr>
              <p:cNvPr id="314" name="Gerade Verbindung mit Pfeil 313">
                <a:extLst>
                  <a:ext uri="{FF2B5EF4-FFF2-40B4-BE49-F238E27FC236}">
                    <a16:creationId xmlns:a16="http://schemas.microsoft.com/office/drawing/2014/main" id="{598AEDAC-F799-4409-B8DA-89FF0720E0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13211" y="1927715"/>
                <a:ext cx="3242" cy="821190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5" name="Textfeld 314">
                <a:extLst>
                  <a:ext uri="{FF2B5EF4-FFF2-40B4-BE49-F238E27FC236}">
                    <a16:creationId xmlns:a16="http://schemas.microsoft.com/office/drawing/2014/main" id="{E743189E-732E-4FCE-8724-52054F686758}"/>
                  </a:ext>
                </a:extLst>
              </p:cNvPr>
              <p:cNvSpPr txBox="1"/>
              <p:nvPr/>
            </p:nvSpPr>
            <p:spPr>
              <a:xfrm>
                <a:off x="6959684" y="2032862"/>
                <a:ext cx="23877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Robust automatic threshold selection</a:t>
                </a:r>
                <a:endParaRPr lang="de-DE" sz="1600" dirty="0"/>
              </a:p>
            </p:txBody>
          </p:sp>
          <p:grpSp>
            <p:nvGrpSpPr>
              <p:cNvPr id="316" name="Gruppieren 315">
                <a:extLst>
                  <a:ext uri="{FF2B5EF4-FFF2-40B4-BE49-F238E27FC236}">
                    <a16:creationId xmlns:a16="http://schemas.microsoft.com/office/drawing/2014/main" id="{97232E54-273A-4645-B073-FAD7CA1D3813}"/>
                  </a:ext>
                </a:extLst>
              </p:cNvPr>
              <p:cNvGrpSpPr/>
              <p:nvPr/>
            </p:nvGrpSpPr>
            <p:grpSpPr>
              <a:xfrm>
                <a:off x="5828786" y="4174999"/>
                <a:ext cx="1152492" cy="784800"/>
                <a:chOff x="3125733" y="855222"/>
                <a:chExt cx="1916143" cy="1310269"/>
              </a:xfrm>
            </p:grpSpPr>
            <p:sp>
              <p:nvSpPr>
                <p:cNvPr id="317" name="Rechteck 316">
                  <a:extLst>
                    <a:ext uri="{FF2B5EF4-FFF2-40B4-BE49-F238E27FC236}">
                      <a16:creationId xmlns:a16="http://schemas.microsoft.com/office/drawing/2014/main" id="{A25B5F44-FF90-4060-BA1D-DF9633157DEB}"/>
                    </a:ext>
                  </a:extLst>
                </p:cNvPr>
                <p:cNvSpPr/>
                <p:nvPr/>
              </p:nvSpPr>
              <p:spPr>
                <a:xfrm>
                  <a:off x="3147891" y="855222"/>
                  <a:ext cx="1782612" cy="13102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126" dirty="0"/>
                </a:p>
              </p:txBody>
            </p:sp>
            <p:grpSp>
              <p:nvGrpSpPr>
                <p:cNvPr id="319" name="Gruppieren 318">
                  <a:extLst>
                    <a:ext uri="{FF2B5EF4-FFF2-40B4-BE49-F238E27FC236}">
                      <a16:creationId xmlns:a16="http://schemas.microsoft.com/office/drawing/2014/main" id="{2355C19C-D940-470D-9A14-2EB03E4370C0}"/>
                    </a:ext>
                  </a:extLst>
                </p:cNvPr>
                <p:cNvGrpSpPr/>
                <p:nvPr/>
              </p:nvGrpSpPr>
              <p:grpSpPr>
                <a:xfrm>
                  <a:off x="3125733" y="966081"/>
                  <a:ext cx="1916143" cy="1128561"/>
                  <a:chOff x="6247761" y="2913743"/>
                  <a:chExt cx="1888838" cy="1128561"/>
                </a:xfrm>
              </p:grpSpPr>
              <p:sp>
                <p:nvSpPr>
                  <p:cNvPr id="328" name="Rechteck 327">
                    <a:extLst>
                      <a:ext uri="{FF2B5EF4-FFF2-40B4-BE49-F238E27FC236}">
                        <a16:creationId xmlns:a16="http://schemas.microsoft.com/office/drawing/2014/main" id="{A397FEE6-E9EA-4D98-A790-896052785205}"/>
                      </a:ext>
                    </a:extLst>
                  </p:cNvPr>
                  <p:cNvSpPr/>
                  <p:nvPr/>
                </p:nvSpPr>
                <p:spPr>
                  <a:xfrm>
                    <a:off x="6566212" y="2927541"/>
                    <a:ext cx="489428" cy="245204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126"/>
                  </a:p>
                </p:txBody>
              </p:sp>
              <p:sp>
                <p:nvSpPr>
                  <p:cNvPr id="444" name="Rechteck 443">
                    <a:extLst>
                      <a:ext uri="{FF2B5EF4-FFF2-40B4-BE49-F238E27FC236}">
                        <a16:creationId xmlns:a16="http://schemas.microsoft.com/office/drawing/2014/main" id="{3035C60B-025A-4F7E-B460-5C91AD487E39}"/>
                      </a:ext>
                    </a:extLst>
                  </p:cNvPr>
                  <p:cNvSpPr/>
                  <p:nvPr/>
                </p:nvSpPr>
                <p:spPr>
                  <a:xfrm>
                    <a:off x="7370732" y="2913743"/>
                    <a:ext cx="489428" cy="245205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126"/>
                  </a:p>
                </p:txBody>
              </p:sp>
              <p:sp>
                <p:nvSpPr>
                  <p:cNvPr id="333" name="Rechteck 332">
                    <a:extLst>
                      <a:ext uri="{FF2B5EF4-FFF2-40B4-BE49-F238E27FC236}">
                        <a16:creationId xmlns:a16="http://schemas.microsoft.com/office/drawing/2014/main" id="{EC177FCA-27EF-471C-A0B9-7662F3F0270E}"/>
                      </a:ext>
                    </a:extLst>
                  </p:cNvPr>
                  <p:cNvSpPr/>
                  <p:nvPr/>
                </p:nvSpPr>
                <p:spPr>
                  <a:xfrm>
                    <a:off x="7595530" y="3197931"/>
                    <a:ext cx="489428" cy="245204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126"/>
                  </a:p>
                </p:txBody>
              </p:sp>
              <p:sp>
                <p:nvSpPr>
                  <p:cNvPr id="337" name="Rechteck 336">
                    <a:extLst>
                      <a:ext uri="{FF2B5EF4-FFF2-40B4-BE49-F238E27FC236}">
                        <a16:creationId xmlns:a16="http://schemas.microsoft.com/office/drawing/2014/main" id="{EF900538-5176-4506-A306-957C388853FB}"/>
                      </a:ext>
                    </a:extLst>
                  </p:cNvPr>
                  <p:cNvSpPr/>
                  <p:nvPr/>
                </p:nvSpPr>
                <p:spPr>
                  <a:xfrm>
                    <a:off x="7833547" y="3511297"/>
                    <a:ext cx="251411" cy="233674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126"/>
                  </a:p>
                </p:txBody>
              </p:sp>
              <p:sp>
                <p:nvSpPr>
                  <p:cNvPr id="341" name="Rechteck 340">
                    <a:extLst>
                      <a:ext uri="{FF2B5EF4-FFF2-40B4-BE49-F238E27FC236}">
                        <a16:creationId xmlns:a16="http://schemas.microsoft.com/office/drawing/2014/main" id="{1CB6A62F-F723-495F-B95B-818F5899F552}"/>
                      </a:ext>
                    </a:extLst>
                  </p:cNvPr>
                  <p:cNvSpPr/>
                  <p:nvPr/>
                </p:nvSpPr>
                <p:spPr>
                  <a:xfrm>
                    <a:off x="8033313" y="3797100"/>
                    <a:ext cx="103286" cy="245204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126"/>
                  </a:p>
                </p:txBody>
              </p:sp>
              <p:sp>
                <p:nvSpPr>
                  <p:cNvPr id="347" name="Rechteck 346">
                    <a:extLst>
                      <a:ext uri="{FF2B5EF4-FFF2-40B4-BE49-F238E27FC236}">
                        <a16:creationId xmlns:a16="http://schemas.microsoft.com/office/drawing/2014/main" id="{D6E8C453-F795-4BE1-9611-753BB194B3BA}"/>
                      </a:ext>
                    </a:extLst>
                  </p:cNvPr>
                  <p:cNvSpPr/>
                  <p:nvPr/>
                </p:nvSpPr>
                <p:spPr>
                  <a:xfrm>
                    <a:off x="6247761" y="3527585"/>
                    <a:ext cx="489428" cy="245204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126"/>
                  </a:p>
                </p:txBody>
              </p:sp>
              <p:sp>
                <p:nvSpPr>
                  <p:cNvPr id="366" name="Rechteck 365">
                    <a:extLst>
                      <a:ext uri="{FF2B5EF4-FFF2-40B4-BE49-F238E27FC236}">
                        <a16:creationId xmlns:a16="http://schemas.microsoft.com/office/drawing/2014/main" id="{5A17FA08-3512-4B1B-B450-2EBB1CBC73FA}"/>
                      </a:ext>
                    </a:extLst>
                  </p:cNvPr>
                  <p:cNvSpPr/>
                  <p:nvPr/>
                </p:nvSpPr>
                <p:spPr>
                  <a:xfrm>
                    <a:off x="6807879" y="3223116"/>
                    <a:ext cx="489428" cy="245205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126"/>
                  </a:p>
                </p:txBody>
              </p:sp>
            </p:grpSp>
          </p:grpSp>
          <p:sp>
            <p:nvSpPr>
              <p:cNvPr id="448" name="Textfeld 447">
                <a:extLst>
                  <a:ext uri="{FF2B5EF4-FFF2-40B4-BE49-F238E27FC236}">
                    <a16:creationId xmlns:a16="http://schemas.microsoft.com/office/drawing/2014/main" id="{F23EDC8F-C6FB-4FB4-89EA-E0F52013A4B5}"/>
                  </a:ext>
                </a:extLst>
              </p:cNvPr>
              <p:cNvSpPr txBox="1"/>
              <p:nvPr/>
            </p:nvSpPr>
            <p:spPr>
              <a:xfrm>
                <a:off x="6941873" y="3381173"/>
                <a:ext cx="73253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binary</a:t>
                </a:r>
                <a:endParaRPr lang="de-DE" sz="1600" dirty="0"/>
              </a:p>
            </p:txBody>
          </p:sp>
          <p:cxnSp>
            <p:nvCxnSpPr>
              <p:cNvPr id="450" name="Gerade Verbindung mit Pfeil 449">
                <a:extLst>
                  <a:ext uri="{FF2B5EF4-FFF2-40B4-BE49-F238E27FC236}">
                    <a16:creationId xmlns:a16="http://schemas.microsoft.com/office/drawing/2014/main" id="{E45C7012-A711-4412-995A-167037166EE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11721" y="3770919"/>
                <a:ext cx="3242" cy="821190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2" name="Textfeld 451">
                <a:extLst>
                  <a:ext uri="{FF2B5EF4-FFF2-40B4-BE49-F238E27FC236}">
                    <a16:creationId xmlns:a16="http://schemas.microsoft.com/office/drawing/2014/main" id="{049DEFDD-1B92-4F42-BE70-0F608314E5A1}"/>
                  </a:ext>
                </a:extLst>
              </p:cNvPr>
              <p:cNvSpPr txBox="1"/>
              <p:nvPr/>
            </p:nvSpPr>
            <p:spPr>
              <a:xfrm>
                <a:off x="6931154" y="3996614"/>
                <a:ext cx="23877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Fill holes</a:t>
                </a:r>
                <a:endParaRPr lang="de-DE" sz="1600" dirty="0"/>
              </a:p>
            </p:txBody>
          </p:sp>
          <p:cxnSp>
            <p:nvCxnSpPr>
              <p:cNvPr id="455" name="Gerade Verbindung mit Pfeil 454">
                <a:extLst>
                  <a:ext uri="{FF2B5EF4-FFF2-40B4-BE49-F238E27FC236}">
                    <a16:creationId xmlns:a16="http://schemas.microsoft.com/office/drawing/2014/main" id="{359B7982-67AB-4505-B62D-401F1A55EBAA}"/>
                  </a:ext>
                </a:extLst>
              </p:cNvPr>
              <p:cNvCxnSpPr>
                <a:cxnSpLocks/>
                <a:stCxn id="434" idx="2"/>
                <a:endCxn id="7" idx="0"/>
              </p:cNvCxnSpPr>
              <p:nvPr/>
            </p:nvCxnSpPr>
            <p:spPr>
              <a:xfrm flipH="1">
                <a:off x="6376479" y="5496867"/>
                <a:ext cx="21415" cy="4195134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6" name="Gerade Verbindung mit Pfeil 455">
                <a:extLst>
                  <a:ext uri="{FF2B5EF4-FFF2-40B4-BE49-F238E27FC236}">
                    <a16:creationId xmlns:a16="http://schemas.microsoft.com/office/drawing/2014/main" id="{BE11BC46-1A5A-4E58-B6D3-BFFF74CA06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65704" y="5272553"/>
                <a:ext cx="3242" cy="821190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8" name="Gerade Verbindung mit Pfeil 457">
                <a:extLst>
                  <a:ext uri="{FF2B5EF4-FFF2-40B4-BE49-F238E27FC236}">
                    <a16:creationId xmlns:a16="http://schemas.microsoft.com/office/drawing/2014/main" id="{E1B19FD4-A24A-48D8-A492-889AAD78A4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53543" y="3535396"/>
                <a:ext cx="3242" cy="821190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0" name="Gerade Verbindung mit Pfeil 459">
                <a:extLst>
                  <a:ext uri="{FF2B5EF4-FFF2-40B4-BE49-F238E27FC236}">
                    <a16:creationId xmlns:a16="http://schemas.microsoft.com/office/drawing/2014/main" id="{24C46E1E-373B-47E1-8353-2B4A9A3469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47663" y="1782921"/>
                <a:ext cx="3242" cy="821190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1" name="Gerade Verbindung mit Pfeil 460">
                <a:extLst>
                  <a:ext uri="{FF2B5EF4-FFF2-40B4-BE49-F238E27FC236}">
                    <a16:creationId xmlns:a16="http://schemas.microsoft.com/office/drawing/2014/main" id="{D699EFAF-1AE1-4043-B7DA-A069D6A731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39848" y="7023897"/>
                <a:ext cx="3242" cy="821190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2" name="Gerade Verbindung mit Pfeil 461">
                <a:extLst>
                  <a:ext uri="{FF2B5EF4-FFF2-40B4-BE49-F238E27FC236}">
                    <a16:creationId xmlns:a16="http://schemas.microsoft.com/office/drawing/2014/main" id="{40C1681A-5BCB-49C8-83BC-792556CC69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19627" y="8766156"/>
                <a:ext cx="3242" cy="821190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3" name="Textfeld 462">
              <a:extLst>
                <a:ext uri="{FF2B5EF4-FFF2-40B4-BE49-F238E27FC236}">
                  <a16:creationId xmlns:a16="http://schemas.microsoft.com/office/drawing/2014/main" id="{F377DF7C-9D88-4DB2-815A-1CAD86C39500}"/>
                </a:ext>
              </a:extLst>
            </p:cNvPr>
            <p:cNvSpPr txBox="1"/>
            <p:nvPr/>
          </p:nvSpPr>
          <p:spPr>
            <a:xfrm>
              <a:off x="713613" y="848410"/>
              <a:ext cx="36260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800" b="1" dirty="0"/>
                <a:t>a</a:t>
              </a:r>
            </a:p>
          </p:txBody>
        </p:sp>
      </p:grpSp>
      <p:cxnSp>
        <p:nvCxnSpPr>
          <p:cNvPr id="477" name="Gerade Verbindung 380">
            <a:extLst>
              <a:ext uri="{FF2B5EF4-FFF2-40B4-BE49-F238E27FC236}">
                <a16:creationId xmlns:a16="http://schemas.microsoft.com/office/drawing/2014/main" id="{F99BF05E-6A96-4858-9BFF-150C9E488291}"/>
              </a:ext>
            </a:extLst>
          </p:cNvPr>
          <p:cNvCxnSpPr/>
          <p:nvPr/>
        </p:nvCxnSpPr>
        <p:spPr>
          <a:xfrm>
            <a:off x="2815463" y="5639228"/>
            <a:ext cx="37869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8" name="Gerade Verbindung 375">
            <a:extLst>
              <a:ext uri="{FF2B5EF4-FFF2-40B4-BE49-F238E27FC236}">
                <a16:creationId xmlns:a16="http://schemas.microsoft.com/office/drawing/2014/main" id="{CFC6C557-CE5D-402F-8A00-7E05BCEEF9C1}"/>
              </a:ext>
            </a:extLst>
          </p:cNvPr>
          <p:cNvCxnSpPr/>
          <p:nvPr/>
        </p:nvCxnSpPr>
        <p:spPr>
          <a:xfrm>
            <a:off x="2990400" y="5851005"/>
            <a:ext cx="37869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9" name="Gerade Verbindung 370">
            <a:extLst>
              <a:ext uri="{FF2B5EF4-FFF2-40B4-BE49-F238E27FC236}">
                <a16:creationId xmlns:a16="http://schemas.microsoft.com/office/drawing/2014/main" id="{4F3F809F-F934-4C92-B3BE-EFAD02BC267B}"/>
              </a:ext>
            </a:extLst>
          </p:cNvPr>
          <p:cNvCxnSpPr/>
          <p:nvPr/>
        </p:nvCxnSpPr>
        <p:spPr>
          <a:xfrm>
            <a:off x="3140755" y="6058012"/>
            <a:ext cx="37869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7" name="Gruppieren 436">
            <a:extLst>
              <a:ext uri="{FF2B5EF4-FFF2-40B4-BE49-F238E27FC236}">
                <a16:creationId xmlns:a16="http://schemas.microsoft.com/office/drawing/2014/main" id="{415AD37B-F2D5-48DC-8339-DA4387E7FA27}"/>
              </a:ext>
            </a:extLst>
          </p:cNvPr>
          <p:cNvGrpSpPr/>
          <p:nvPr/>
        </p:nvGrpSpPr>
        <p:grpSpPr>
          <a:xfrm>
            <a:off x="6035837" y="2118659"/>
            <a:ext cx="1270800" cy="928800"/>
            <a:chOff x="3030785" y="855222"/>
            <a:chExt cx="2011091" cy="1310269"/>
          </a:xfrm>
          <a:solidFill>
            <a:schemeClr val="bg1"/>
          </a:solidFill>
        </p:grpSpPr>
        <p:sp>
          <p:nvSpPr>
            <p:cNvPr id="438" name="Rechteck 437">
              <a:extLst>
                <a:ext uri="{FF2B5EF4-FFF2-40B4-BE49-F238E27FC236}">
                  <a16:creationId xmlns:a16="http://schemas.microsoft.com/office/drawing/2014/main" id="{B4E19675-1DA2-4485-8B82-86AB48AEA685}"/>
                </a:ext>
              </a:extLst>
            </p:cNvPr>
            <p:cNvSpPr/>
            <p:nvPr/>
          </p:nvSpPr>
          <p:spPr>
            <a:xfrm>
              <a:off x="3147890" y="855222"/>
              <a:ext cx="1782612" cy="13102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126" dirty="0"/>
            </a:p>
          </p:txBody>
        </p:sp>
        <p:grpSp>
          <p:nvGrpSpPr>
            <p:cNvPr id="443" name="Gruppieren 442">
              <a:extLst>
                <a:ext uri="{FF2B5EF4-FFF2-40B4-BE49-F238E27FC236}">
                  <a16:creationId xmlns:a16="http://schemas.microsoft.com/office/drawing/2014/main" id="{81DF1CC2-B2B3-4FB2-A5AF-6203B7E288F1}"/>
                </a:ext>
              </a:extLst>
            </p:cNvPr>
            <p:cNvGrpSpPr/>
            <p:nvPr/>
          </p:nvGrpSpPr>
          <p:grpSpPr>
            <a:xfrm>
              <a:off x="3030785" y="966080"/>
              <a:ext cx="2011091" cy="1156201"/>
              <a:chOff x="6154166" y="2913743"/>
              <a:chExt cx="1982433" cy="1156201"/>
            </a:xfrm>
            <a:grpFill/>
          </p:grpSpPr>
          <p:grpSp>
            <p:nvGrpSpPr>
              <p:cNvPr id="449" name="Gruppieren 448">
                <a:extLst>
                  <a:ext uri="{FF2B5EF4-FFF2-40B4-BE49-F238E27FC236}">
                    <a16:creationId xmlns:a16="http://schemas.microsoft.com/office/drawing/2014/main" id="{D7CB0A81-CAC5-4AB1-A342-3CFDBDADB506}"/>
                  </a:ext>
                </a:extLst>
              </p:cNvPr>
              <p:cNvGrpSpPr/>
              <p:nvPr/>
            </p:nvGrpSpPr>
            <p:grpSpPr>
              <a:xfrm>
                <a:off x="6154166" y="2913743"/>
                <a:ext cx="1982433" cy="1156201"/>
                <a:chOff x="6154166" y="2913743"/>
                <a:chExt cx="1982433" cy="1156201"/>
              </a:xfrm>
              <a:grpFill/>
            </p:grpSpPr>
            <p:sp>
              <p:nvSpPr>
                <p:cNvPr id="470" name="Oval 383">
                  <a:extLst>
                    <a:ext uri="{FF2B5EF4-FFF2-40B4-BE49-F238E27FC236}">
                      <a16:creationId xmlns:a16="http://schemas.microsoft.com/office/drawing/2014/main" id="{13B796DC-8856-49D8-8521-51BF37779242}"/>
                    </a:ext>
                  </a:extLst>
                </p:cNvPr>
                <p:cNvSpPr/>
                <p:nvPr/>
              </p:nvSpPr>
              <p:spPr>
                <a:xfrm>
                  <a:off x="6160501" y="2918145"/>
                  <a:ext cx="223595" cy="245204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126"/>
                </a:p>
              </p:txBody>
            </p:sp>
            <p:sp>
              <p:nvSpPr>
                <p:cNvPr id="480" name="Rechteck 479">
                  <a:extLst>
                    <a:ext uri="{FF2B5EF4-FFF2-40B4-BE49-F238E27FC236}">
                      <a16:creationId xmlns:a16="http://schemas.microsoft.com/office/drawing/2014/main" id="{DACA1C1E-7840-4331-B89E-FAAC2FE6AE17}"/>
                    </a:ext>
                  </a:extLst>
                </p:cNvPr>
                <p:cNvSpPr/>
                <p:nvPr/>
              </p:nvSpPr>
              <p:spPr>
                <a:xfrm>
                  <a:off x="6154167" y="2918145"/>
                  <a:ext cx="111799" cy="245204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126"/>
                </a:p>
              </p:txBody>
            </p:sp>
            <p:sp>
              <p:nvSpPr>
                <p:cNvPr id="481" name="Oval 422">
                  <a:extLst>
                    <a:ext uri="{FF2B5EF4-FFF2-40B4-BE49-F238E27FC236}">
                      <a16:creationId xmlns:a16="http://schemas.microsoft.com/office/drawing/2014/main" id="{A44FFD48-CDCC-4426-9181-2F43B07CAD03}"/>
                    </a:ext>
                  </a:extLst>
                </p:cNvPr>
                <p:cNvSpPr/>
                <p:nvPr/>
              </p:nvSpPr>
              <p:spPr>
                <a:xfrm>
                  <a:off x="6433612" y="2927541"/>
                  <a:ext cx="223595" cy="245204"/>
                </a:xfrm>
                <a:prstGeom prst="ellips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126"/>
                </a:p>
              </p:txBody>
            </p:sp>
            <p:sp>
              <p:nvSpPr>
                <p:cNvPr id="482" name="Oval 423">
                  <a:extLst>
                    <a:ext uri="{FF2B5EF4-FFF2-40B4-BE49-F238E27FC236}">
                      <a16:creationId xmlns:a16="http://schemas.microsoft.com/office/drawing/2014/main" id="{59F0BED5-5FEA-4CCB-A829-EE074BD2CD2B}"/>
                    </a:ext>
                  </a:extLst>
                </p:cNvPr>
                <p:cNvSpPr/>
                <p:nvPr/>
              </p:nvSpPr>
              <p:spPr>
                <a:xfrm>
                  <a:off x="6950174" y="2927541"/>
                  <a:ext cx="223595" cy="245204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126"/>
                </a:p>
              </p:txBody>
            </p:sp>
            <p:sp>
              <p:nvSpPr>
                <p:cNvPr id="483" name="Rechteck 482">
                  <a:extLst>
                    <a:ext uri="{FF2B5EF4-FFF2-40B4-BE49-F238E27FC236}">
                      <a16:creationId xmlns:a16="http://schemas.microsoft.com/office/drawing/2014/main" id="{297AD02B-7BF1-4412-A786-BFC9E6065FBC}"/>
                    </a:ext>
                  </a:extLst>
                </p:cNvPr>
                <p:cNvSpPr/>
                <p:nvPr/>
              </p:nvSpPr>
              <p:spPr>
                <a:xfrm>
                  <a:off x="6566212" y="2927541"/>
                  <a:ext cx="489428" cy="245204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126"/>
                </a:p>
              </p:txBody>
            </p:sp>
            <p:cxnSp>
              <p:nvCxnSpPr>
                <p:cNvPr id="484" name="Gerade Verbindung 425">
                  <a:extLst>
                    <a:ext uri="{FF2B5EF4-FFF2-40B4-BE49-F238E27FC236}">
                      <a16:creationId xmlns:a16="http://schemas.microsoft.com/office/drawing/2014/main" id="{4743F578-2419-4354-B05D-A3772019BDB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50640" y="2927541"/>
                  <a:ext cx="526608" cy="0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5" name="Gerade Verbindung 426">
                  <a:extLst>
                    <a:ext uri="{FF2B5EF4-FFF2-40B4-BE49-F238E27FC236}">
                      <a16:creationId xmlns:a16="http://schemas.microsoft.com/office/drawing/2014/main" id="{99C54C52-C463-4F65-B360-8C90F7B32B2F}"/>
                    </a:ext>
                  </a:extLst>
                </p:cNvPr>
                <p:cNvCxnSpPr>
                  <a:cxnSpLocks/>
                  <a:endCxn id="528" idx="0"/>
                </p:cNvCxnSpPr>
                <p:nvPr/>
              </p:nvCxnSpPr>
              <p:spPr>
                <a:xfrm>
                  <a:off x="6535365" y="3172745"/>
                  <a:ext cx="526608" cy="0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86" name="Gruppierung 354">
                  <a:extLst>
                    <a:ext uri="{FF2B5EF4-FFF2-40B4-BE49-F238E27FC236}">
                      <a16:creationId xmlns:a16="http://schemas.microsoft.com/office/drawing/2014/main" id="{5C4C8E0A-2432-4737-9B78-661AFE81CFF1}"/>
                    </a:ext>
                  </a:extLst>
                </p:cNvPr>
                <p:cNvGrpSpPr/>
                <p:nvPr/>
              </p:nvGrpSpPr>
              <p:grpSpPr>
                <a:xfrm>
                  <a:off x="7238134" y="2913743"/>
                  <a:ext cx="740157" cy="245204"/>
                  <a:chOff x="5406592" y="3651707"/>
                  <a:chExt cx="501788" cy="137781"/>
                </a:xfrm>
                <a:grpFill/>
              </p:grpSpPr>
              <p:sp>
                <p:nvSpPr>
                  <p:cNvPr id="529" name="Oval 417">
                    <a:extLst>
                      <a:ext uri="{FF2B5EF4-FFF2-40B4-BE49-F238E27FC236}">
                        <a16:creationId xmlns:a16="http://schemas.microsoft.com/office/drawing/2014/main" id="{6C05D4A7-F0EF-4F58-9828-B6519C758955}"/>
                      </a:ext>
                    </a:extLst>
                  </p:cNvPr>
                  <p:cNvSpPr/>
                  <p:nvPr/>
                </p:nvSpPr>
                <p:spPr>
                  <a:xfrm>
                    <a:off x="5406592" y="3651707"/>
                    <a:ext cx="151586" cy="137781"/>
                  </a:xfrm>
                  <a:prstGeom prst="ellipse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126"/>
                  </a:p>
                </p:txBody>
              </p:sp>
              <p:sp>
                <p:nvSpPr>
                  <p:cNvPr id="530" name="Oval 418">
                    <a:extLst>
                      <a:ext uri="{FF2B5EF4-FFF2-40B4-BE49-F238E27FC236}">
                        <a16:creationId xmlns:a16="http://schemas.microsoft.com/office/drawing/2014/main" id="{53DDD9F9-C0AE-416F-8F37-726045473214}"/>
                      </a:ext>
                    </a:extLst>
                  </p:cNvPr>
                  <p:cNvSpPr/>
                  <p:nvPr/>
                </p:nvSpPr>
                <p:spPr>
                  <a:xfrm>
                    <a:off x="5756794" y="3651707"/>
                    <a:ext cx="151586" cy="137781"/>
                  </a:xfrm>
                  <a:prstGeom prst="ellips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126"/>
                  </a:p>
                </p:txBody>
              </p:sp>
              <p:sp>
                <p:nvSpPr>
                  <p:cNvPr id="531" name="Rechteck 530">
                    <a:extLst>
                      <a:ext uri="{FF2B5EF4-FFF2-40B4-BE49-F238E27FC236}">
                        <a16:creationId xmlns:a16="http://schemas.microsoft.com/office/drawing/2014/main" id="{6DFC654F-2DE5-4731-81E6-F8087DFA20FB}"/>
                      </a:ext>
                    </a:extLst>
                  </p:cNvPr>
                  <p:cNvSpPr/>
                  <p:nvPr/>
                </p:nvSpPr>
                <p:spPr>
                  <a:xfrm>
                    <a:off x="5496488" y="3651707"/>
                    <a:ext cx="331807" cy="137781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126"/>
                  </a:p>
                </p:txBody>
              </p:sp>
              <p:cxnSp>
                <p:nvCxnSpPr>
                  <p:cNvPr id="532" name="Gerade Verbindung 420">
                    <a:extLst>
                      <a:ext uri="{FF2B5EF4-FFF2-40B4-BE49-F238E27FC236}">
                        <a16:creationId xmlns:a16="http://schemas.microsoft.com/office/drawing/2014/main" id="{BDE65148-0DE3-431D-B65B-C870A73D2489}"/>
                      </a:ext>
                    </a:extLst>
                  </p:cNvPr>
                  <p:cNvCxnSpPr/>
                  <p:nvPr/>
                </p:nvCxnSpPr>
                <p:spPr>
                  <a:xfrm>
                    <a:off x="5475575" y="3651707"/>
                    <a:ext cx="357013" cy="0"/>
                  </a:xfrm>
                  <a:prstGeom prst="line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3" name="Gerade Verbindung 421">
                    <a:extLst>
                      <a:ext uri="{FF2B5EF4-FFF2-40B4-BE49-F238E27FC236}">
                        <a16:creationId xmlns:a16="http://schemas.microsoft.com/office/drawing/2014/main" id="{3E0B404C-8396-433B-8675-AB0EE59D5065}"/>
                      </a:ext>
                    </a:extLst>
                  </p:cNvPr>
                  <p:cNvCxnSpPr/>
                  <p:nvPr/>
                </p:nvCxnSpPr>
                <p:spPr>
                  <a:xfrm>
                    <a:off x="5475575" y="3789488"/>
                    <a:ext cx="357013" cy="0"/>
                  </a:xfrm>
                  <a:prstGeom prst="line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87" name="Oval 412">
                  <a:extLst>
                    <a:ext uri="{FF2B5EF4-FFF2-40B4-BE49-F238E27FC236}">
                      <a16:creationId xmlns:a16="http://schemas.microsoft.com/office/drawing/2014/main" id="{41320BB3-AE7D-4D21-82D4-89E261D846A7}"/>
                    </a:ext>
                  </a:extLst>
                </p:cNvPr>
                <p:cNvSpPr/>
                <p:nvPr/>
              </p:nvSpPr>
              <p:spPr>
                <a:xfrm>
                  <a:off x="7462930" y="3197931"/>
                  <a:ext cx="223595" cy="245204"/>
                </a:xfrm>
                <a:prstGeom prst="ellips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126"/>
                </a:p>
              </p:txBody>
            </p:sp>
            <p:sp>
              <p:nvSpPr>
                <p:cNvPr id="488" name="Rechteck 487">
                  <a:extLst>
                    <a:ext uri="{FF2B5EF4-FFF2-40B4-BE49-F238E27FC236}">
                      <a16:creationId xmlns:a16="http://schemas.microsoft.com/office/drawing/2014/main" id="{64218567-CDEA-42DC-9E96-5607BD2D408C}"/>
                    </a:ext>
                  </a:extLst>
                </p:cNvPr>
                <p:cNvSpPr/>
                <p:nvPr/>
              </p:nvSpPr>
              <p:spPr>
                <a:xfrm>
                  <a:off x="7595530" y="3197931"/>
                  <a:ext cx="489428" cy="245204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126"/>
                </a:p>
              </p:txBody>
            </p:sp>
            <p:cxnSp>
              <p:nvCxnSpPr>
                <p:cNvPr id="489" name="Gerade Verbindung 415">
                  <a:extLst>
                    <a:ext uri="{FF2B5EF4-FFF2-40B4-BE49-F238E27FC236}">
                      <a16:creationId xmlns:a16="http://schemas.microsoft.com/office/drawing/2014/main" id="{F354782A-DE25-4ADA-8B6B-72CA4BA2CF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564683" y="3197931"/>
                  <a:ext cx="459267" cy="441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0" name="Gerade Verbindung 416">
                  <a:extLst>
                    <a:ext uri="{FF2B5EF4-FFF2-40B4-BE49-F238E27FC236}">
                      <a16:creationId xmlns:a16="http://schemas.microsoft.com/office/drawing/2014/main" id="{95B847C6-E8A7-4CAE-AD9D-FB265BAAC80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564683" y="3443135"/>
                  <a:ext cx="456955" cy="153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91" name="Oval 407">
                  <a:extLst>
                    <a:ext uri="{FF2B5EF4-FFF2-40B4-BE49-F238E27FC236}">
                      <a16:creationId xmlns:a16="http://schemas.microsoft.com/office/drawing/2014/main" id="{C80ACADB-EF5B-4563-80FE-A49C9A443421}"/>
                    </a:ext>
                  </a:extLst>
                </p:cNvPr>
                <p:cNvSpPr/>
                <p:nvPr/>
              </p:nvSpPr>
              <p:spPr>
                <a:xfrm>
                  <a:off x="7707267" y="3501569"/>
                  <a:ext cx="223595" cy="245204"/>
                </a:xfrm>
                <a:prstGeom prst="ellips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126"/>
                </a:p>
              </p:txBody>
            </p:sp>
            <p:sp>
              <p:nvSpPr>
                <p:cNvPr id="492" name="Rechteck 491">
                  <a:extLst>
                    <a:ext uri="{FF2B5EF4-FFF2-40B4-BE49-F238E27FC236}">
                      <a16:creationId xmlns:a16="http://schemas.microsoft.com/office/drawing/2014/main" id="{F192A8A6-A65F-40BC-9BE7-94E1485C332D}"/>
                    </a:ext>
                  </a:extLst>
                </p:cNvPr>
                <p:cNvSpPr/>
                <p:nvPr/>
              </p:nvSpPr>
              <p:spPr>
                <a:xfrm>
                  <a:off x="7833547" y="3511297"/>
                  <a:ext cx="251411" cy="233674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126"/>
                </a:p>
              </p:txBody>
            </p:sp>
            <p:cxnSp>
              <p:nvCxnSpPr>
                <p:cNvPr id="493" name="Gerade Verbindung 410">
                  <a:extLst>
                    <a:ext uri="{FF2B5EF4-FFF2-40B4-BE49-F238E27FC236}">
                      <a16:creationId xmlns:a16="http://schemas.microsoft.com/office/drawing/2014/main" id="{5AAA9BAA-8B74-46CE-9F0C-FC68C6B9740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804412" y="3502025"/>
                  <a:ext cx="217226" cy="1389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4" name="Gerade Verbindung 411">
                  <a:extLst>
                    <a:ext uri="{FF2B5EF4-FFF2-40B4-BE49-F238E27FC236}">
                      <a16:creationId xmlns:a16="http://schemas.microsoft.com/office/drawing/2014/main" id="{98BEC115-1C42-41E9-92B7-23D92BA60F7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819599" y="3748617"/>
                  <a:ext cx="208931" cy="1892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95" name="Oval 402">
                  <a:extLst>
                    <a:ext uri="{FF2B5EF4-FFF2-40B4-BE49-F238E27FC236}">
                      <a16:creationId xmlns:a16="http://schemas.microsoft.com/office/drawing/2014/main" id="{E64620B6-EC2B-4F12-92F7-CFF787E90B98}"/>
                    </a:ext>
                  </a:extLst>
                </p:cNvPr>
                <p:cNvSpPr/>
                <p:nvPr/>
              </p:nvSpPr>
              <p:spPr>
                <a:xfrm>
                  <a:off x="7912522" y="3798723"/>
                  <a:ext cx="223595" cy="245204"/>
                </a:xfrm>
                <a:prstGeom prst="ellips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126"/>
                </a:p>
              </p:txBody>
            </p:sp>
            <p:sp>
              <p:nvSpPr>
                <p:cNvPr id="496" name="Rechteck 495">
                  <a:extLst>
                    <a:ext uri="{FF2B5EF4-FFF2-40B4-BE49-F238E27FC236}">
                      <a16:creationId xmlns:a16="http://schemas.microsoft.com/office/drawing/2014/main" id="{7A776045-F227-4FC7-9A64-B0BB767CC5A9}"/>
                    </a:ext>
                  </a:extLst>
                </p:cNvPr>
                <p:cNvSpPr/>
                <p:nvPr/>
              </p:nvSpPr>
              <p:spPr>
                <a:xfrm>
                  <a:off x="8033313" y="3797100"/>
                  <a:ext cx="103286" cy="245204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126"/>
                </a:p>
              </p:txBody>
            </p:sp>
            <p:sp>
              <p:nvSpPr>
                <p:cNvPr id="497" name="Oval 398">
                  <a:extLst>
                    <a:ext uri="{FF2B5EF4-FFF2-40B4-BE49-F238E27FC236}">
                      <a16:creationId xmlns:a16="http://schemas.microsoft.com/office/drawing/2014/main" id="{586E905D-7C0F-4C1B-972A-BA5115528908}"/>
                    </a:ext>
                  </a:extLst>
                </p:cNvPr>
                <p:cNvSpPr/>
                <p:nvPr/>
              </p:nvSpPr>
              <p:spPr>
                <a:xfrm>
                  <a:off x="6387386" y="3223948"/>
                  <a:ext cx="223595" cy="245204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126"/>
                </a:p>
              </p:txBody>
            </p:sp>
            <p:sp>
              <p:nvSpPr>
                <p:cNvPr id="498" name="Rechteck 497">
                  <a:extLst>
                    <a:ext uri="{FF2B5EF4-FFF2-40B4-BE49-F238E27FC236}">
                      <a16:creationId xmlns:a16="http://schemas.microsoft.com/office/drawing/2014/main" id="{3566E14E-75AA-4DD4-BF62-CBA63F05907B}"/>
                    </a:ext>
                  </a:extLst>
                </p:cNvPr>
                <p:cNvSpPr/>
                <p:nvPr/>
              </p:nvSpPr>
              <p:spPr>
                <a:xfrm>
                  <a:off x="6154166" y="3223948"/>
                  <a:ext cx="338685" cy="245204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126"/>
                </a:p>
              </p:txBody>
            </p:sp>
            <p:cxnSp>
              <p:nvCxnSpPr>
                <p:cNvPr id="499" name="Gerade Verbindung 400">
                  <a:extLst>
                    <a:ext uri="{FF2B5EF4-FFF2-40B4-BE49-F238E27FC236}">
                      <a16:creationId xmlns:a16="http://schemas.microsoft.com/office/drawing/2014/main" id="{1BE8F1EC-D706-4EEA-A7E2-8C1B382929A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275388" y="3219450"/>
                  <a:ext cx="223797" cy="4498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0" name="Gerade Verbindung 401">
                  <a:extLst>
                    <a:ext uri="{FF2B5EF4-FFF2-40B4-BE49-F238E27FC236}">
                      <a16:creationId xmlns:a16="http://schemas.microsoft.com/office/drawing/2014/main" id="{FE4B2DE3-960E-424D-8410-804E2BD0989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271287" y="3469154"/>
                  <a:ext cx="227897" cy="3855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01" name="Oval 393">
                  <a:extLst>
                    <a:ext uri="{FF2B5EF4-FFF2-40B4-BE49-F238E27FC236}">
                      <a16:creationId xmlns:a16="http://schemas.microsoft.com/office/drawing/2014/main" id="{F031A9E6-2742-4811-A9C4-24092C512008}"/>
                    </a:ext>
                  </a:extLst>
                </p:cNvPr>
                <p:cNvSpPr/>
                <p:nvPr/>
              </p:nvSpPr>
              <p:spPr>
                <a:xfrm>
                  <a:off x="6631723" y="3527585"/>
                  <a:ext cx="223595" cy="245204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126"/>
                </a:p>
              </p:txBody>
            </p:sp>
            <p:sp>
              <p:nvSpPr>
                <p:cNvPr id="502" name="Rechteck 501">
                  <a:extLst>
                    <a:ext uri="{FF2B5EF4-FFF2-40B4-BE49-F238E27FC236}">
                      <a16:creationId xmlns:a16="http://schemas.microsoft.com/office/drawing/2014/main" id="{A31F6882-5288-4AB4-A241-87E55A8FC5C4}"/>
                    </a:ext>
                  </a:extLst>
                </p:cNvPr>
                <p:cNvSpPr/>
                <p:nvPr/>
              </p:nvSpPr>
              <p:spPr>
                <a:xfrm>
                  <a:off x="6247761" y="3527585"/>
                  <a:ext cx="489428" cy="245204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126"/>
                </a:p>
              </p:txBody>
            </p:sp>
            <p:cxnSp>
              <p:nvCxnSpPr>
                <p:cNvPr id="503" name="Gerade Verbindung 395">
                  <a:extLst>
                    <a:ext uri="{FF2B5EF4-FFF2-40B4-BE49-F238E27FC236}">
                      <a16:creationId xmlns:a16="http://schemas.microsoft.com/office/drawing/2014/main" id="{12E117C3-7057-42C9-82AB-BAA667521FC9}"/>
                    </a:ext>
                  </a:extLst>
                </p:cNvPr>
                <p:cNvCxnSpPr>
                  <a:cxnSpLocks/>
                  <a:endCxn id="501" idx="0"/>
                </p:cNvCxnSpPr>
                <p:nvPr/>
              </p:nvCxnSpPr>
              <p:spPr>
                <a:xfrm>
                  <a:off x="6269601" y="3527585"/>
                  <a:ext cx="473920" cy="0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4" name="Gerade Verbindung 396">
                  <a:extLst>
                    <a:ext uri="{FF2B5EF4-FFF2-40B4-BE49-F238E27FC236}">
                      <a16:creationId xmlns:a16="http://schemas.microsoft.com/office/drawing/2014/main" id="{427D6A90-6042-4B64-B28F-41A4F65550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269601" y="3772789"/>
                  <a:ext cx="473921" cy="0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05" name="Gruppierung 360">
                  <a:extLst>
                    <a:ext uri="{FF2B5EF4-FFF2-40B4-BE49-F238E27FC236}">
                      <a16:creationId xmlns:a16="http://schemas.microsoft.com/office/drawing/2014/main" id="{3C0E33AD-7BD3-4AC4-83A1-6E3A50C8A91A}"/>
                    </a:ext>
                  </a:extLst>
                </p:cNvPr>
                <p:cNvGrpSpPr/>
                <p:nvPr/>
              </p:nvGrpSpPr>
              <p:grpSpPr>
                <a:xfrm>
                  <a:off x="6339957" y="3824740"/>
                  <a:ext cx="740157" cy="245204"/>
                  <a:chOff x="5406592" y="3651707"/>
                  <a:chExt cx="501788" cy="137781"/>
                </a:xfrm>
                <a:grpFill/>
              </p:grpSpPr>
              <p:sp>
                <p:nvSpPr>
                  <p:cNvPr id="524" name="Oval 387">
                    <a:extLst>
                      <a:ext uri="{FF2B5EF4-FFF2-40B4-BE49-F238E27FC236}">
                        <a16:creationId xmlns:a16="http://schemas.microsoft.com/office/drawing/2014/main" id="{3A9D0B77-83E3-4AD0-8ECE-795A28C19A62}"/>
                      </a:ext>
                    </a:extLst>
                  </p:cNvPr>
                  <p:cNvSpPr/>
                  <p:nvPr/>
                </p:nvSpPr>
                <p:spPr>
                  <a:xfrm>
                    <a:off x="5406592" y="3651707"/>
                    <a:ext cx="151586" cy="137781"/>
                  </a:xfrm>
                  <a:prstGeom prst="ellipse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126"/>
                  </a:p>
                </p:txBody>
              </p:sp>
              <p:sp>
                <p:nvSpPr>
                  <p:cNvPr id="525" name="Oval 388">
                    <a:extLst>
                      <a:ext uri="{FF2B5EF4-FFF2-40B4-BE49-F238E27FC236}">
                        <a16:creationId xmlns:a16="http://schemas.microsoft.com/office/drawing/2014/main" id="{23048FF3-CD49-45B0-8B06-E66A60F8E30F}"/>
                      </a:ext>
                    </a:extLst>
                  </p:cNvPr>
                  <p:cNvSpPr/>
                  <p:nvPr/>
                </p:nvSpPr>
                <p:spPr>
                  <a:xfrm>
                    <a:off x="5756794" y="3651707"/>
                    <a:ext cx="151586" cy="137781"/>
                  </a:xfrm>
                  <a:prstGeom prst="ellips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126"/>
                  </a:p>
                </p:txBody>
              </p:sp>
              <p:sp>
                <p:nvSpPr>
                  <p:cNvPr id="526" name="Rechteck 525">
                    <a:extLst>
                      <a:ext uri="{FF2B5EF4-FFF2-40B4-BE49-F238E27FC236}">
                        <a16:creationId xmlns:a16="http://schemas.microsoft.com/office/drawing/2014/main" id="{A115C167-6BB8-452D-A06C-FB6C7CB5842B}"/>
                      </a:ext>
                    </a:extLst>
                  </p:cNvPr>
                  <p:cNvSpPr/>
                  <p:nvPr/>
                </p:nvSpPr>
                <p:spPr>
                  <a:xfrm>
                    <a:off x="5496488" y="3651707"/>
                    <a:ext cx="331807" cy="137781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126"/>
                  </a:p>
                </p:txBody>
              </p:sp>
              <p:cxnSp>
                <p:nvCxnSpPr>
                  <p:cNvPr id="527" name="Gerade Verbindung 390">
                    <a:extLst>
                      <a:ext uri="{FF2B5EF4-FFF2-40B4-BE49-F238E27FC236}">
                        <a16:creationId xmlns:a16="http://schemas.microsoft.com/office/drawing/2014/main" id="{17F9B7A5-CB1E-45CF-A52D-E3D33CDEB719}"/>
                      </a:ext>
                    </a:extLst>
                  </p:cNvPr>
                  <p:cNvCxnSpPr/>
                  <p:nvPr/>
                </p:nvCxnSpPr>
                <p:spPr>
                  <a:xfrm>
                    <a:off x="5475575" y="3651707"/>
                    <a:ext cx="357013" cy="0"/>
                  </a:xfrm>
                  <a:prstGeom prst="line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8" name="Gerade Verbindung 391">
                    <a:extLst>
                      <a:ext uri="{FF2B5EF4-FFF2-40B4-BE49-F238E27FC236}">
                        <a16:creationId xmlns:a16="http://schemas.microsoft.com/office/drawing/2014/main" id="{1469B53C-6EBB-43FC-A983-D8071CDC12CD}"/>
                      </a:ext>
                    </a:extLst>
                  </p:cNvPr>
                  <p:cNvCxnSpPr/>
                  <p:nvPr/>
                </p:nvCxnSpPr>
                <p:spPr>
                  <a:xfrm>
                    <a:off x="5475575" y="3789488"/>
                    <a:ext cx="357013" cy="0"/>
                  </a:xfrm>
                  <a:prstGeom prst="line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06" name="Gruppierung 362">
                  <a:extLst>
                    <a:ext uri="{FF2B5EF4-FFF2-40B4-BE49-F238E27FC236}">
                      <a16:creationId xmlns:a16="http://schemas.microsoft.com/office/drawing/2014/main" id="{625521F8-3CBC-4811-84BA-E70280E6D8EC}"/>
                    </a:ext>
                  </a:extLst>
                </p:cNvPr>
                <p:cNvGrpSpPr/>
                <p:nvPr/>
              </p:nvGrpSpPr>
              <p:grpSpPr>
                <a:xfrm>
                  <a:off x="6675285" y="3223115"/>
                  <a:ext cx="740157" cy="245204"/>
                  <a:chOff x="5406592" y="3651707"/>
                  <a:chExt cx="501788" cy="137781"/>
                </a:xfrm>
                <a:grpFill/>
              </p:grpSpPr>
              <p:sp>
                <p:nvSpPr>
                  <p:cNvPr id="519" name="Oval 377">
                    <a:extLst>
                      <a:ext uri="{FF2B5EF4-FFF2-40B4-BE49-F238E27FC236}">
                        <a16:creationId xmlns:a16="http://schemas.microsoft.com/office/drawing/2014/main" id="{C4927488-927C-470C-953B-0BDDEB856462}"/>
                      </a:ext>
                    </a:extLst>
                  </p:cNvPr>
                  <p:cNvSpPr/>
                  <p:nvPr/>
                </p:nvSpPr>
                <p:spPr>
                  <a:xfrm>
                    <a:off x="5406592" y="3651707"/>
                    <a:ext cx="151586" cy="137781"/>
                  </a:xfrm>
                  <a:prstGeom prst="ellipse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126"/>
                  </a:p>
                </p:txBody>
              </p:sp>
              <p:sp>
                <p:nvSpPr>
                  <p:cNvPr id="520" name="Oval 378">
                    <a:extLst>
                      <a:ext uri="{FF2B5EF4-FFF2-40B4-BE49-F238E27FC236}">
                        <a16:creationId xmlns:a16="http://schemas.microsoft.com/office/drawing/2014/main" id="{3C6E0112-F641-4333-9BE7-5528DAFD16F2}"/>
                      </a:ext>
                    </a:extLst>
                  </p:cNvPr>
                  <p:cNvSpPr/>
                  <p:nvPr/>
                </p:nvSpPr>
                <p:spPr>
                  <a:xfrm>
                    <a:off x="5756794" y="3651707"/>
                    <a:ext cx="151586" cy="137781"/>
                  </a:xfrm>
                  <a:prstGeom prst="ellips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126"/>
                  </a:p>
                </p:txBody>
              </p:sp>
              <p:sp>
                <p:nvSpPr>
                  <p:cNvPr id="521" name="Rechteck 520">
                    <a:extLst>
                      <a:ext uri="{FF2B5EF4-FFF2-40B4-BE49-F238E27FC236}">
                        <a16:creationId xmlns:a16="http://schemas.microsoft.com/office/drawing/2014/main" id="{D7F5138F-9871-498C-A2B3-841357A17009}"/>
                      </a:ext>
                    </a:extLst>
                  </p:cNvPr>
                  <p:cNvSpPr/>
                  <p:nvPr/>
                </p:nvSpPr>
                <p:spPr>
                  <a:xfrm>
                    <a:off x="5496488" y="3651707"/>
                    <a:ext cx="331807" cy="137781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126"/>
                  </a:p>
                </p:txBody>
              </p:sp>
              <p:cxnSp>
                <p:nvCxnSpPr>
                  <p:cNvPr id="522" name="Gerade Verbindung 380">
                    <a:extLst>
                      <a:ext uri="{FF2B5EF4-FFF2-40B4-BE49-F238E27FC236}">
                        <a16:creationId xmlns:a16="http://schemas.microsoft.com/office/drawing/2014/main" id="{4F72E290-0F60-4D8D-986B-3E6DC5E70983}"/>
                      </a:ext>
                    </a:extLst>
                  </p:cNvPr>
                  <p:cNvCxnSpPr/>
                  <p:nvPr/>
                </p:nvCxnSpPr>
                <p:spPr>
                  <a:xfrm>
                    <a:off x="5475575" y="3651707"/>
                    <a:ext cx="357013" cy="0"/>
                  </a:xfrm>
                  <a:prstGeom prst="line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3" name="Gerade Verbindung 381">
                    <a:extLst>
                      <a:ext uri="{FF2B5EF4-FFF2-40B4-BE49-F238E27FC236}">
                        <a16:creationId xmlns:a16="http://schemas.microsoft.com/office/drawing/2014/main" id="{759F64C2-912C-496D-8CC1-80BAFEDC3EFB}"/>
                      </a:ext>
                    </a:extLst>
                  </p:cNvPr>
                  <p:cNvCxnSpPr/>
                  <p:nvPr/>
                </p:nvCxnSpPr>
                <p:spPr>
                  <a:xfrm>
                    <a:off x="5475575" y="3789488"/>
                    <a:ext cx="357013" cy="0"/>
                  </a:xfrm>
                  <a:prstGeom prst="line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07" name="Gruppierung 363">
                  <a:extLst>
                    <a:ext uri="{FF2B5EF4-FFF2-40B4-BE49-F238E27FC236}">
                      <a16:creationId xmlns:a16="http://schemas.microsoft.com/office/drawing/2014/main" id="{05F0C85F-E456-4856-947D-A857E5DF834D}"/>
                    </a:ext>
                  </a:extLst>
                </p:cNvPr>
                <p:cNvGrpSpPr/>
                <p:nvPr/>
              </p:nvGrpSpPr>
              <p:grpSpPr>
                <a:xfrm>
                  <a:off x="6918552" y="3521871"/>
                  <a:ext cx="740157" cy="245204"/>
                  <a:chOff x="5406592" y="3651707"/>
                  <a:chExt cx="501788" cy="137781"/>
                </a:xfrm>
                <a:grpFill/>
              </p:grpSpPr>
              <p:sp>
                <p:nvSpPr>
                  <p:cNvPr id="514" name="Oval 372">
                    <a:extLst>
                      <a:ext uri="{FF2B5EF4-FFF2-40B4-BE49-F238E27FC236}">
                        <a16:creationId xmlns:a16="http://schemas.microsoft.com/office/drawing/2014/main" id="{C2B45262-64F4-4900-8D43-B9F984DB669A}"/>
                      </a:ext>
                    </a:extLst>
                  </p:cNvPr>
                  <p:cNvSpPr/>
                  <p:nvPr/>
                </p:nvSpPr>
                <p:spPr>
                  <a:xfrm>
                    <a:off x="5406592" y="3651707"/>
                    <a:ext cx="151586" cy="137781"/>
                  </a:xfrm>
                  <a:prstGeom prst="ellipse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126"/>
                  </a:p>
                </p:txBody>
              </p:sp>
              <p:sp>
                <p:nvSpPr>
                  <p:cNvPr id="515" name="Oval 373">
                    <a:extLst>
                      <a:ext uri="{FF2B5EF4-FFF2-40B4-BE49-F238E27FC236}">
                        <a16:creationId xmlns:a16="http://schemas.microsoft.com/office/drawing/2014/main" id="{049F0A45-76AB-4976-8822-A91579E72529}"/>
                      </a:ext>
                    </a:extLst>
                  </p:cNvPr>
                  <p:cNvSpPr/>
                  <p:nvPr/>
                </p:nvSpPr>
                <p:spPr>
                  <a:xfrm>
                    <a:off x="5756794" y="3651707"/>
                    <a:ext cx="151586" cy="137781"/>
                  </a:xfrm>
                  <a:prstGeom prst="ellips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126"/>
                  </a:p>
                </p:txBody>
              </p:sp>
              <p:sp>
                <p:nvSpPr>
                  <p:cNvPr id="516" name="Rechteck 515">
                    <a:extLst>
                      <a:ext uri="{FF2B5EF4-FFF2-40B4-BE49-F238E27FC236}">
                        <a16:creationId xmlns:a16="http://schemas.microsoft.com/office/drawing/2014/main" id="{2A40E043-D01A-4703-8253-9D12B4E67D60}"/>
                      </a:ext>
                    </a:extLst>
                  </p:cNvPr>
                  <p:cNvSpPr/>
                  <p:nvPr/>
                </p:nvSpPr>
                <p:spPr>
                  <a:xfrm>
                    <a:off x="5496488" y="3651707"/>
                    <a:ext cx="331807" cy="137781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126"/>
                  </a:p>
                </p:txBody>
              </p:sp>
              <p:cxnSp>
                <p:nvCxnSpPr>
                  <p:cNvPr id="517" name="Gerade Verbindung 375">
                    <a:extLst>
                      <a:ext uri="{FF2B5EF4-FFF2-40B4-BE49-F238E27FC236}">
                        <a16:creationId xmlns:a16="http://schemas.microsoft.com/office/drawing/2014/main" id="{5A70EAAB-351D-41A8-8AFF-FE62910E6BE3}"/>
                      </a:ext>
                    </a:extLst>
                  </p:cNvPr>
                  <p:cNvCxnSpPr/>
                  <p:nvPr/>
                </p:nvCxnSpPr>
                <p:spPr>
                  <a:xfrm>
                    <a:off x="5475575" y="3651707"/>
                    <a:ext cx="357013" cy="0"/>
                  </a:xfrm>
                  <a:prstGeom prst="line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8" name="Gerade Verbindung 376">
                    <a:extLst>
                      <a:ext uri="{FF2B5EF4-FFF2-40B4-BE49-F238E27FC236}">
                        <a16:creationId xmlns:a16="http://schemas.microsoft.com/office/drawing/2014/main" id="{29E33B59-1232-4DAE-8C14-8804EB1FDDB4}"/>
                      </a:ext>
                    </a:extLst>
                  </p:cNvPr>
                  <p:cNvCxnSpPr/>
                  <p:nvPr/>
                </p:nvCxnSpPr>
                <p:spPr>
                  <a:xfrm>
                    <a:off x="5475575" y="3789488"/>
                    <a:ext cx="357013" cy="0"/>
                  </a:xfrm>
                  <a:prstGeom prst="line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08" name="Gruppierung 364">
                  <a:extLst>
                    <a:ext uri="{FF2B5EF4-FFF2-40B4-BE49-F238E27FC236}">
                      <a16:creationId xmlns:a16="http://schemas.microsoft.com/office/drawing/2014/main" id="{AA9573DF-A676-4F62-914B-115BC7E44A67}"/>
                    </a:ext>
                  </a:extLst>
                </p:cNvPr>
                <p:cNvGrpSpPr/>
                <p:nvPr/>
              </p:nvGrpSpPr>
              <p:grpSpPr>
                <a:xfrm>
                  <a:off x="7127635" y="3813898"/>
                  <a:ext cx="740157" cy="245204"/>
                  <a:chOff x="5406592" y="3651707"/>
                  <a:chExt cx="501788" cy="137781"/>
                </a:xfrm>
                <a:grpFill/>
              </p:grpSpPr>
              <p:sp>
                <p:nvSpPr>
                  <p:cNvPr id="509" name="Oval 367">
                    <a:extLst>
                      <a:ext uri="{FF2B5EF4-FFF2-40B4-BE49-F238E27FC236}">
                        <a16:creationId xmlns:a16="http://schemas.microsoft.com/office/drawing/2014/main" id="{BEAEA128-E512-4B90-9EA9-9CA55E4B2A0A}"/>
                      </a:ext>
                    </a:extLst>
                  </p:cNvPr>
                  <p:cNvSpPr/>
                  <p:nvPr/>
                </p:nvSpPr>
                <p:spPr>
                  <a:xfrm>
                    <a:off x="5406592" y="3651707"/>
                    <a:ext cx="151586" cy="137781"/>
                  </a:xfrm>
                  <a:prstGeom prst="ellipse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126"/>
                  </a:p>
                </p:txBody>
              </p:sp>
              <p:sp>
                <p:nvSpPr>
                  <p:cNvPr id="510" name="Oval 368">
                    <a:extLst>
                      <a:ext uri="{FF2B5EF4-FFF2-40B4-BE49-F238E27FC236}">
                        <a16:creationId xmlns:a16="http://schemas.microsoft.com/office/drawing/2014/main" id="{58BB8444-0ACD-409A-8593-696F02D8FEF6}"/>
                      </a:ext>
                    </a:extLst>
                  </p:cNvPr>
                  <p:cNvSpPr/>
                  <p:nvPr/>
                </p:nvSpPr>
                <p:spPr>
                  <a:xfrm>
                    <a:off x="5756794" y="3651707"/>
                    <a:ext cx="151586" cy="137781"/>
                  </a:xfrm>
                  <a:prstGeom prst="ellips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126"/>
                  </a:p>
                </p:txBody>
              </p:sp>
              <p:sp>
                <p:nvSpPr>
                  <p:cNvPr id="511" name="Rechteck 510">
                    <a:extLst>
                      <a:ext uri="{FF2B5EF4-FFF2-40B4-BE49-F238E27FC236}">
                        <a16:creationId xmlns:a16="http://schemas.microsoft.com/office/drawing/2014/main" id="{F7E11C18-1B05-4872-A999-DF227D3277E4}"/>
                      </a:ext>
                    </a:extLst>
                  </p:cNvPr>
                  <p:cNvSpPr/>
                  <p:nvPr/>
                </p:nvSpPr>
                <p:spPr>
                  <a:xfrm>
                    <a:off x="5496488" y="3651707"/>
                    <a:ext cx="331807" cy="137781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126"/>
                  </a:p>
                </p:txBody>
              </p:sp>
              <p:cxnSp>
                <p:nvCxnSpPr>
                  <p:cNvPr id="512" name="Gerade Verbindung 370">
                    <a:extLst>
                      <a:ext uri="{FF2B5EF4-FFF2-40B4-BE49-F238E27FC236}">
                        <a16:creationId xmlns:a16="http://schemas.microsoft.com/office/drawing/2014/main" id="{9D76D684-490B-4EC9-88C9-BA01AB4EE0BA}"/>
                      </a:ext>
                    </a:extLst>
                  </p:cNvPr>
                  <p:cNvCxnSpPr/>
                  <p:nvPr/>
                </p:nvCxnSpPr>
                <p:spPr>
                  <a:xfrm>
                    <a:off x="5475575" y="3651707"/>
                    <a:ext cx="357013" cy="0"/>
                  </a:xfrm>
                  <a:prstGeom prst="line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3" name="Gerade Verbindung 371">
                    <a:extLst>
                      <a:ext uri="{FF2B5EF4-FFF2-40B4-BE49-F238E27FC236}">
                        <a16:creationId xmlns:a16="http://schemas.microsoft.com/office/drawing/2014/main" id="{CA87F029-74EB-4FD0-B200-CEE93CBD6DB2}"/>
                      </a:ext>
                    </a:extLst>
                  </p:cNvPr>
                  <p:cNvCxnSpPr/>
                  <p:nvPr/>
                </p:nvCxnSpPr>
                <p:spPr>
                  <a:xfrm>
                    <a:off x="5475575" y="3789488"/>
                    <a:ext cx="357013" cy="0"/>
                  </a:xfrm>
                  <a:prstGeom prst="line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459" name="Oval 428">
                <a:extLst>
                  <a:ext uri="{FF2B5EF4-FFF2-40B4-BE49-F238E27FC236}">
                    <a16:creationId xmlns:a16="http://schemas.microsoft.com/office/drawing/2014/main" id="{8D1B6650-B8FC-4E22-979C-C589A894529F}"/>
                  </a:ext>
                </a:extLst>
              </p:cNvPr>
              <p:cNvSpPr/>
              <p:nvPr/>
            </p:nvSpPr>
            <p:spPr>
              <a:xfrm>
                <a:off x="6612652" y="3005181"/>
                <a:ext cx="126776" cy="108298"/>
              </a:xfrm>
              <a:prstGeom prst="ellipse">
                <a:avLst/>
              </a:prstGeom>
              <a:grpFill/>
              <a:ln>
                <a:solidFill>
                  <a:schemeClr val="bg2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126"/>
              </a:p>
            </p:txBody>
          </p:sp>
          <p:sp>
            <p:nvSpPr>
              <p:cNvPr id="464" name="Oval 429">
                <a:extLst>
                  <a:ext uri="{FF2B5EF4-FFF2-40B4-BE49-F238E27FC236}">
                    <a16:creationId xmlns:a16="http://schemas.microsoft.com/office/drawing/2014/main" id="{A26AD5CD-64E9-4A9E-8720-42EA5B9E31D6}"/>
                  </a:ext>
                </a:extLst>
              </p:cNvPr>
              <p:cNvSpPr/>
              <p:nvPr/>
            </p:nvSpPr>
            <p:spPr>
              <a:xfrm>
                <a:off x="6822661" y="2976036"/>
                <a:ext cx="126776" cy="108298"/>
              </a:xfrm>
              <a:prstGeom prst="ellipse">
                <a:avLst/>
              </a:prstGeom>
              <a:grpFill/>
              <a:ln>
                <a:solidFill>
                  <a:schemeClr val="bg2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126"/>
              </a:p>
            </p:txBody>
          </p:sp>
          <p:sp>
            <p:nvSpPr>
              <p:cNvPr id="468" name="Oval 430">
                <a:extLst>
                  <a:ext uri="{FF2B5EF4-FFF2-40B4-BE49-F238E27FC236}">
                    <a16:creationId xmlns:a16="http://schemas.microsoft.com/office/drawing/2014/main" id="{ECFA2A25-F46C-4BD9-91BA-C37D0881B063}"/>
                  </a:ext>
                </a:extLst>
              </p:cNvPr>
              <p:cNvSpPr/>
              <p:nvPr/>
            </p:nvSpPr>
            <p:spPr>
              <a:xfrm>
                <a:off x="6901123" y="3312954"/>
                <a:ext cx="126776" cy="108298"/>
              </a:xfrm>
              <a:prstGeom prst="ellipse">
                <a:avLst/>
              </a:prstGeom>
              <a:grpFill/>
              <a:ln>
                <a:solidFill>
                  <a:schemeClr val="bg2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126"/>
              </a:p>
            </p:txBody>
          </p:sp>
          <p:sp>
            <p:nvSpPr>
              <p:cNvPr id="469" name="Oval 431">
                <a:extLst>
                  <a:ext uri="{FF2B5EF4-FFF2-40B4-BE49-F238E27FC236}">
                    <a16:creationId xmlns:a16="http://schemas.microsoft.com/office/drawing/2014/main" id="{89D1BFCD-9F14-4425-B771-DBE8D6267092}"/>
                  </a:ext>
                </a:extLst>
              </p:cNvPr>
              <p:cNvSpPr/>
              <p:nvPr/>
            </p:nvSpPr>
            <p:spPr>
              <a:xfrm>
                <a:off x="7436637" y="3633500"/>
                <a:ext cx="126776" cy="108298"/>
              </a:xfrm>
              <a:prstGeom prst="ellipse">
                <a:avLst/>
              </a:prstGeom>
              <a:grpFill/>
              <a:ln>
                <a:solidFill>
                  <a:schemeClr val="bg2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126"/>
              </a:p>
            </p:txBody>
          </p:sp>
        </p:grpSp>
      </p:grpSp>
      <p:grpSp>
        <p:nvGrpSpPr>
          <p:cNvPr id="534" name="Gruppieren 533">
            <a:extLst>
              <a:ext uri="{FF2B5EF4-FFF2-40B4-BE49-F238E27FC236}">
                <a16:creationId xmlns:a16="http://schemas.microsoft.com/office/drawing/2014/main" id="{121F9819-0B3F-4796-8714-AAC20C3CA5E3}"/>
              </a:ext>
            </a:extLst>
          </p:cNvPr>
          <p:cNvGrpSpPr/>
          <p:nvPr/>
        </p:nvGrpSpPr>
        <p:grpSpPr>
          <a:xfrm>
            <a:off x="6030491" y="3921846"/>
            <a:ext cx="1270800" cy="928800"/>
            <a:chOff x="3030785" y="855222"/>
            <a:chExt cx="2011091" cy="1310269"/>
          </a:xfrm>
          <a:solidFill>
            <a:schemeClr val="bg1"/>
          </a:solidFill>
        </p:grpSpPr>
        <p:sp>
          <p:nvSpPr>
            <p:cNvPr id="535" name="Rechteck 534">
              <a:extLst>
                <a:ext uri="{FF2B5EF4-FFF2-40B4-BE49-F238E27FC236}">
                  <a16:creationId xmlns:a16="http://schemas.microsoft.com/office/drawing/2014/main" id="{D0901E52-7E0E-4391-8154-E9502B22509F}"/>
                </a:ext>
              </a:extLst>
            </p:cNvPr>
            <p:cNvSpPr/>
            <p:nvPr/>
          </p:nvSpPr>
          <p:spPr>
            <a:xfrm>
              <a:off x="3147890" y="855222"/>
              <a:ext cx="1782612" cy="13102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126" dirty="0"/>
            </a:p>
          </p:txBody>
        </p:sp>
        <p:grpSp>
          <p:nvGrpSpPr>
            <p:cNvPr id="536" name="Gruppieren 535">
              <a:extLst>
                <a:ext uri="{FF2B5EF4-FFF2-40B4-BE49-F238E27FC236}">
                  <a16:creationId xmlns:a16="http://schemas.microsoft.com/office/drawing/2014/main" id="{C077EE6A-24F0-4566-B040-8847F738B834}"/>
                </a:ext>
              </a:extLst>
            </p:cNvPr>
            <p:cNvGrpSpPr/>
            <p:nvPr/>
          </p:nvGrpSpPr>
          <p:grpSpPr>
            <a:xfrm>
              <a:off x="3030785" y="966080"/>
              <a:ext cx="2011091" cy="1156201"/>
              <a:chOff x="6154166" y="2913743"/>
              <a:chExt cx="1982433" cy="1156201"/>
            </a:xfrm>
            <a:grpFill/>
          </p:grpSpPr>
          <p:grpSp>
            <p:nvGrpSpPr>
              <p:cNvPr id="537" name="Gruppieren 536">
                <a:extLst>
                  <a:ext uri="{FF2B5EF4-FFF2-40B4-BE49-F238E27FC236}">
                    <a16:creationId xmlns:a16="http://schemas.microsoft.com/office/drawing/2014/main" id="{0B0FE4F0-176E-426C-B982-473A094E1304}"/>
                  </a:ext>
                </a:extLst>
              </p:cNvPr>
              <p:cNvGrpSpPr/>
              <p:nvPr/>
            </p:nvGrpSpPr>
            <p:grpSpPr>
              <a:xfrm>
                <a:off x="6154166" y="2913743"/>
                <a:ext cx="1982433" cy="1156201"/>
                <a:chOff x="6154166" y="2913743"/>
                <a:chExt cx="1982433" cy="1156201"/>
              </a:xfrm>
              <a:grpFill/>
            </p:grpSpPr>
            <p:sp>
              <p:nvSpPr>
                <p:cNvPr id="542" name="Oval 383">
                  <a:extLst>
                    <a:ext uri="{FF2B5EF4-FFF2-40B4-BE49-F238E27FC236}">
                      <a16:creationId xmlns:a16="http://schemas.microsoft.com/office/drawing/2014/main" id="{D491DCE1-B2B1-474D-905C-40603B0662B0}"/>
                    </a:ext>
                  </a:extLst>
                </p:cNvPr>
                <p:cNvSpPr/>
                <p:nvPr/>
              </p:nvSpPr>
              <p:spPr>
                <a:xfrm>
                  <a:off x="6160501" y="2918145"/>
                  <a:ext cx="223595" cy="245204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126"/>
                </a:p>
              </p:txBody>
            </p:sp>
            <p:sp>
              <p:nvSpPr>
                <p:cNvPr id="543" name="Rechteck 542">
                  <a:extLst>
                    <a:ext uri="{FF2B5EF4-FFF2-40B4-BE49-F238E27FC236}">
                      <a16:creationId xmlns:a16="http://schemas.microsoft.com/office/drawing/2014/main" id="{CEEC656D-AC8A-4327-BC41-F75F3CA40D97}"/>
                    </a:ext>
                  </a:extLst>
                </p:cNvPr>
                <p:cNvSpPr/>
                <p:nvPr/>
              </p:nvSpPr>
              <p:spPr>
                <a:xfrm>
                  <a:off x="6154167" y="2918145"/>
                  <a:ext cx="111799" cy="245204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126"/>
                </a:p>
              </p:txBody>
            </p:sp>
            <p:sp>
              <p:nvSpPr>
                <p:cNvPr id="544" name="Oval 422">
                  <a:extLst>
                    <a:ext uri="{FF2B5EF4-FFF2-40B4-BE49-F238E27FC236}">
                      <a16:creationId xmlns:a16="http://schemas.microsoft.com/office/drawing/2014/main" id="{9500D1F0-3793-4D63-972F-9C833F259A36}"/>
                    </a:ext>
                  </a:extLst>
                </p:cNvPr>
                <p:cNvSpPr/>
                <p:nvPr/>
              </p:nvSpPr>
              <p:spPr>
                <a:xfrm>
                  <a:off x="6433612" y="2927541"/>
                  <a:ext cx="223595" cy="245204"/>
                </a:xfrm>
                <a:prstGeom prst="ellips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126"/>
                </a:p>
              </p:txBody>
            </p:sp>
            <p:sp>
              <p:nvSpPr>
                <p:cNvPr id="545" name="Oval 423">
                  <a:extLst>
                    <a:ext uri="{FF2B5EF4-FFF2-40B4-BE49-F238E27FC236}">
                      <a16:creationId xmlns:a16="http://schemas.microsoft.com/office/drawing/2014/main" id="{C477548D-CAD6-4F1C-BFAC-CCFD185BB390}"/>
                    </a:ext>
                  </a:extLst>
                </p:cNvPr>
                <p:cNvSpPr/>
                <p:nvPr/>
              </p:nvSpPr>
              <p:spPr>
                <a:xfrm>
                  <a:off x="6950174" y="2927541"/>
                  <a:ext cx="223595" cy="245204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126"/>
                </a:p>
              </p:txBody>
            </p:sp>
            <p:sp>
              <p:nvSpPr>
                <p:cNvPr id="546" name="Rechteck 545">
                  <a:extLst>
                    <a:ext uri="{FF2B5EF4-FFF2-40B4-BE49-F238E27FC236}">
                      <a16:creationId xmlns:a16="http://schemas.microsoft.com/office/drawing/2014/main" id="{D21F826C-334A-44A2-BDFB-0592C893A9B8}"/>
                    </a:ext>
                  </a:extLst>
                </p:cNvPr>
                <p:cNvSpPr/>
                <p:nvPr/>
              </p:nvSpPr>
              <p:spPr>
                <a:xfrm>
                  <a:off x="6566212" y="2927541"/>
                  <a:ext cx="489428" cy="245204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126"/>
                </a:p>
              </p:txBody>
            </p:sp>
            <p:cxnSp>
              <p:nvCxnSpPr>
                <p:cNvPr id="547" name="Gerade Verbindung 425">
                  <a:extLst>
                    <a:ext uri="{FF2B5EF4-FFF2-40B4-BE49-F238E27FC236}">
                      <a16:creationId xmlns:a16="http://schemas.microsoft.com/office/drawing/2014/main" id="{05B7CAE1-676E-45B7-8219-AB942CCC779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50640" y="2927541"/>
                  <a:ext cx="526608" cy="0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8" name="Gerade Verbindung 426">
                  <a:extLst>
                    <a:ext uri="{FF2B5EF4-FFF2-40B4-BE49-F238E27FC236}">
                      <a16:creationId xmlns:a16="http://schemas.microsoft.com/office/drawing/2014/main" id="{78382F5B-AB6D-477C-A5EB-12104C952CC7}"/>
                    </a:ext>
                  </a:extLst>
                </p:cNvPr>
                <p:cNvCxnSpPr>
                  <a:cxnSpLocks/>
                  <a:endCxn id="591" idx="0"/>
                </p:cNvCxnSpPr>
                <p:nvPr/>
              </p:nvCxnSpPr>
              <p:spPr>
                <a:xfrm>
                  <a:off x="6535365" y="3172745"/>
                  <a:ext cx="526608" cy="0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49" name="Gruppierung 354">
                  <a:extLst>
                    <a:ext uri="{FF2B5EF4-FFF2-40B4-BE49-F238E27FC236}">
                      <a16:creationId xmlns:a16="http://schemas.microsoft.com/office/drawing/2014/main" id="{15E138FF-2573-49B9-9B3A-F9927A3B544D}"/>
                    </a:ext>
                  </a:extLst>
                </p:cNvPr>
                <p:cNvGrpSpPr/>
                <p:nvPr/>
              </p:nvGrpSpPr>
              <p:grpSpPr>
                <a:xfrm>
                  <a:off x="7238134" y="2913743"/>
                  <a:ext cx="740157" cy="245204"/>
                  <a:chOff x="5406592" y="3651707"/>
                  <a:chExt cx="501788" cy="137781"/>
                </a:xfrm>
                <a:grpFill/>
              </p:grpSpPr>
              <p:sp>
                <p:nvSpPr>
                  <p:cNvPr id="592" name="Oval 417">
                    <a:extLst>
                      <a:ext uri="{FF2B5EF4-FFF2-40B4-BE49-F238E27FC236}">
                        <a16:creationId xmlns:a16="http://schemas.microsoft.com/office/drawing/2014/main" id="{81679794-02C9-41F5-8968-8759057925B3}"/>
                      </a:ext>
                    </a:extLst>
                  </p:cNvPr>
                  <p:cNvSpPr/>
                  <p:nvPr/>
                </p:nvSpPr>
                <p:spPr>
                  <a:xfrm>
                    <a:off x="5406592" y="3651707"/>
                    <a:ext cx="151586" cy="137781"/>
                  </a:xfrm>
                  <a:prstGeom prst="ellipse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126"/>
                  </a:p>
                </p:txBody>
              </p:sp>
              <p:sp>
                <p:nvSpPr>
                  <p:cNvPr id="593" name="Oval 418">
                    <a:extLst>
                      <a:ext uri="{FF2B5EF4-FFF2-40B4-BE49-F238E27FC236}">
                        <a16:creationId xmlns:a16="http://schemas.microsoft.com/office/drawing/2014/main" id="{C376B853-317B-4147-8AB4-C4170506F39A}"/>
                      </a:ext>
                    </a:extLst>
                  </p:cNvPr>
                  <p:cNvSpPr/>
                  <p:nvPr/>
                </p:nvSpPr>
                <p:spPr>
                  <a:xfrm>
                    <a:off x="5756794" y="3651707"/>
                    <a:ext cx="151586" cy="137781"/>
                  </a:xfrm>
                  <a:prstGeom prst="ellips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126"/>
                  </a:p>
                </p:txBody>
              </p:sp>
              <p:sp>
                <p:nvSpPr>
                  <p:cNvPr id="594" name="Rechteck 593">
                    <a:extLst>
                      <a:ext uri="{FF2B5EF4-FFF2-40B4-BE49-F238E27FC236}">
                        <a16:creationId xmlns:a16="http://schemas.microsoft.com/office/drawing/2014/main" id="{E3E070C6-8AA0-4FF2-8081-0CEE703FE152}"/>
                      </a:ext>
                    </a:extLst>
                  </p:cNvPr>
                  <p:cNvSpPr/>
                  <p:nvPr/>
                </p:nvSpPr>
                <p:spPr>
                  <a:xfrm>
                    <a:off x="5496488" y="3651707"/>
                    <a:ext cx="331807" cy="137781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126"/>
                  </a:p>
                </p:txBody>
              </p:sp>
              <p:cxnSp>
                <p:nvCxnSpPr>
                  <p:cNvPr id="595" name="Gerade Verbindung 420">
                    <a:extLst>
                      <a:ext uri="{FF2B5EF4-FFF2-40B4-BE49-F238E27FC236}">
                        <a16:creationId xmlns:a16="http://schemas.microsoft.com/office/drawing/2014/main" id="{5345B6DD-5D72-4465-866E-6505BD754ED0}"/>
                      </a:ext>
                    </a:extLst>
                  </p:cNvPr>
                  <p:cNvCxnSpPr/>
                  <p:nvPr/>
                </p:nvCxnSpPr>
                <p:spPr>
                  <a:xfrm>
                    <a:off x="5475575" y="3651707"/>
                    <a:ext cx="357013" cy="0"/>
                  </a:xfrm>
                  <a:prstGeom prst="line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6" name="Gerade Verbindung 421">
                    <a:extLst>
                      <a:ext uri="{FF2B5EF4-FFF2-40B4-BE49-F238E27FC236}">
                        <a16:creationId xmlns:a16="http://schemas.microsoft.com/office/drawing/2014/main" id="{5D40BC4A-4A24-437E-A1FB-95B15275FB92}"/>
                      </a:ext>
                    </a:extLst>
                  </p:cNvPr>
                  <p:cNvCxnSpPr/>
                  <p:nvPr/>
                </p:nvCxnSpPr>
                <p:spPr>
                  <a:xfrm>
                    <a:off x="5475575" y="3789488"/>
                    <a:ext cx="357013" cy="0"/>
                  </a:xfrm>
                  <a:prstGeom prst="line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50" name="Oval 412">
                  <a:extLst>
                    <a:ext uri="{FF2B5EF4-FFF2-40B4-BE49-F238E27FC236}">
                      <a16:creationId xmlns:a16="http://schemas.microsoft.com/office/drawing/2014/main" id="{7EC53EEF-533B-4247-9152-9893B4831E2B}"/>
                    </a:ext>
                  </a:extLst>
                </p:cNvPr>
                <p:cNvSpPr/>
                <p:nvPr/>
              </p:nvSpPr>
              <p:spPr>
                <a:xfrm>
                  <a:off x="7462930" y="3197931"/>
                  <a:ext cx="223595" cy="245204"/>
                </a:xfrm>
                <a:prstGeom prst="ellips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126"/>
                </a:p>
              </p:txBody>
            </p:sp>
            <p:sp>
              <p:nvSpPr>
                <p:cNvPr id="551" name="Rechteck 550">
                  <a:extLst>
                    <a:ext uri="{FF2B5EF4-FFF2-40B4-BE49-F238E27FC236}">
                      <a16:creationId xmlns:a16="http://schemas.microsoft.com/office/drawing/2014/main" id="{662C5C58-CC2D-409E-995D-BF91901BF4DA}"/>
                    </a:ext>
                  </a:extLst>
                </p:cNvPr>
                <p:cNvSpPr/>
                <p:nvPr/>
              </p:nvSpPr>
              <p:spPr>
                <a:xfrm>
                  <a:off x="7595530" y="3197931"/>
                  <a:ext cx="489428" cy="245204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126"/>
                </a:p>
              </p:txBody>
            </p:sp>
            <p:cxnSp>
              <p:nvCxnSpPr>
                <p:cNvPr id="552" name="Gerade Verbindung 415">
                  <a:extLst>
                    <a:ext uri="{FF2B5EF4-FFF2-40B4-BE49-F238E27FC236}">
                      <a16:creationId xmlns:a16="http://schemas.microsoft.com/office/drawing/2014/main" id="{E56D920A-028D-4E2B-9904-83F5655FB7C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564683" y="3197931"/>
                  <a:ext cx="459267" cy="441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3" name="Gerade Verbindung 416">
                  <a:extLst>
                    <a:ext uri="{FF2B5EF4-FFF2-40B4-BE49-F238E27FC236}">
                      <a16:creationId xmlns:a16="http://schemas.microsoft.com/office/drawing/2014/main" id="{06DFB0CD-399A-4779-B781-462287E9127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564683" y="3443135"/>
                  <a:ext cx="456955" cy="153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54" name="Oval 407">
                  <a:extLst>
                    <a:ext uri="{FF2B5EF4-FFF2-40B4-BE49-F238E27FC236}">
                      <a16:creationId xmlns:a16="http://schemas.microsoft.com/office/drawing/2014/main" id="{33480624-08C6-4965-8521-3C1300A880F0}"/>
                    </a:ext>
                  </a:extLst>
                </p:cNvPr>
                <p:cNvSpPr/>
                <p:nvPr/>
              </p:nvSpPr>
              <p:spPr>
                <a:xfrm>
                  <a:off x="7707267" y="3501569"/>
                  <a:ext cx="223595" cy="245204"/>
                </a:xfrm>
                <a:prstGeom prst="ellips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126"/>
                </a:p>
              </p:txBody>
            </p:sp>
            <p:sp>
              <p:nvSpPr>
                <p:cNvPr id="555" name="Rechteck 554">
                  <a:extLst>
                    <a:ext uri="{FF2B5EF4-FFF2-40B4-BE49-F238E27FC236}">
                      <a16:creationId xmlns:a16="http://schemas.microsoft.com/office/drawing/2014/main" id="{05C57F76-92D5-477C-BD3D-30B680CB293E}"/>
                    </a:ext>
                  </a:extLst>
                </p:cNvPr>
                <p:cNvSpPr/>
                <p:nvPr/>
              </p:nvSpPr>
              <p:spPr>
                <a:xfrm>
                  <a:off x="7833547" y="3511297"/>
                  <a:ext cx="251411" cy="233674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126"/>
                </a:p>
              </p:txBody>
            </p:sp>
            <p:cxnSp>
              <p:nvCxnSpPr>
                <p:cNvPr id="556" name="Gerade Verbindung 410">
                  <a:extLst>
                    <a:ext uri="{FF2B5EF4-FFF2-40B4-BE49-F238E27FC236}">
                      <a16:creationId xmlns:a16="http://schemas.microsoft.com/office/drawing/2014/main" id="{27F3D753-1F97-4B00-A9EA-C88021451BA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804412" y="3502025"/>
                  <a:ext cx="217226" cy="1389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7" name="Gerade Verbindung 411">
                  <a:extLst>
                    <a:ext uri="{FF2B5EF4-FFF2-40B4-BE49-F238E27FC236}">
                      <a16:creationId xmlns:a16="http://schemas.microsoft.com/office/drawing/2014/main" id="{92E6BFE6-027E-42BC-8187-751DBD1C2F1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819599" y="3748617"/>
                  <a:ext cx="208931" cy="1892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58" name="Oval 402">
                  <a:extLst>
                    <a:ext uri="{FF2B5EF4-FFF2-40B4-BE49-F238E27FC236}">
                      <a16:creationId xmlns:a16="http://schemas.microsoft.com/office/drawing/2014/main" id="{8B291E5E-BE9B-426F-8027-D92D59D256D8}"/>
                    </a:ext>
                  </a:extLst>
                </p:cNvPr>
                <p:cNvSpPr/>
                <p:nvPr/>
              </p:nvSpPr>
              <p:spPr>
                <a:xfrm>
                  <a:off x="7912522" y="3798723"/>
                  <a:ext cx="223595" cy="245204"/>
                </a:xfrm>
                <a:prstGeom prst="ellips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126"/>
                </a:p>
              </p:txBody>
            </p:sp>
            <p:sp>
              <p:nvSpPr>
                <p:cNvPr id="559" name="Rechteck 558">
                  <a:extLst>
                    <a:ext uri="{FF2B5EF4-FFF2-40B4-BE49-F238E27FC236}">
                      <a16:creationId xmlns:a16="http://schemas.microsoft.com/office/drawing/2014/main" id="{00E3A923-A799-4B22-9C29-6B57CE7346C7}"/>
                    </a:ext>
                  </a:extLst>
                </p:cNvPr>
                <p:cNvSpPr/>
                <p:nvPr/>
              </p:nvSpPr>
              <p:spPr>
                <a:xfrm>
                  <a:off x="8033313" y="3797100"/>
                  <a:ext cx="103286" cy="245204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126"/>
                </a:p>
              </p:txBody>
            </p:sp>
            <p:sp>
              <p:nvSpPr>
                <p:cNvPr id="560" name="Oval 398">
                  <a:extLst>
                    <a:ext uri="{FF2B5EF4-FFF2-40B4-BE49-F238E27FC236}">
                      <a16:creationId xmlns:a16="http://schemas.microsoft.com/office/drawing/2014/main" id="{73BBACA1-4D84-4279-9679-3D88B0724988}"/>
                    </a:ext>
                  </a:extLst>
                </p:cNvPr>
                <p:cNvSpPr/>
                <p:nvPr/>
              </p:nvSpPr>
              <p:spPr>
                <a:xfrm>
                  <a:off x="6387386" y="3223948"/>
                  <a:ext cx="223595" cy="245204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126"/>
                </a:p>
              </p:txBody>
            </p:sp>
            <p:sp>
              <p:nvSpPr>
                <p:cNvPr id="561" name="Rechteck 560">
                  <a:extLst>
                    <a:ext uri="{FF2B5EF4-FFF2-40B4-BE49-F238E27FC236}">
                      <a16:creationId xmlns:a16="http://schemas.microsoft.com/office/drawing/2014/main" id="{D447E7D9-3037-466E-8447-8F255915C183}"/>
                    </a:ext>
                  </a:extLst>
                </p:cNvPr>
                <p:cNvSpPr/>
                <p:nvPr/>
              </p:nvSpPr>
              <p:spPr>
                <a:xfrm>
                  <a:off x="6154166" y="3223948"/>
                  <a:ext cx="338685" cy="245204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126"/>
                </a:p>
              </p:txBody>
            </p:sp>
            <p:cxnSp>
              <p:nvCxnSpPr>
                <p:cNvPr id="562" name="Gerade Verbindung 400">
                  <a:extLst>
                    <a:ext uri="{FF2B5EF4-FFF2-40B4-BE49-F238E27FC236}">
                      <a16:creationId xmlns:a16="http://schemas.microsoft.com/office/drawing/2014/main" id="{C85EC7DF-5065-4F27-9694-ACC157D041D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275388" y="3219450"/>
                  <a:ext cx="223797" cy="4498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3" name="Gerade Verbindung 401">
                  <a:extLst>
                    <a:ext uri="{FF2B5EF4-FFF2-40B4-BE49-F238E27FC236}">
                      <a16:creationId xmlns:a16="http://schemas.microsoft.com/office/drawing/2014/main" id="{B42FA821-80B1-461D-89EA-F0AAFF6B109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271287" y="3469154"/>
                  <a:ext cx="227897" cy="3855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4" name="Oval 393">
                  <a:extLst>
                    <a:ext uri="{FF2B5EF4-FFF2-40B4-BE49-F238E27FC236}">
                      <a16:creationId xmlns:a16="http://schemas.microsoft.com/office/drawing/2014/main" id="{A15868A6-BA74-45C9-938C-255B9288DBD0}"/>
                    </a:ext>
                  </a:extLst>
                </p:cNvPr>
                <p:cNvSpPr/>
                <p:nvPr/>
              </p:nvSpPr>
              <p:spPr>
                <a:xfrm>
                  <a:off x="6631723" y="3527585"/>
                  <a:ext cx="223595" cy="245204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126"/>
                </a:p>
              </p:txBody>
            </p:sp>
            <p:sp>
              <p:nvSpPr>
                <p:cNvPr id="565" name="Rechteck 564">
                  <a:extLst>
                    <a:ext uri="{FF2B5EF4-FFF2-40B4-BE49-F238E27FC236}">
                      <a16:creationId xmlns:a16="http://schemas.microsoft.com/office/drawing/2014/main" id="{3B74DA48-24D9-4AB4-ADC1-0CDA8F1D04FF}"/>
                    </a:ext>
                  </a:extLst>
                </p:cNvPr>
                <p:cNvSpPr/>
                <p:nvPr/>
              </p:nvSpPr>
              <p:spPr>
                <a:xfrm>
                  <a:off x="6247761" y="3527585"/>
                  <a:ext cx="489428" cy="245204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126"/>
                </a:p>
              </p:txBody>
            </p:sp>
            <p:cxnSp>
              <p:nvCxnSpPr>
                <p:cNvPr id="566" name="Gerade Verbindung 395">
                  <a:extLst>
                    <a:ext uri="{FF2B5EF4-FFF2-40B4-BE49-F238E27FC236}">
                      <a16:creationId xmlns:a16="http://schemas.microsoft.com/office/drawing/2014/main" id="{774E4751-3F7C-4D03-9266-D8ADF36A5675}"/>
                    </a:ext>
                  </a:extLst>
                </p:cNvPr>
                <p:cNvCxnSpPr>
                  <a:cxnSpLocks/>
                  <a:endCxn id="564" idx="0"/>
                </p:cNvCxnSpPr>
                <p:nvPr/>
              </p:nvCxnSpPr>
              <p:spPr>
                <a:xfrm>
                  <a:off x="6269601" y="3527585"/>
                  <a:ext cx="473920" cy="0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7" name="Gerade Verbindung 396">
                  <a:extLst>
                    <a:ext uri="{FF2B5EF4-FFF2-40B4-BE49-F238E27FC236}">
                      <a16:creationId xmlns:a16="http://schemas.microsoft.com/office/drawing/2014/main" id="{8977DB21-931C-49D2-9798-7EB832740BA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269601" y="3772789"/>
                  <a:ext cx="473921" cy="0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68" name="Gruppierung 360">
                  <a:extLst>
                    <a:ext uri="{FF2B5EF4-FFF2-40B4-BE49-F238E27FC236}">
                      <a16:creationId xmlns:a16="http://schemas.microsoft.com/office/drawing/2014/main" id="{CF059CEA-AED5-4CD2-B211-04BBA42B84A9}"/>
                    </a:ext>
                  </a:extLst>
                </p:cNvPr>
                <p:cNvGrpSpPr/>
                <p:nvPr/>
              </p:nvGrpSpPr>
              <p:grpSpPr>
                <a:xfrm>
                  <a:off x="6339957" y="3824740"/>
                  <a:ext cx="740157" cy="245204"/>
                  <a:chOff x="5406592" y="3651707"/>
                  <a:chExt cx="501788" cy="137781"/>
                </a:xfrm>
                <a:grpFill/>
              </p:grpSpPr>
              <p:sp>
                <p:nvSpPr>
                  <p:cNvPr id="587" name="Oval 387">
                    <a:extLst>
                      <a:ext uri="{FF2B5EF4-FFF2-40B4-BE49-F238E27FC236}">
                        <a16:creationId xmlns:a16="http://schemas.microsoft.com/office/drawing/2014/main" id="{CE48EAB2-24DF-4870-B934-577C1BE26C83}"/>
                      </a:ext>
                    </a:extLst>
                  </p:cNvPr>
                  <p:cNvSpPr/>
                  <p:nvPr/>
                </p:nvSpPr>
                <p:spPr>
                  <a:xfrm>
                    <a:off x="5406592" y="3651707"/>
                    <a:ext cx="151586" cy="137781"/>
                  </a:xfrm>
                  <a:prstGeom prst="ellipse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126"/>
                  </a:p>
                </p:txBody>
              </p:sp>
              <p:sp>
                <p:nvSpPr>
                  <p:cNvPr id="588" name="Oval 388">
                    <a:extLst>
                      <a:ext uri="{FF2B5EF4-FFF2-40B4-BE49-F238E27FC236}">
                        <a16:creationId xmlns:a16="http://schemas.microsoft.com/office/drawing/2014/main" id="{BA7145AA-FD57-4014-B727-E61B53895961}"/>
                      </a:ext>
                    </a:extLst>
                  </p:cNvPr>
                  <p:cNvSpPr/>
                  <p:nvPr/>
                </p:nvSpPr>
                <p:spPr>
                  <a:xfrm>
                    <a:off x="5756794" y="3651707"/>
                    <a:ext cx="151586" cy="137781"/>
                  </a:xfrm>
                  <a:prstGeom prst="ellips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126"/>
                  </a:p>
                </p:txBody>
              </p:sp>
              <p:sp>
                <p:nvSpPr>
                  <p:cNvPr id="589" name="Rechteck 588">
                    <a:extLst>
                      <a:ext uri="{FF2B5EF4-FFF2-40B4-BE49-F238E27FC236}">
                        <a16:creationId xmlns:a16="http://schemas.microsoft.com/office/drawing/2014/main" id="{36F67C53-92B9-493C-8513-45730EC9C348}"/>
                      </a:ext>
                    </a:extLst>
                  </p:cNvPr>
                  <p:cNvSpPr/>
                  <p:nvPr/>
                </p:nvSpPr>
                <p:spPr>
                  <a:xfrm>
                    <a:off x="5496488" y="3651707"/>
                    <a:ext cx="331807" cy="137781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126"/>
                  </a:p>
                </p:txBody>
              </p:sp>
              <p:cxnSp>
                <p:nvCxnSpPr>
                  <p:cNvPr id="590" name="Gerade Verbindung 390">
                    <a:extLst>
                      <a:ext uri="{FF2B5EF4-FFF2-40B4-BE49-F238E27FC236}">
                        <a16:creationId xmlns:a16="http://schemas.microsoft.com/office/drawing/2014/main" id="{DC8A70E3-2FBE-4EEE-9251-9205A178B35C}"/>
                      </a:ext>
                    </a:extLst>
                  </p:cNvPr>
                  <p:cNvCxnSpPr/>
                  <p:nvPr/>
                </p:nvCxnSpPr>
                <p:spPr>
                  <a:xfrm>
                    <a:off x="5475575" y="3651707"/>
                    <a:ext cx="357013" cy="0"/>
                  </a:xfrm>
                  <a:prstGeom prst="line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1" name="Gerade Verbindung 391">
                    <a:extLst>
                      <a:ext uri="{FF2B5EF4-FFF2-40B4-BE49-F238E27FC236}">
                        <a16:creationId xmlns:a16="http://schemas.microsoft.com/office/drawing/2014/main" id="{6F6C8502-4F5A-4C12-9E3B-CDCA3A634503}"/>
                      </a:ext>
                    </a:extLst>
                  </p:cNvPr>
                  <p:cNvCxnSpPr/>
                  <p:nvPr/>
                </p:nvCxnSpPr>
                <p:spPr>
                  <a:xfrm>
                    <a:off x="5475575" y="3789488"/>
                    <a:ext cx="357013" cy="0"/>
                  </a:xfrm>
                  <a:prstGeom prst="line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69" name="Gruppierung 362">
                  <a:extLst>
                    <a:ext uri="{FF2B5EF4-FFF2-40B4-BE49-F238E27FC236}">
                      <a16:creationId xmlns:a16="http://schemas.microsoft.com/office/drawing/2014/main" id="{3BCBA699-37FA-4ABC-BF26-A2CC0630DEF5}"/>
                    </a:ext>
                  </a:extLst>
                </p:cNvPr>
                <p:cNvGrpSpPr/>
                <p:nvPr/>
              </p:nvGrpSpPr>
              <p:grpSpPr>
                <a:xfrm>
                  <a:off x="6675285" y="3223115"/>
                  <a:ext cx="740157" cy="245204"/>
                  <a:chOff x="5406592" y="3651707"/>
                  <a:chExt cx="501788" cy="137781"/>
                </a:xfrm>
                <a:grpFill/>
              </p:grpSpPr>
              <p:sp>
                <p:nvSpPr>
                  <p:cNvPr id="582" name="Oval 377">
                    <a:extLst>
                      <a:ext uri="{FF2B5EF4-FFF2-40B4-BE49-F238E27FC236}">
                        <a16:creationId xmlns:a16="http://schemas.microsoft.com/office/drawing/2014/main" id="{C036ACB8-1C73-40F2-9CB2-4467F2EF69E1}"/>
                      </a:ext>
                    </a:extLst>
                  </p:cNvPr>
                  <p:cNvSpPr/>
                  <p:nvPr/>
                </p:nvSpPr>
                <p:spPr>
                  <a:xfrm>
                    <a:off x="5406592" y="3651707"/>
                    <a:ext cx="151586" cy="137781"/>
                  </a:xfrm>
                  <a:prstGeom prst="ellipse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126"/>
                  </a:p>
                </p:txBody>
              </p:sp>
              <p:sp>
                <p:nvSpPr>
                  <p:cNvPr id="583" name="Oval 378">
                    <a:extLst>
                      <a:ext uri="{FF2B5EF4-FFF2-40B4-BE49-F238E27FC236}">
                        <a16:creationId xmlns:a16="http://schemas.microsoft.com/office/drawing/2014/main" id="{992ADFF9-938C-4F6B-95C3-50BAB59CEF1B}"/>
                      </a:ext>
                    </a:extLst>
                  </p:cNvPr>
                  <p:cNvSpPr/>
                  <p:nvPr/>
                </p:nvSpPr>
                <p:spPr>
                  <a:xfrm>
                    <a:off x="5756794" y="3651707"/>
                    <a:ext cx="151586" cy="137781"/>
                  </a:xfrm>
                  <a:prstGeom prst="ellips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126"/>
                  </a:p>
                </p:txBody>
              </p:sp>
              <p:sp>
                <p:nvSpPr>
                  <p:cNvPr id="584" name="Rechteck 583">
                    <a:extLst>
                      <a:ext uri="{FF2B5EF4-FFF2-40B4-BE49-F238E27FC236}">
                        <a16:creationId xmlns:a16="http://schemas.microsoft.com/office/drawing/2014/main" id="{C673DA96-08E0-4AD6-87CA-CDEB3C80E2DC}"/>
                      </a:ext>
                    </a:extLst>
                  </p:cNvPr>
                  <p:cNvSpPr/>
                  <p:nvPr/>
                </p:nvSpPr>
                <p:spPr>
                  <a:xfrm>
                    <a:off x="5496488" y="3651707"/>
                    <a:ext cx="331807" cy="137781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126"/>
                  </a:p>
                </p:txBody>
              </p:sp>
              <p:cxnSp>
                <p:nvCxnSpPr>
                  <p:cNvPr id="585" name="Gerade Verbindung 380">
                    <a:extLst>
                      <a:ext uri="{FF2B5EF4-FFF2-40B4-BE49-F238E27FC236}">
                        <a16:creationId xmlns:a16="http://schemas.microsoft.com/office/drawing/2014/main" id="{42255EFC-8679-42FD-96F9-A26887D83C23}"/>
                      </a:ext>
                    </a:extLst>
                  </p:cNvPr>
                  <p:cNvCxnSpPr/>
                  <p:nvPr/>
                </p:nvCxnSpPr>
                <p:spPr>
                  <a:xfrm>
                    <a:off x="5475575" y="3651707"/>
                    <a:ext cx="357013" cy="0"/>
                  </a:xfrm>
                  <a:prstGeom prst="line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6" name="Gerade Verbindung 381">
                    <a:extLst>
                      <a:ext uri="{FF2B5EF4-FFF2-40B4-BE49-F238E27FC236}">
                        <a16:creationId xmlns:a16="http://schemas.microsoft.com/office/drawing/2014/main" id="{1DA3E6DC-3C13-4E66-8778-CD62DABF31B8}"/>
                      </a:ext>
                    </a:extLst>
                  </p:cNvPr>
                  <p:cNvCxnSpPr/>
                  <p:nvPr/>
                </p:nvCxnSpPr>
                <p:spPr>
                  <a:xfrm>
                    <a:off x="5475575" y="3789488"/>
                    <a:ext cx="357013" cy="0"/>
                  </a:xfrm>
                  <a:prstGeom prst="line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70" name="Gruppierung 363">
                  <a:extLst>
                    <a:ext uri="{FF2B5EF4-FFF2-40B4-BE49-F238E27FC236}">
                      <a16:creationId xmlns:a16="http://schemas.microsoft.com/office/drawing/2014/main" id="{E6C18437-4C78-4F6C-AD02-1E9BAC9D3601}"/>
                    </a:ext>
                  </a:extLst>
                </p:cNvPr>
                <p:cNvGrpSpPr/>
                <p:nvPr/>
              </p:nvGrpSpPr>
              <p:grpSpPr>
                <a:xfrm>
                  <a:off x="6918552" y="3521871"/>
                  <a:ext cx="740157" cy="245204"/>
                  <a:chOff x="5406592" y="3651707"/>
                  <a:chExt cx="501788" cy="137781"/>
                </a:xfrm>
                <a:grpFill/>
              </p:grpSpPr>
              <p:sp>
                <p:nvSpPr>
                  <p:cNvPr id="577" name="Oval 372">
                    <a:extLst>
                      <a:ext uri="{FF2B5EF4-FFF2-40B4-BE49-F238E27FC236}">
                        <a16:creationId xmlns:a16="http://schemas.microsoft.com/office/drawing/2014/main" id="{D75BDBED-26BA-4DC3-9357-8C04CE310C1A}"/>
                      </a:ext>
                    </a:extLst>
                  </p:cNvPr>
                  <p:cNvSpPr/>
                  <p:nvPr/>
                </p:nvSpPr>
                <p:spPr>
                  <a:xfrm>
                    <a:off x="5406592" y="3651707"/>
                    <a:ext cx="151586" cy="137781"/>
                  </a:xfrm>
                  <a:prstGeom prst="ellipse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126"/>
                  </a:p>
                </p:txBody>
              </p:sp>
              <p:sp>
                <p:nvSpPr>
                  <p:cNvPr id="578" name="Oval 373">
                    <a:extLst>
                      <a:ext uri="{FF2B5EF4-FFF2-40B4-BE49-F238E27FC236}">
                        <a16:creationId xmlns:a16="http://schemas.microsoft.com/office/drawing/2014/main" id="{9D9E8D27-1449-4484-B780-A5A11061C379}"/>
                      </a:ext>
                    </a:extLst>
                  </p:cNvPr>
                  <p:cNvSpPr/>
                  <p:nvPr/>
                </p:nvSpPr>
                <p:spPr>
                  <a:xfrm>
                    <a:off x="5756794" y="3651707"/>
                    <a:ext cx="151586" cy="137781"/>
                  </a:xfrm>
                  <a:prstGeom prst="ellips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126"/>
                  </a:p>
                </p:txBody>
              </p:sp>
              <p:sp>
                <p:nvSpPr>
                  <p:cNvPr id="579" name="Rechteck 578">
                    <a:extLst>
                      <a:ext uri="{FF2B5EF4-FFF2-40B4-BE49-F238E27FC236}">
                        <a16:creationId xmlns:a16="http://schemas.microsoft.com/office/drawing/2014/main" id="{E9265EF6-2C8E-4CF6-A69C-8B41E94CA002}"/>
                      </a:ext>
                    </a:extLst>
                  </p:cNvPr>
                  <p:cNvSpPr/>
                  <p:nvPr/>
                </p:nvSpPr>
                <p:spPr>
                  <a:xfrm>
                    <a:off x="5496488" y="3651707"/>
                    <a:ext cx="331807" cy="137781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126"/>
                  </a:p>
                </p:txBody>
              </p:sp>
              <p:cxnSp>
                <p:nvCxnSpPr>
                  <p:cNvPr id="580" name="Gerade Verbindung 375">
                    <a:extLst>
                      <a:ext uri="{FF2B5EF4-FFF2-40B4-BE49-F238E27FC236}">
                        <a16:creationId xmlns:a16="http://schemas.microsoft.com/office/drawing/2014/main" id="{10122136-FD6B-4A77-AAC8-37EC24403EA0}"/>
                      </a:ext>
                    </a:extLst>
                  </p:cNvPr>
                  <p:cNvCxnSpPr/>
                  <p:nvPr/>
                </p:nvCxnSpPr>
                <p:spPr>
                  <a:xfrm>
                    <a:off x="5475575" y="3651707"/>
                    <a:ext cx="357013" cy="0"/>
                  </a:xfrm>
                  <a:prstGeom prst="line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1" name="Gerade Verbindung 376">
                    <a:extLst>
                      <a:ext uri="{FF2B5EF4-FFF2-40B4-BE49-F238E27FC236}">
                        <a16:creationId xmlns:a16="http://schemas.microsoft.com/office/drawing/2014/main" id="{FA2B2B43-9992-42AD-8A08-65125A8E7E9F}"/>
                      </a:ext>
                    </a:extLst>
                  </p:cNvPr>
                  <p:cNvCxnSpPr/>
                  <p:nvPr/>
                </p:nvCxnSpPr>
                <p:spPr>
                  <a:xfrm>
                    <a:off x="5475575" y="3789488"/>
                    <a:ext cx="357013" cy="0"/>
                  </a:xfrm>
                  <a:prstGeom prst="line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71" name="Gruppierung 364">
                  <a:extLst>
                    <a:ext uri="{FF2B5EF4-FFF2-40B4-BE49-F238E27FC236}">
                      <a16:creationId xmlns:a16="http://schemas.microsoft.com/office/drawing/2014/main" id="{38576E84-DDDA-4B53-A8F1-884408F82289}"/>
                    </a:ext>
                  </a:extLst>
                </p:cNvPr>
                <p:cNvGrpSpPr/>
                <p:nvPr/>
              </p:nvGrpSpPr>
              <p:grpSpPr>
                <a:xfrm>
                  <a:off x="7127635" y="3813898"/>
                  <a:ext cx="740157" cy="245204"/>
                  <a:chOff x="5406592" y="3651707"/>
                  <a:chExt cx="501788" cy="137781"/>
                </a:xfrm>
                <a:grpFill/>
              </p:grpSpPr>
              <p:sp>
                <p:nvSpPr>
                  <p:cNvPr id="572" name="Oval 367">
                    <a:extLst>
                      <a:ext uri="{FF2B5EF4-FFF2-40B4-BE49-F238E27FC236}">
                        <a16:creationId xmlns:a16="http://schemas.microsoft.com/office/drawing/2014/main" id="{E0499D35-C43D-4AE7-8DD8-3AB2DF47EDF2}"/>
                      </a:ext>
                    </a:extLst>
                  </p:cNvPr>
                  <p:cNvSpPr/>
                  <p:nvPr/>
                </p:nvSpPr>
                <p:spPr>
                  <a:xfrm>
                    <a:off x="5406592" y="3651707"/>
                    <a:ext cx="151586" cy="137781"/>
                  </a:xfrm>
                  <a:prstGeom prst="ellipse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126"/>
                  </a:p>
                </p:txBody>
              </p:sp>
              <p:sp>
                <p:nvSpPr>
                  <p:cNvPr id="573" name="Oval 368">
                    <a:extLst>
                      <a:ext uri="{FF2B5EF4-FFF2-40B4-BE49-F238E27FC236}">
                        <a16:creationId xmlns:a16="http://schemas.microsoft.com/office/drawing/2014/main" id="{56403840-B311-41CD-8BFA-1B8E07E10D60}"/>
                      </a:ext>
                    </a:extLst>
                  </p:cNvPr>
                  <p:cNvSpPr/>
                  <p:nvPr/>
                </p:nvSpPr>
                <p:spPr>
                  <a:xfrm>
                    <a:off x="5756794" y="3651707"/>
                    <a:ext cx="151586" cy="137781"/>
                  </a:xfrm>
                  <a:prstGeom prst="ellips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126"/>
                  </a:p>
                </p:txBody>
              </p:sp>
              <p:sp>
                <p:nvSpPr>
                  <p:cNvPr id="574" name="Rechteck 573">
                    <a:extLst>
                      <a:ext uri="{FF2B5EF4-FFF2-40B4-BE49-F238E27FC236}">
                        <a16:creationId xmlns:a16="http://schemas.microsoft.com/office/drawing/2014/main" id="{E293B0CE-BA55-4A54-A146-2D601395B5E4}"/>
                      </a:ext>
                    </a:extLst>
                  </p:cNvPr>
                  <p:cNvSpPr/>
                  <p:nvPr/>
                </p:nvSpPr>
                <p:spPr>
                  <a:xfrm>
                    <a:off x="5496488" y="3651707"/>
                    <a:ext cx="331807" cy="137781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126"/>
                  </a:p>
                </p:txBody>
              </p:sp>
              <p:cxnSp>
                <p:nvCxnSpPr>
                  <p:cNvPr id="575" name="Gerade Verbindung 370">
                    <a:extLst>
                      <a:ext uri="{FF2B5EF4-FFF2-40B4-BE49-F238E27FC236}">
                        <a16:creationId xmlns:a16="http://schemas.microsoft.com/office/drawing/2014/main" id="{124CD2D0-C95C-4319-9D6B-6F177EDC8A47}"/>
                      </a:ext>
                    </a:extLst>
                  </p:cNvPr>
                  <p:cNvCxnSpPr/>
                  <p:nvPr/>
                </p:nvCxnSpPr>
                <p:spPr>
                  <a:xfrm>
                    <a:off x="5475575" y="3651707"/>
                    <a:ext cx="357013" cy="0"/>
                  </a:xfrm>
                  <a:prstGeom prst="line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6" name="Gerade Verbindung 371">
                    <a:extLst>
                      <a:ext uri="{FF2B5EF4-FFF2-40B4-BE49-F238E27FC236}">
                        <a16:creationId xmlns:a16="http://schemas.microsoft.com/office/drawing/2014/main" id="{C5448C1F-C33F-4730-8D13-2C0EAB84F687}"/>
                      </a:ext>
                    </a:extLst>
                  </p:cNvPr>
                  <p:cNvCxnSpPr/>
                  <p:nvPr/>
                </p:nvCxnSpPr>
                <p:spPr>
                  <a:xfrm>
                    <a:off x="5475575" y="3789488"/>
                    <a:ext cx="357013" cy="0"/>
                  </a:xfrm>
                  <a:prstGeom prst="line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538" name="Oval 428">
                <a:extLst>
                  <a:ext uri="{FF2B5EF4-FFF2-40B4-BE49-F238E27FC236}">
                    <a16:creationId xmlns:a16="http://schemas.microsoft.com/office/drawing/2014/main" id="{FB8DE127-8D2F-4479-959E-BE29FF7D486F}"/>
                  </a:ext>
                </a:extLst>
              </p:cNvPr>
              <p:cNvSpPr/>
              <p:nvPr/>
            </p:nvSpPr>
            <p:spPr>
              <a:xfrm>
                <a:off x="6612652" y="3005181"/>
                <a:ext cx="126776" cy="108298"/>
              </a:xfrm>
              <a:prstGeom prst="ellipse">
                <a:avLst/>
              </a:prstGeom>
              <a:grpFill/>
              <a:ln>
                <a:solidFill>
                  <a:schemeClr val="bg2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126"/>
              </a:p>
            </p:txBody>
          </p:sp>
          <p:sp>
            <p:nvSpPr>
              <p:cNvPr id="539" name="Oval 429">
                <a:extLst>
                  <a:ext uri="{FF2B5EF4-FFF2-40B4-BE49-F238E27FC236}">
                    <a16:creationId xmlns:a16="http://schemas.microsoft.com/office/drawing/2014/main" id="{53010F40-0FB6-421B-99F0-638DCD933E18}"/>
                  </a:ext>
                </a:extLst>
              </p:cNvPr>
              <p:cNvSpPr/>
              <p:nvPr/>
            </p:nvSpPr>
            <p:spPr>
              <a:xfrm>
                <a:off x="6822661" y="2976036"/>
                <a:ext cx="126776" cy="108298"/>
              </a:xfrm>
              <a:prstGeom prst="ellipse">
                <a:avLst/>
              </a:prstGeom>
              <a:grpFill/>
              <a:ln>
                <a:solidFill>
                  <a:schemeClr val="bg2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126"/>
              </a:p>
            </p:txBody>
          </p:sp>
          <p:sp>
            <p:nvSpPr>
              <p:cNvPr id="540" name="Oval 430">
                <a:extLst>
                  <a:ext uri="{FF2B5EF4-FFF2-40B4-BE49-F238E27FC236}">
                    <a16:creationId xmlns:a16="http://schemas.microsoft.com/office/drawing/2014/main" id="{FD551314-BD58-4DD8-BA8C-B96429A664FE}"/>
                  </a:ext>
                </a:extLst>
              </p:cNvPr>
              <p:cNvSpPr/>
              <p:nvPr/>
            </p:nvSpPr>
            <p:spPr>
              <a:xfrm>
                <a:off x="6901123" y="3312954"/>
                <a:ext cx="126776" cy="108298"/>
              </a:xfrm>
              <a:prstGeom prst="ellipse">
                <a:avLst/>
              </a:prstGeom>
              <a:grpFill/>
              <a:ln>
                <a:solidFill>
                  <a:schemeClr val="bg2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126"/>
              </a:p>
            </p:txBody>
          </p:sp>
          <p:sp>
            <p:nvSpPr>
              <p:cNvPr id="541" name="Oval 431">
                <a:extLst>
                  <a:ext uri="{FF2B5EF4-FFF2-40B4-BE49-F238E27FC236}">
                    <a16:creationId xmlns:a16="http://schemas.microsoft.com/office/drawing/2014/main" id="{2B6F88E8-FAF6-48D6-9A59-FC06DFC8E7C4}"/>
                  </a:ext>
                </a:extLst>
              </p:cNvPr>
              <p:cNvSpPr/>
              <p:nvPr/>
            </p:nvSpPr>
            <p:spPr>
              <a:xfrm>
                <a:off x="7436637" y="3633500"/>
                <a:ext cx="126776" cy="108298"/>
              </a:xfrm>
              <a:prstGeom prst="ellipse">
                <a:avLst/>
              </a:prstGeom>
              <a:grpFill/>
              <a:ln>
                <a:solidFill>
                  <a:schemeClr val="bg2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126"/>
              </a:p>
            </p:txBody>
          </p:sp>
        </p:grpSp>
      </p:grpSp>
      <p:grpSp>
        <p:nvGrpSpPr>
          <p:cNvPr id="433" name="Gruppieren 432">
            <a:extLst>
              <a:ext uri="{FF2B5EF4-FFF2-40B4-BE49-F238E27FC236}">
                <a16:creationId xmlns:a16="http://schemas.microsoft.com/office/drawing/2014/main" id="{6549490C-315E-4026-B98F-402EC75CA698}"/>
              </a:ext>
            </a:extLst>
          </p:cNvPr>
          <p:cNvGrpSpPr/>
          <p:nvPr/>
        </p:nvGrpSpPr>
        <p:grpSpPr>
          <a:xfrm>
            <a:off x="6022790" y="5705310"/>
            <a:ext cx="1270800" cy="928800"/>
            <a:chOff x="3030786" y="855222"/>
            <a:chExt cx="2011090" cy="1310269"/>
          </a:xfrm>
        </p:grpSpPr>
        <p:sp>
          <p:nvSpPr>
            <p:cNvPr id="434" name="Rechteck 433">
              <a:extLst>
                <a:ext uri="{FF2B5EF4-FFF2-40B4-BE49-F238E27FC236}">
                  <a16:creationId xmlns:a16="http://schemas.microsoft.com/office/drawing/2014/main" id="{A81CFE98-FF09-42BF-B2D1-E5300E549C05}"/>
                </a:ext>
              </a:extLst>
            </p:cNvPr>
            <p:cNvSpPr/>
            <p:nvPr/>
          </p:nvSpPr>
          <p:spPr>
            <a:xfrm>
              <a:off x="3147890" y="855222"/>
              <a:ext cx="1782612" cy="13102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126" dirty="0"/>
            </a:p>
          </p:txBody>
        </p:sp>
        <p:grpSp>
          <p:nvGrpSpPr>
            <p:cNvPr id="435" name="Gruppieren 434">
              <a:extLst>
                <a:ext uri="{FF2B5EF4-FFF2-40B4-BE49-F238E27FC236}">
                  <a16:creationId xmlns:a16="http://schemas.microsoft.com/office/drawing/2014/main" id="{A3DF1C4A-FE69-4189-AA2E-64F6A34226CF}"/>
                </a:ext>
              </a:extLst>
            </p:cNvPr>
            <p:cNvGrpSpPr/>
            <p:nvPr/>
          </p:nvGrpSpPr>
          <p:grpSpPr>
            <a:xfrm>
              <a:off x="3030786" y="966080"/>
              <a:ext cx="2011090" cy="1156201"/>
              <a:chOff x="6154167" y="2913743"/>
              <a:chExt cx="1982432" cy="1156201"/>
            </a:xfrm>
          </p:grpSpPr>
          <p:sp>
            <p:nvSpPr>
              <p:cNvPr id="436" name="Oval 383">
                <a:extLst>
                  <a:ext uri="{FF2B5EF4-FFF2-40B4-BE49-F238E27FC236}">
                    <a16:creationId xmlns:a16="http://schemas.microsoft.com/office/drawing/2014/main" id="{FAE04F02-FB55-452D-BD81-82FA6C12EBDB}"/>
                  </a:ext>
                </a:extLst>
              </p:cNvPr>
              <p:cNvSpPr/>
              <p:nvPr/>
            </p:nvSpPr>
            <p:spPr>
              <a:xfrm>
                <a:off x="6160501" y="2918145"/>
                <a:ext cx="223595" cy="24520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126"/>
              </a:p>
            </p:txBody>
          </p:sp>
          <p:sp>
            <p:nvSpPr>
              <p:cNvPr id="439" name="Rechteck 438">
                <a:extLst>
                  <a:ext uri="{FF2B5EF4-FFF2-40B4-BE49-F238E27FC236}">
                    <a16:creationId xmlns:a16="http://schemas.microsoft.com/office/drawing/2014/main" id="{38F41B3E-977E-4E11-B7BA-E56527AE4FD0}"/>
                  </a:ext>
                </a:extLst>
              </p:cNvPr>
              <p:cNvSpPr/>
              <p:nvPr/>
            </p:nvSpPr>
            <p:spPr>
              <a:xfrm>
                <a:off x="6154167" y="2918145"/>
                <a:ext cx="111799" cy="2452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126"/>
              </a:p>
            </p:txBody>
          </p:sp>
          <p:sp>
            <p:nvSpPr>
              <p:cNvPr id="440" name="Oval 422">
                <a:extLst>
                  <a:ext uri="{FF2B5EF4-FFF2-40B4-BE49-F238E27FC236}">
                    <a16:creationId xmlns:a16="http://schemas.microsoft.com/office/drawing/2014/main" id="{BB40084E-186A-4AAE-9A71-3A479D939E19}"/>
                  </a:ext>
                </a:extLst>
              </p:cNvPr>
              <p:cNvSpPr/>
              <p:nvPr/>
            </p:nvSpPr>
            <p:spPr>
              <a:xfrm>
                <a:off x="6433612" y="2927541"/>
                <a:ext cx="223595" cy="245204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126"/>
              </a:p>
            </p:txBody>
          </p:sp>
          <p:sp>
            <p:nvSpPr>
              <p:cNvPr id="441" name="Oval 423">
                <a:extLst>
                  <a:ext uri="{FF2B5EF4-FFF2-40B4-BE49-F238E27FC236}">
                    <a16:creationId xmlns:a16="http://schemas.microsoft.com/office/drawing/2014/main" id="{40787B1C-D9F1-4AC3-9DA8-BD4B1536C754}"/>
                  </a:ext>
                </a:extLst>
              </p:cNvPr>
              <p:cNvSpPr/>
              <p:nvPr/>
            </p:nvSpPr>
            <p:spPr>
              <a:xfrm>
                <a:off x="6950174" y="2927541"/>
                <a:ext cx="223595" cy="24520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126"/>
              </a:p>
            </p:txBody>
          </p:sp>
          <p:sp>
            <p:nvSpPr>
              <p:cNvPr id="442" name="Rechteck 441">
                <a:extLst>
                  <a:ext uri="{FF2B5EF4-FFF2-40B4-BE49-F238E27FC236}">
                    <a16:creationId xmlns:a16="http://schemas.microsoft.com/office/drawing/2014/main" id="{58AC1233-BC5A-440C-AD2B-8CDCACD569F9}"/>
                  </a:ext>
                </a:extLst>
              </p:cNvPr>
              <p:cNvSpPr/>
              <p:nvPr/>
            </p:nvSpPr>
            <p:spPr>
              <a:xfrm>
                <a:off x="6566212" y="2927541"/>
                <a:ext cx="489428" cy="24520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126"/>
              </a:p>
            </p:txBody>
          </p:sp>
          <p:cxnSp>
            <p:nvCxnSpPr>
              <p:cNvPr id="445" name="Gerade Verbindung 425">
                <a:extLst>
                  <a:ext uri="{FF2B5EF4-FFF2-40B4-BE49-F238E27FC236}">
                    <a16:creationId xmlns:a16="http://schemas.microsoft.com/office/drawing/2014/main" id="{0410046E-91E3-449F-BB16-2D9CE5A120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50640" y="2927541"/>
                <a:ext cx="526608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6" name="Gerade Verbindung 426">
                <a:extLst>
                  <a:ext uri="{FF2B5EF4-FFF2-40B4-BE49-F238E27FC236}">
                    <a16:creationId xmlns:a16="http://schemas.microsoft.com/office/drawing/2014/main" id="{72AF143E-3BCE-4A50-B094-FC6BD7F97DC4}"/>
                  </a:ext>
                </a:extLst>
              </p:cNvPr>
              <p:cNvCxnSpPr>
                <a:cxnSpLocks/>
                <a:endCxn id="638" idx="0"/>
              </p:cNvCxnSpPr>
              <p:nvPr/>
            </p:nvCxnSpPr>
            <p:spPr>
              <a:xfrm>
                <a:off x="6535365" y="3172745"/>
                <a:ext cx="526608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54" name="Gruppierung 354">
                <a:extLst>
                  <a:ext uri="{FF2B5EF4-FFF2-40B4-BE49-F238E27FC236}">
                    <a16:creationId xmlns:a16="http://schemas.microsoft.com/office/drawing/2014/main" id="{E999D33F-7B47-4A69-BBCB-5A82494F48A2}"/>
                  </a:ext>
                </a:extLst>
              </p:cNvPr>
              <p:cNvGrpSpPr/>
              <p:nvPr/>
            </p:nvGrpSpPr>
            <p:grpSpPr>
              <a:xfrm>
                <a:off x="7238134" y="2913743"/>
                <a:ext cx="740157" cy="245204"/>
                <a:chOff x="5406592" y="3651707"/>
                <a:chExt cx="501788" cy="137781"/>
              </a:xfrm>
            </p:grpSpPr>
            <p:sp>
              <p:nvSpPr>
                <p:cNvPr id="639" name="Oval 417">
                  <a:extLst>
                    <a:ext uri="{FF2B5EF4-FFF2-40B4-BE49-F238E27FC236}">
                      <a16:creationId xmlns:a16="http://schemas.microsoft.com/office/drawing/2014/main" id="{4A004F29-978A-46D4-9D85-BAE91B265369}"/>
                    </a:ext>
                  </a:extLst>
                </p:cNvPr>
                <p:cNvSpPr/>
                <p:nvPr/>
              </p:nvSpPr>
              <p:spPr>
                <a:xfrm>
                  <a:off x="5406592" y="3651707"/>
                  <a:ext cx="151586" cy="137781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126"/>
                </a:p>
              </p:txBody>
            </p:sp>
            <p:sp>
              <p:nvSpPr>
                <p:cNvPr id="640" name="Oval 418">
                  <a:extLst>
                    <a:ext uri="{FF2B5EF4-FFF2-40B4-BE49-F238E27FC236}">
                      <a16:creationId xmlns:a16="http://schemas.microsoft.com/office/drawing/2014/main" id="{6FAB8FD8-78AA-4E47-8EA1-6AD6A1F1FD91}"/>
                    </a:ext>
                  </a:extLst>
                </p:cNvPr>
                <p:cNvSpPr/>
                <p:nvPr/>
              </p:nvSpPr>
              <p:spPr>
                <a:xfrm>
                  <a:off x="5756794" y="3651707"/>
                  <a:ext cx="151586" cy="13778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126"/>
                </a:p>
              </p:txBody>
            </p:sp>
            <p:sp>
              <p:nvSpPr>
                <p:cNvPr id="641" name="Rechteck 640">
                  <a:extLst>
                    <a:ext uri="{FF2B5EF4-FFF2-40B4-BE49-F238E27FC236}">
                      <a16:creationId xmlns:a16="http://schemas.microsoft.com/office/drawing/2014/main" id="{F6A0EDCF-887D-4EC7-9E36-383CBCEF45A6}"/>
                    </a:ext>
                  </a:extLst>
                </p:cNvPr>
                <p:cNvSpPr/>
                <p:nvPr/>
              </p:nvSpPr>
              <p:spPr>
                <a:xfrm>
                  <a:off x="5496488" y="3651707"/>
                  <a:ext cx="331807" cy="137781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126"/>
                </a:p>
              </p:txBody>
            </p:sp>
            <p:cxnSp>
              <p:nvCxnSpPr>
                <p:cNvPr id="642" name="Gerade Verbindung 420">
                  <a:extLst>
                    <a:ext uri="{FF2B5EF4-FFF2-40B4-BE49-F238E27FC236}">
                      <a16:creationId xmlns:a16="http://schemas.microsoft.com/office/drawing/2014/main" id="{0E4C1DCE-74A5-4FC1-B5A4-051FD96723B9}"/>
                    </a:ext>
                  </a:extLst>
                </p:cNvPr>
                <p:cNvCxnSpPr/>
                <p:nvPr/>
              </p:nvCxnSpPr>
              <p:spPr>
                <a:xfrm>
                  <a:off x="5475575" y="3651707"/>
                  <a:ext cx="357013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3" name="Gerade Verbindung 421">
                  <a:extLst>
                    <a:ext uri="{FF2B5EF4-FFF2-40B4-BE49-F238E27FC236}">
                      <a16:creationId xmlns:a16="http://schemas.microsoft.com/office/drawing/2014/main" id="{31F4EBA2-94C4-4337-9516-3CC0D86B3C0E}"/>
                    </a:ext>
                  </a:extLst>
                </p:cNvPr>
                <p:cNvCxnSpPr/>
                <p:nvPr/>
              </p:nvCxnSpPr>
              <p:spPr>
                <a:xfrm>
                  <a:off x="5475575" y="3789488"/>
                  <a:ext cx="357013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97" name="Oval 412">
                <a:extLst>
                  <a:ext uri="{FF2B5EF4-FFF2-40B4-BE49-F238E27FC236}">
                    <a16:creationId xmlns:a16="http://schemas.microsoft.com/office/drawing/2014/main" id="{EDC7D861-27C5-4252-9F5F-614F188EF873}"/>
                  </a:ext>
                </a:extLst>
              </p:cNvPr>
              <p:cNvSpPr/>
              <p:nvPr/>
            </p:nvSpPr>
            <p:spPr>
              <a:xfrm>
                <a:off x="7462930" y="3197931"/>
                <a:ext cx="223595" cy="245204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126"/>
              </a:p>
            </p:txBody>
          </p:sp>
          <p:sp>
            <p:nvSpPr>
              <p:cNvPr id="598" name="Rechteck 597">
                <a:extLst>
                  <a:ext uri="{FF2B5EF4-FFF2-40B4-BE49-F238E27FC236}">
                    <a16:creationId xmlns:a16="http://schemas.microsoft.com/office/drawing/2014/main" id="{E4D6B679-4E2A-4E3E-B1F5-99E60D32E346}"/>
                  </a:ext>
                </a:extLst>
              </p:cNvPr>
              <p:cNvSpPr/>
              <p:nvPr/>
            </p:nvSpPr>
            <p:spPr>
              <a:xfrm>
                <a:off x="7595530" y="3197931"/>
                <a:ext cx="433001" cy="24520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126"/>
              </a:p>
            </p:txBody>
          </p:sp>
          <p:cxnSp>
            <p:nvCxnSpPr>
              <p:cNvPr id="599" name="Gerade Verbindung 415">
                <a:extLst>
                  <a:ext uri="{FF2B5EF4-FFF2-40B4-BE49-F238E27FC236}">
                    <a16:creationId xmlns:a16="http://schemas.microsoft.com/office/drawing/2014/main" id="{5882C586-720C-49D3-8B25-00A353293F5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64683" y="3197931"/>
                <a:ext cx="459267" cy="44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0" name="Gerade Verbindung 416">
                <a:extLst>
                  <a:ext uri="{FF2B5EF4-FFF2-40B4-BE49-F238E27FC236}">
                    <a16:creationId xmlns:a16="http://schemas.microsoft.com/office/drawing/2014/main" id="{BBCBB381-FE59-4093-B84B-C78C66C304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64683" y="3443135"/>
                <a:ext cx="456955" cy="15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1" name="Oval 407">
                <a:extLst>
                  <a:ext uri="{FF2B5EF4-FFF2-40B4-BE49-F238E27FC236}">
                    <a16:creationId xmlns:a16="http://schemas.microsoft.com/office/drawing/2014/main" id="{8E3794ED-86D9-4DC6-8F3A-4C84E82C1460}"/>
                  </a:ext>
                </a:extLst>
              </p:cNvPr>
              <p:cNvSpPr/>
              <p:nvPr/>
            </p:nvSpPr>
            <p:spPr>
              <a:xfrm>
                <a:off x="7707267" y="3501569"/>
                <a:ext cx="223595" cy="245204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126"/>
              </a:p>
            </p:txBody>
          </p:sp>
          <p:sp>
            <p:nvSpPr>
              <p:cNvPr id="602" name="Rechteck 601">
                <a:extLst>
                  <a:ext uri="{FF2B5EF4-FFF2-40B4-BE49-F238E27FC236}">
                    <a16:creationId xmlns:a16="http://schemas.microsoft.com/office/drawing/2014/main" id="{19F3E3BC-B52B-4AE4-BEFD-1A2E95DD09AB}"/>
                  </a:ext>
                </a:extLst>
              </p:cNvPr>
              <p:cNvSpPr/>
              <p:nvPr/>
            </p:nvSpPr>
            <p:spPr>
              <a:xfrm>
                <a:off x="7819064" y="3499725"/>
                <a:ext cx="208944" cy="25578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126"/>
              </a:p>
            </p:txBody>
          </p:sp>
          <p:cxnSp>
            <p:nvCxnSpPr>
              <p:cNvPr id="603" name="Gerade Verbindung 410">
                <a:extLst>
                  <a:ext uri="{FF2B5EF4-FFF2-40B4-BE49-F238E27FC236}">
                    <a16:creationId xmlns:a16="http://schemas.microsoft.com/office/drawing/2014/main" id="{6D8BC7CB-BF7F-43DF-B00E-75395BC87EC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804412" y="3502025"/>
                <a:ext cx="217226" cy="138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4" name="Gerade Verbindung 411">
                <a:extLst>
                  <a:ext uri="{FF2B5EF4-FFF2-40B4-BE49-F238E27FC236}">
                    <a16:creationId xmlns:a16="http://schemas.microsoft.com/office/drawing/2014/main" id="{5AB151E9-856E-4A3A-9AA6-3F2DCB9EDB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19599" y="3748617"/>
                <a:ext cx="208931" cy="189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5" name="Oval 402">
                <a:extLst>
                  <a:ext uri="{FF2B5EF4-FFF2-40B4-BE49-F238E27FC236}">
                    <a16:creationId xmlns:a16="http://schemas.microsoft.com/office/drawing/2014/main" id="{83AC9908-2835-4BF8-BC48-13D4976BAA13}"/>
                  </a:ext>
                </a:extLst>
              </p:cNvPr>
              <p:cNvSpPr/>
              <p:nvPr/>
            </p:nvSpPr>
            <p:spPr>
              <a:xfrm>
                <a:off x="7912522" y="3798723"/>
                <a:ext cx="223595" cy="245204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126"/>
              </a:p>
            </p:txBody>
          </p:sp>
          <p:sp>
            <p:nvSpPr>
              <p:cNvPr id="606" name="Rechteck 605">
                <a:extLst>
                  <a:ext uri="{FF2B5EF4-FFF2-40B4-BE49-F238E27FC236}">
                    <a16:creationId xmlns:a16="http://schemas.microsoft.com/office/drawing/2014/main" id="{117040D2-FF9F-412D-81E9-35A2671E89FC}"/>
                  </a:ext>
                </a:extLst>
              </p:cNvPr>
              <p:cNvSpPr/>
              <p:nvPr/>
            </p:nvSpPr>
            <p:spPr>
              <a:xfrm>
                <a:off x="8033313" y="3797100"/>
                <a:ext cx="103286" cy="2452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126"/>
              </a:p>
            </p:txBody>
          </p:sp>
          <p:sp>
            <p:nvSpPr>
              <p:cNvPr id="607" name="Oval 398">
                <a:extLst>
                  <a:ext uri="{FF2B5EF4-FFF2-40B4-BE49-F238E27FC236}">
                    <a16:creationId xmlns:a16="http://schemas.microsoft.com/office/drawing/2014/main" id="{9E62770D-37BF-42EF-9656-48CA5277673D}"/>
                  </a:ext>
                </a:extLst>
              </p:cNvPr>
              <p:cNvSpPr/>
              <p:nvPr/>
            </p:nvSpPr>
            <p:spPr>
              <a:xfrm>
                <a:off x="6387386" y="3223948"/>
                <a:ext cx="223595" cy="24520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126"/>
              </a:p>
            </p:txBody>
          </p:sp>
          <p:sp>
            <p:nvSpPr>
              <p:cNvPr id="608" name="Rechteck 607">
                <a:extLst>
                  <a:ext uri="{FF2B5EF4-FFF2-40B4-BE49-F238E27FC236}">
                    <a16:creationId xmlns:a16="http://schemas.microsoft.com/office/drawing/2014/main" id="{AD310A94-6CCE-4893-868A-9C7DFDAD3FF1}"/>
                  </a:ext>
                </a:extLst>
              </p:cNvPr>
              <p:cNvSpPr/>
              <p:nvPr/>
            </p:nvSpPr>
            <p:spPr>
              <a:xfrm>
                <a:off x="6268406" y="3215300"/>
                <a:ext cx="224444" cy="25385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126"/>
              </a:p>
            </p:txBody>
          </p:sp>
          <p:cxnSp>
            <p:nvCxnSpPr>
              <p:cNvPr id="609" name="Gerade Verbindung 400">
                <a:extLst>
                  <a:ext uri="{FF2B5EF4-FFF2-40B4-BE49-F238E27FC236}">
                    <a16:creationId xmlns:a16="http://schemas.microsoft.com/office/drawing/2014/main" id="{675FF0D3-BA8D-4D93-A10D-0F46056A91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75388" y="3219450"/>
                <a:ext cx="223797" cy="449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0" name="Gerade Verbindung 401">
                <a:extLst>
                  <a:ext uri="{FF2B5EF4-FFF2-40B4-BE49-F238E27FC236}">
                    <a16:creationId xmlns:a16="http://schemas.microsoft.com/office/drawing/2014/main" id="{B2816563-46F2-4DFE-BE87-1CD6409BCF1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271287" y="3469154"/>
                <a:ext cx="227897" cy="385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1" name="Oval 393">
                <a:extLst>
                  <a:ext uri="{FF2B5EF4-FFF2-40B4-BE49-F238E27FC236}">
                    <a16:creationId xmlns:a16="http://schemas.microsoft.com/office/drawing/2014/main" id="{A71D8079-9C79-47DE-B411-A304EF2EEE09}"/>
                  </a:ext>
                </a:extLst>
              </p:cNvPr>
              <p:cNvSpPr/>
              <p:nvPr/>
            </p:nvSpPr>
            <p:spPr>
              <a:xfrm>
                <a:off x="6631723" y="3527585"/>
                <a:ext cx="223595" cy="24520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126"/>
              </a:p>
            </p:txBody>
          </p:sp>
          <p:sp>
            <p:nvSpPr>
              <p:cNvPr id="612" name="Rechteck 611">
                <a:extLst>
                  <a:ext uri="{FF2B5EF4-FFF2-40B4-BE49-F238E27FC236}">
                    <a16:creationId xmlns:a16="http://schemas.microsoft.com/office/drawing/2014/main" id="{F5209DDE-BB7F-4835-A915-DF35C4540F59}"/>
                  </a:ext>
                </a:extLst>
              </p:cNvPr>
              <p:cNvSpPr/>
              <p:nvPr/>
            </p:nvSpPr>
            <p:spPr>
              <a:xfrm>
                <a:off x="6263099" y="3527585"/>
                <a:ext cx="474089" cy="24520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126"/>
              </a:p>
            </p:txBody>
          </p:sp>
          <p:cxnSp>
            <p:nvCxnSpPr>
              <p:cNvPr id="613" name="Gerade Verbindung 395">
                <a:extLst>
                  <a:ext uri="{FF2B5EF4-FFF2-40B4-BE49-F238E27FC236}">
                    <a16:creationId xmlns:a16="http://schemas.microsoft.com/office/drawing/2014/main" id="{52215CBB-FD25-446B-9074-A02A2E5F8D32}"/>
                  </a:ext>
                </a:extLst>
              </p:cNvPr>
              <p:cNvCxnSpPr>
                <a:cxnSpLocks/>
                <a:endCxn id="611" idx="0"/>
              </p:cNvCxnSpPr>
              <p:nvPr/>
            </p:nvCxnSpPr>
            <p:spPr>
              <a:xfrm>
                <a:off x="6269601" y="3527585"/>
                <a:ext cx="47392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4" name="Gerade Verbindung 396">
                <a:extLst>
                  <a:ext uri="{FF2B5EF4-FFF2-40B4-BE49-F238E27FC236}">
                    <a16:creationId xmlns:a16="http://schemas.microsoft.com/office/drawing/2014/main" id="{E0320158-541E-4DDC-87F6-ADE1391FF2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69601" y="3772789"/>
                <a:ext cx="473921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15" name="Gruppierung 360">
                <a:extLst>
                  <a:ext uri="{FF2B5EF4-FFF2-40B4-BE49-F238E27FC236}">
                    <a16:creationId xmlns:a16="http://schemas.microsoft.com/office/drawing/2014/main" id="{E2B72307-5F30-4084-B584-FC9490901628}"/>
                  </a:ext>
                </a:extLst>
              </p:cNvPr>
              <p:cNvGrpSpPr/>
              <p:nvPr/>
            </p:nvGrpSpPr>
            <p:grpSpPr>
              <a:xfrm>
                <a:off x="6339957" y="3824740"/>
                <a:ext cx="740157" cy="245204"/>
                <a:chOff x="5406592" y="3651707"/>
                <a:chExt cx="501788" cy="137781"/>
              </a:xfrm>
            </p:grpSpPr>
            <p:sp>
              <p:nvSpPr>
                <p:cNvPr id="634" name="Oval 387">
                  <a:extLst>
                    <a:ext uri="{FF2B5EF4-FFF2-40B4-BE49-F238E27FC236}">
                      <a16:creationId xmlns:a16="http://schemas.microsoft.com/office/drawing/2014/main" id="{58D09A60-8B12-46D0-9DF8-038E983AFE9C}"/>
                    </a:ext>
                  </a:extLst>
                </p:cNvPr>
                <p:cNvSpPr/>
                <p:nvPr/>
              </p:nvSpPr>
              <p:spPr>
                <a:xfrm>
                  <a:off x="5406592" y="3651707"/>
                  <a:ext cx="151586" cy="137781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126"/>
                </a:p>
              </p:txBody>
            </p:sp>
            <p:sp>
              <p:nvSpPr>
                <p:cNvPr id="635" name="Oval 388">
                  <a:extLst>
                    <a:ext uri="{FF2B5EF4-FFF2-40B4-BE49-F238E27FC236}">
                      <a16:creationId xmlns:a16="http://schemas.microsoft.com/office/drawing/2014/main" id="{1E62FCAE-88AB-4349-BD02-5BAE4DA53049}"/>
                    </a:ext>
                  </a:extLst>
                </p:cNvPr>
                <p:cNvSpPr/>
                <p:nvPr/>
              </p:nvSpPr>
              <p:spPr>
                <a:xfrm>
                  <a:off x="5756794" y="3651707"/>
                  <a:ext cx="151586" cy="13778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126"/>
                </a:p>
              </p:txBody>
            </p:sp>
            <p:sp>
              <p:nvSpPr>
                <p:cNvPr id="636" name="Rechteck 635">
                  <a:extLst>
                    <a:ext uri="{FF2B5EF4-FFF2-40B4-BE49-F238E27FC236}">
                      <a16:creationId xmlns:a16="http://schemas.microsoft.com/office/drawing/2014/main" id="{F2C02497-5B01-4210-99FA-2ECD31D0E125}"/>
                    </a:ext>
                  </a:extLst>
                </p:cNvPr>
                <p:cNvSpPr/>
                <p:nvPr/>
              </p:nvSpPr>
              <p:spPr>
                <a:xfrm>
                  <a:off x="5496488" y="3651707"/>
                  <a:ext cx="331807" cy="137781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126"/>
                </a:p>
              </p:txBody>
            </p:sp>
            <p:cxnSp>
              <p:nvCxnSpPr>
                <p:cNvPr id="637" name="Gerade Verbindung 390">
                  <a:extLst>
                    <a:ext uri="{FF2B5EF4-FFF2-40B4-BE49-F238E27FC236}">
                      <a16:creationId xmlns:a16="http://schemas.microsoft.com/office/drawing/2014/main" id="{7CE5F686-C340-4519-AE1B-F79A2CAE299C}"/>
                    </a:ext>
                  </a:extLst>
                </p:cNvPr>
                <p:cNvCxnSpPr/>
                <p:nvPr/>
              </p:nvCxnSpPr>
              <p:spPr>
                <a:xfrm>
                  <a:off x="5475575" y="3651707"/>
                  <a:ext cx="357013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8" name="Gerade Verbindung 391">
                  <a:extLst>
                    <a:ext uri="{FF2B5EF4-FFF2-40B4-BE49-F238E27FC236}">
                      <a16:creationId xmlns:a16="http://schemas.microsoft.com/office/drawing/2014/main" id="{DBBD8CF0-A102-4AFF-9BD0-41B0A1126813}"/>
                    </a:ext>
                  </a:extLst>
                </p:cNvPr>
                <p:cNvCxnSpPr/>
                <p:nvPr/>
              </p:nvCxnSpPr>
              <p:spPr>
                <a:xfrm>
                  <a:off x="5475575" y="3789488"/>
                  <a:ext cx="357013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16" name="Gruppierung 362">
                <a:extLst>
                  <a:ext uri="{FF2B5EF4-FFF2-40B4-BE49-F238E27FC236}">
                    <a16:creationId xmlns:a16="http://schemas.microsoft.com/office/drawing/2014/main" id="{561AE5E7-E777-4CC4-B694-E78FDF4B4CC9}"/>
                  </a:ext>
                </a:extLst>
              </p:cNvPr>
              <p:cNvGrpSpPr/>
              <p:nvPr/>
            </p:nvGrpSpPr>
            <p:grpSpPr>
              <a:xfrm>
                <a:off x="6675285" y="3223115"/>
                <a:ext cx="740157" cy="245204"/>
                <a:chOff x="5406592" y="3651707"/>
                <a:chExt cx="501788" cy="137781"/>
              </a:xfrm>
            </p:grpSpPr>
            <p:sp>
              <p:nvSpPr>
                <p:cNvPr id="629" name="Oval 377">
                  <a:extLst>
                    <a:ext uri="{FF2B5EF4-FFF2-40B4-BE49-F238E27FC236}">
                      <a16:creationId xmlns:a16="http://schemas.microsoft.com/office/drawing/2014/main" id="{D01DA76A-77F5-4943-8268-A9F9AD074211}"/>
                    </a:ext>
                  </a:extLst>
                </p:cNvPr>
                <p:cNvSpPr/>
                <p:nvPr/>
              </p:nvSpPr>
              <p:spPr>
                <a:xfrm>
                  <a:off x="5406592" y="3651707"/>
                  <a:ext cx="151586" cy="137781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126"/>
                </a:p>
              </p:txBody>
            </p:sp>
            <p:sp>
              <p:nvSpPr>
                <p:cNvPr id="630" name="Oval 378">
                  <a:extLst>
                    <a:ext uri="{FF2B5EF4-FFF2-40B4-BE49-F238E27FC236}">
                      <a16:creationId xmlns:a16="http://schemas.microsoft.com/office/drawing/2014/main" id="{1E34ADE6-2A47-4EB2-997D-A74A0DC9973E}"/>
                    </a:ext>
                  </a:extLst>
                </p:cNvPr>
                <p:cNvSpPr/>
                <p:nvPr/>
              </p:nvSpPr>
              <p:spPr>
                <a:xfrm>
                  <a:off x="5756794" y="3651707"/>
                  <a:ext cx="151586" cy="13778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126"/>
                </a:p>
              </p:txBody>
            </p:sp>
            <p:sp>
              <p:nvSpPr>
                <p:cNvPr id="631" name="Rechteck 630">
                  <a:extLst>
                    <a:ext uri="{FF2B5EF4-FFF2-40B4-BE49-F238E27FC236}">
                      <a16:creationId xmlns:a16="http://schemas.microsoft.com/office/drawing/2014/main" id="{47D78C8A-92E9-4366-B418-6187404DD22E}"/>
                    </a:ext>
                  </a:extLst>
                </p:cNvPr>
                <p:cNvSpPr/>
                <p:nvPr/>
              </p:nvSpPr>
              <p:spPr>
                <a:xfrm>
                  <a:off x="5496488" y="3651707"/>
                  <a:ext cx="331807" cy="137781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126"/>
                </a:p>
              </p:txBody>
            </p:sp>
            <p:cxnSp>
              <p:nvCxnSpPr>
                <p:cNvPr id="632" name="Gerade Verbindung 380">
                  <a:extLst>
                    <a:ext uri="{FF2B5EF4-FFF2-40B4-BE49-F238E27FC236}">
                      <a16:creationId xmlns:a16="http://schemas.microsoft.com/office/drawing/2014/main" id="{281945A5-BFE9-47B1-BA98-8B04798A8AC7}"/>
                    </a:ext>
                  </a:extLst>
                </p:cNvPr>
                <p:cNvCxnSpPr/>
                <p:nvPr/>
              </p:nvCxnSpPr>
              <p:spPr>
                <a:xfrm>
                  <a:off x="5475575" y="3651707"/>
                  <a:ext cx="357013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3" name="Gerade Verbindung 381">
                  <a:extLst>
                    <a:ext uri="{FF2B5EF4-FFF2-40B4-BE49-F238E27FC236}">
                      <a16:creationId xmlns:a16="http://schemas.microsoft.com/office/drawing/2014/main" id="{7A99C9B9-B92C-458C-BB44-EDE6E9275962}"/>
                    </a:ext>
                  </a:extLst>
                </p:cNvPr>
                <p:cNvCxnSpPr/>
                <p:nvPr/>
              </p:nvCxnSpPr>
              <p:spPr>
                <a:xfrm>
                  <a:off x="5475575" y="3789488"/>
                  <a:ext cx="357013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17" name="Gruppierung 363">
                <a:extLst>
                  <a:ext uri="{FF2B5EF4-FFF2-40B4-BE49-F238E27FC236}">
                    <a16:creationId xmlns:a16="http://schemas.microsoft.com/office/drawing/2014/main" id="{84292774-562E-4462-8146-41729497A8FD}"/>
                  </a:ext>
                </a:extLst>
              </p:cNvPr>
              <p:cNvGrpSpPr/>
              <p:nvPr/>
            </p:nvGrpSpPr>
            <p:grpSpPr>
              <a:xfrm>
                <a:off x="6918552" y="3521871"/>
                <a:ext cx="740157" cy="245204"/>
                <a:chOff x="5406592" y="3651707"/>
                <a:chExt cx="501788" cy="137781"/>
              </a:xfrm>
            </p:grpSpPr>
            <p:sp>
              <p:nvSpPr>
                <p:cNvPr id="624" name="Oval 372">
                  <a:extLst>
                    <a:ext uri="{FF2B5EF4-FFF2-40B4-BE49-F238E27FC236}">
                      <a16:creationId xmlns:a16="http://schemas.microsoft.com/office/drawing/2014/main" id="{86784C0D-D01D-4F5E-A769-5CF26D2CC116}"/>
                    </a:ext>
                  </a:extLst>
                </p:cNvPr>
                <p:cNvSpPr/>
                <p:nvPr/>
              </p:nvSpPr>
              <p:spPr>
                <a:xfrm>
                  <a:off x="5406592" y="3651707"/>
                  <a:ext cx="151586" cy="137781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126"/>
                </a:p>
              </p:txBody>
            </p:sp>
            <p:sp>
              <p:nvSpPr>
                <p:cNvPr id="625" name="Oval 373">
                  <a:extLst>
                    <a:ext uri="{FF2B5EF4-FFF2-40B4-BE49-F238E27FC236}">
                      <a16:creationId xmlns:a16="http://schemas.microsoft.com/office/drawing/2014/main" id="{58879A6F-14C3-4F45-8EB3-C6AF95D5477B}"/>
                    </a:ext>
                  </a:extLst>
                </p:cNvPr>
                <p:cNvSpPr/>
                <p:nvPr/>
              </p:nvSpPr>
              <p:spPr>
                <a:xfrm>
                  <a:off x="5756794" y="3651707"/>
                  <a:ext cx="151586" cy="13778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126"/>
                </a:p>
              </p:txBody>
            </p:sp>
            <p:sp>
              <p:nvSpPr>
                <p:cNvPr id="626" name="Rechteck 625">
                  <a:extLst>
                    <a:ext uri="{FF2B5EF4-FFF2-40B4-BE49-F238E27FC236}">
                      <a16:creationId xmlns:a16="http://schemas.microsoft.com/office/drawing/2014/main" id="{D69064C9-DE22-4F90-8F3E-B47043119BB2}"/>
                    </a:ext>
                  </a:extLst>
                </p:cNvPr>
                <p:cNvSpPr/>
                <p:nvPr/>
              </p:nvSpPr>
              <p:spPr>
                <a:xfrm>
                  <a:off x="5496488" y="3651707"/>
                  <a:ext cx="331807" cy="137781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126"/>
                </a:p>
              </p:txBody>
            </p:sp>
            <p:cxnSp>
              <p:nvCxnSpPr>
                <p:cNvPr id="627" name="Gerade Verbindung 375">
                  <a:extLst>
                    <a:ext uri="{FF2B5EF4-FFF2-40B4-BE49-F238E27FC236}">
                      <a16:creationId xmlns:a16="http://schemas.microsoft.com/office/drawing/2014/main" id="{02DD7726-50A9-4C90-9BAB-BB146D331570}"/>
                    </a:ext>
                  </a:extLst>
                </p:cNvPr>
                <p:cNvCxnSpPr/>
                <p:nvPr/>
              </p:nvCxnSpPr>
              <p:spPr>
                <a:xfrm>
                  <a:off x="5475575" y="3651707"/>
                  <a:ext cx="357013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8" name="Gerade Verbindung 376">
                  <a:extLst>
                    <a:ext uri="{FF2B5EF4-FFF2-40B4-BE49-F238E27FC236}">
                      <a16:creationId xmlns:a16="http://schemas.microsoft.com/office/drawing/2014/main" id="{A8DB65B8-4497-4D49-B7FF-0F11F6B00BFA}"/>
                    </a:ext>
                  </a:extLst>
                </p:cNvPr>
                <p:cNvCxnSpPr/>
                <p:nvPr/>
              </p:nvCxnSpPr>
              <p:spPr>
                <a:xfrm>
                  <a:off x="5475575" y="3789488"/>
                  <a:ext cx="357013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18" name="Gruppierung 364">
                <a:extLst>
                  <a:ext uri="{FF2B5EF4-FFF2-40B4-BE49-F238E27FC236}">
                    <a16:creationId xmlns:a16="http://schemas.microsoft.com/office/drawing/2014/main" id="{9B11A241-092E-4ED2-9379-C4C5F881A39B}"/>
                  </a:ext>
                </a:extLst>
              </p:cNvPr>
              <p:cNvGrpSpPr/>
              <p:nvPr/>
            </p:nvGrpSpPr>
            <p:grpSpPr>
              <a:xfrm>
                <a:off x="7127635" y="3813898"/>
                <a:ext cx="740157" cy="245204"/>
                <a:chOff x="5406592" y="3651707"/>
                <a:chExt cx="501788" cy="137781"/>
              </a:xfrm>
            </p:grpSpPr>
            <p:sp>
              <p:nvSpPr>
                <p:cNvPr id="619" name="Oval 367">
                  <a:extLst>
                    <a:ext uri="{FF2B5EF4-FFF2-40B4-BE49-F238E27FC236}">
                      <a16:creationId xmlns:a16="http://schemas.microsoft.com/office/drawing/2014/main" id="{31CD25D9-F116-4A39-A055-B07547A6BCE8}"/>
                    </a:ext>
                  </a:extLst>
                </p:cNvPr>
                <p:cNvSpPr/>
                <p:nvPr/>
              </p:nvSpPr>
              <p:spPr>
                <a:xfrm>
                  <a:off x="5406592" y="3651707"/>
                  <a:ext cx="151586" cy="137781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126"/>
                </a:p>
              </p:txBody>
            </p:sp>
            <p:sp>
              <p:nvSpPr>
                <p:cNvPr id="620" name="Oval 368">
                  <a:extLst>
                    <a:ext uri="{FF2B5EF4-FFF2-40B4-BE49-F238E27FC236}">
                      <a16:creationId xmlns:a16="http://schemas.microsoft.com/office/drawing/2014/main" id="{8F43267E-78FF-47B9-AC37-65B282F22A7B}"/>
                    </a:ext>
                  </a:extLst>
                </p:cNvPr>
                <p:cNvSpPr/>
                <p:nvPr/>
              </p:nvSpPr>
              <p:spPr>
                <a:xfrm>
                  <a:off x="5756794" y="3651707"/>
                  <a:ext cx="151586" cy="13778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126"/>
                </a:p>
              </p:txBody>
            </p:sp>
            <p:sp>
              <p:nvSpPr>
                <p:cNvPr id="621" name="Rechteck 620">
                  <a:extLst>
                    <a:ext uri="{FF2B5EF4-FFF2-40B4-BE49-F238E27FC236}">
                      <a16:creationId xmlns:a16="http://schemas.microsoft.com/office/drawing/2014/main" id="{782C5278-FC95-4C72-BBB3-D673809F64E5}"/>
                    </a:ext>
                  </a:extLst>
                </p:cNvPr>
                <p:cNvSpPr/>
                <p:nvPr/>
              </p:nvSpPr>
              <p:spPr>
                <a:xfrm>
                  <a:off x="5496488" y="3651707"/>
                  <a:ext cx="331807" cy="137781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126"/>
                </a:p>
              </p:txBody>
            </p:sp>
            <p:cxnSp>
              <p:nvCxnSpPr>
                <p:cNvPr id="622" name="Gerade Verbindung 370">
                  <a:extLst>
                    <a:ext uri="{FF2B5EF4-FFF2-40B4-BE49-F238E27FC236}">
                      <a16:creationId xmlns:a16="http://schemas.microsoft.com/office/drawing/2014/main" id="{3CE2ECB1-9139-4551-A14F-BAF34741D65F}"/>
                    </a:ext>
                  </a:extLst>
                </p:cNvPr>
                <p:cNvCxnSpPr/>
                <p:nvPr/>
              </p:nvCxnSpPr>
              <p:spPr>
                <a:xfrm>
                  <a:off x="5475575" y="3651707"/>
                  <a:ext cx="357013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3" name="Gerade Verbindung 371">
                  <a:extLst>
                    <a:ext uri="{FF2B5EF4-FFF2-40B4-BE49-F238E27FC236}">
                      <a16:creationId xmlns:a16="http://schemas.microsoft.com/office/drawing/2014/main" id="{19A58AC6-430D-4CD1-AFB8-F87A3FF3BE57}"/>
                    </a:ext>
                  </a:extLst>
                </p:cNvPr>
                <p:cNvCxnSpPr/>
                <p:nvPr/>
              </p:nvCxnSpPr>
              <p:spPr>
                <a:xfrm>
                  <a:off x="5475575" y="3789488"/>
                  <a:ext cx="357013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2" name="Textfeld 1">
            <a:extLst>
              <a:ext uri="{FF2B5EF4-FFF2-40B4-BE49-F238E27FC236}">
                <a16:creationId xmlns:a16="http://schemas.microsoft.com/office/drawing/2014/main" id="{193A295E-C4B7-4123-85D0-60CF82730C4E}"/>
              </a:ext>
            </a:extLst>
          </p:cNvPr>
          <p:cNvSpPr txBox="1"/>
          <p:nvPr/>
        </p:nvSpPr>
        <p:spPr>
          <a:xfrm>
            <a:off x="9306678" y="1554776"/>
            <a:ext cx="43204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Image pre-processing and cell tracking:</a:t>
            </a:r>
            <a:endParaRPr lang="de-DE" sz="2000" b="1" dirty="0"/>
          </a:p>
        </p:txBody>
      </p:sp>
      <p:sp>
        <p:nvSpPr>
          <p:cNvPr id="451" name="Textfeld 450">
            <a:extLst>
              <a:ext uri="{FF2B5EF4-FFF2-40B4-BE49-F238E27FC236}">
                <a16:creationId xmlns:a16="http://schemas.microsoft.com/office/drawing/2014/main" id="{405F3F6B-196A-49CF-A040-59A12126C20C}"/>
              </a:ext>
            </a:extLst>
          </p:cNvPr>
          <p:cNvSpPr txBox="1"/>
          <p:nvPr/>
        </p:nvSpPr>
        <p:spPr>
          <a:xfrm>
            <a:off x="9468012" y="8373198"/>
            <a:ext cx="25847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Micro-trench masking:</a:t>
            </a:r>
            <a:endParaRPr lang="de-DE" sz="2000" b="1" dirty="0"/>
          </a:p>
        </p:txBody>
      </p:sp>
    </p:spTree>
    <p:extLst>
      <p:ext uri="{BB962C8B-B14F-4D97-AF65-F5344CB8AC3E}">
        <p14:creationId xmlns:p14="http://schemas.microsoft.com/office/powerpoint/2010/main" val="13256839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82</Words>
  <Application>Microsoft Office PowerPoint</Application>
  <PresentationFormat>Benutzerdefiniert</PresentationFormat>
  <Paragraphs>37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ga52row</dc:creator>
  <cp:lastModifiedBy>ga52row</cp:lastModifiedBy>
  <cp:revision>40</cp:revision>
  <dcterms:created xsi:type="dcterms:W3CDTF">2018-01-07T19:23:19Z</dcterms:created>
  <dcterms:modified xsi:type="dcterms:W3CDTF">2018-01-21T22:06:37Z</dcterms:modified>
</cp:coreProperties>
</file>