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35" d="100"/>
          <a:sy n="35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4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hteck 276">
            <a:extLst>
              <a:ext uri="{FF2B5EF4-FFF2-40B4-BE49-F238E27FC236}">
                <a16:creationId xmlns:a16="http://schemas.microsoft.com/office/drawing/2014/main" id="{DFD1B0FC-09FF-4BF8-8219-88F693B0F731}"/>
              </a:ext>
            </a:extLst>
          </p:cNvPr>
          <p:cNvSpPr/>
          <p:nvPr/>
        </p:nvSpPr>
        <p:spPr>
          <a:xfrm rot="1088664">
            <a:off x="10243193" y="10734976"/>
            <a:ext cx="1970724" cy="1080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26" dirty="0">
                <a:solidFill>
                  <a:schemeClr val="tx1"/>
                </a:solidFill>
              </a:rPr>
              <a:t>Figure S1</a:t>
            </a:r>
          </a:p>
          <a:p>
            <a:pPr algn="ctr"/>
            <a:r>
              <a:rPr lang="en-US" sz="2126" dirty="0">
                <a:solidFill>
                  <a:schemeClr val="tx1"/>
                </a:solidFill>
              </a:rPr>
              <a:t>Subplot A</a:t>
            </a:r>
            <a:endParaRPr lang="de-DE" sz="2126" dirty="0">
              <a:solidFill>
                <a:schemeClr val="tx1"/>
              </a:solidFill>
            </a:endParaRPr>
          </a:p>
        </p:txBody>
      </p: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2BF4F552-57F5-498F-BEE7-8FDA0AAEDC3E}"/>
              </a:ext>
            </a:extLst>
          </p:cNvPr>
          <p:cNvGrpSpPr/>
          <p:nvPr/>
        </p:nvGrpSpPr>
        <p:grpSpPr>
          <a:xfrm>
            <a:off x="17514370" y="7752320"/>
            <a:ext cx="3271672" cy="2911659"/>
            <a:chOff x="-201734" y="8449121"/>
            <a:chExt cx="3271672" cy="2911659"/>
          </a:xfrm>
        </p:grpSpPr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7E2136D9-54A4-450C-BB32-7991722F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8" y="8480780"/>
              <a:ext cx="2880000" cy="2880000"/>
            </a:xfrm>
            <a:prstGeom prst="rect">
              <a:avLst/>
            </a:prstGeom>
          </p:spPr>
        </p:pic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F0E9AD72-7BB4-45B6-AEAC-2EDA31E8A584}"/>
                </a:ext>
              </a:extLst>
            </p:cNvPr>
            <p:cNvSpPr txBox="1"/>
            <p:nvPr/>
          </p:nvSpPr>
          <p:spPr>
            <a:xfrm>
              <a:off x="-201734" y="84491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m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70AE613-E5B1-40B8-9378-142342BF2E16}"/>
              </a:ext>
            </a:extLst>
          </p:cNvPr>
          <p:cNvGrpSpPr/>
          <p:nvPr/>
        </p:nvGrpSpPr>
        <p:grpSpPr>
          <a:xfrm>
            <a:off x="11092787" y="971597"/>
            <a:ext cx="3238917" cy="2880002"/>
            <a:chOff x="7340806" y="-726534"/>
            <a:chExt cx="3238917" cy="2880002"/>
          </a:xfrm>
        </p:grpSpPr>
        <p:pic>
          <p:nvPicPr>
            <p:cNvPr id="186" name="Grafik 185">
              <a:extLst>
                <a:ext uri="{FF2B5EF4-FFF2-40B4-BE49-F238E27FC236}">
                  <a16:creationId xmlns:a16="http://schemas.microsoft.com/office/drawing/2014/main" id="{CA0068B5-39E0-4B02-9A95-E0C6EFD1A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253" y="-726532"/>
              <a:ext cx="2888470" cy="2880000"/>
            </a:xfrm>
            <a:prstGeom prst="rect">
              <a:avLst/>
            </a:prstGeom>
          </p:spPr>
        </p:pic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3600D6BC-C48A-478C-93D6-CA46A1CCB648}"/>
                </a:ext>
              </a:extLst>
            </p:cNvPr>
            <p:cNvSpPr txBox="1"/>
            <p:nvPr/>
          </p:nvSpPr>
          <p:spPr>
            <a:xfrm>
              <a:off x="7340806" y="-726534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c</a:t>
              </a: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582C648-EB8B-41A4-807C-47C35CD385DF}"/>
              </a:ext>
            </a:extLst>
          </p:cNvPr>
          <p:cNvGrpSpPr/>
          <p:nvPr/>
        </p:nvGrpSpPr>
        <p:grpSpPr>
          <a:xfrm>
            <a:off x="17602894" y="937092"/>
            <a:ext cx="3214086" cy="2880000"/>
            <a:chOff x="205385" y="1125809"/>
            <a:chExt cx="3214086" cy="2880000"/>
          </a:xfrm>
        </p:grpSpPr>
        <p:pic>
          <p:nvPicPr>
            <p:cNvPr id="189" name="Grafik 188" descr="Ein Bild, das Foto, weiß, schwarz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BBAA156E-9F92-44E9-A2F4-1FDB5E11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71" y="1125809"/>
              <a:ext cx="2880000" cy="2880000"/>
            </a:xfrm>
            <a:prstGeom prst="rect">
              <a:avLst/>
            </a:prstGeom>
          </p:spPr>
        </p:pic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E5E0A241-490B-44C0-B4B9-3ECD34D4A948}"/>
                </a:ext>
              </a:extLst>
            </p:cNvPr>
            <p:cNvSpPr txBox="1"/>
            <p:nvPr/>
          </p:nvSpPr>
          <p:spPr>
            <a:xfrm>
              <a:off x="205385" y="1157466"/>
              <a:ext cx="365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e</a:t>
              </a: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CC742DFC-D016-42DA-957C-E42DAE57507C}"/>
              </a:ext>
            </a:extLst>
          </p:cNvPr>
          <p:cNvGrpSpPr/>
          <p:nvPr/>
        </p:nvGrpSpPr>
        <p:grpSpPr>
          <a:xfrm>
            <a:off x="14378471" y="3991295"/>
            <a:ext cx="3234074" cy="2880002"/>
            <a:chOff x="7352782" y="1372030"/>
            <a:chExt cx="3234074" cy="2880002"/>
          </a:xfrm>
        </p:grpSpPr>
        <p:pic>
          <p:nvPicPr>
            <p:cNvPr id="192" name="Grafik 191" descr="Ein Bild, das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25003F3E-AF6C-44A8-A257-92F7D00D4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386" y="1372032"/>
              <a:ext cx="2888470" cy="2880000"/>
            </a:xfrm>
            <a:prstGeom prst="rect">
              <a:avLst/>
            </a:prstGeom>
          </p:spPr>
        </p:pic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74D0A053-3B1D-4B84-87E4-804686B18549}"/>
                </a:ext>
              </a:extLst>
            </p:cNvPr>
            <p:cNvSpPr txBox="1"/>
            <p:nvPr/>
          </p:nvSpPr>
          <p:spPr>
            <a:xfrm>
              <a:off x="7352782" y="1372030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h</a:t>
              </a:r>
            </a:p>
          </p:txBody>
        </p: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D4B5EC46-146E-4B97-AE12-32079AC86D00}"/>
              </a:ext>
            </a:extLst>
          </p:cNvPr>
          <p:cNvGrpSpPr/>
          <p:nvPr/>
        </p:nvGrpSpPr>
        <p:grpSpPr>
          <a:xfrm>
            <a:off x="14453795" y="971596"/>
            <a:ext cx="3158750" cy="2880003"/>
            <a:chOff x="946441" y="5382435"/>
            <a:chExt cx="3158750" cy="2880003"/>
          </a:xfrm>
        </p:grpSpPr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0021713E-E005-479D-A75B-66B1FF8F5DF9}"/>
                </a:ext>
              </a:extLst>
            </p:cNvPr>
            <p:cNvSpPr txBox="1"/>
            <p:nvPr/>
          </p:nvSpPr>
          <p:spPr>
            <a:xfrm>
              <a:off x="946441" y="5382435"/>
              <a:ext cx="407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/>
                <a:t>d</a:t>
              </a:r>
            </a:p>
          </p:txBody>
        </p:sp>
        <p:pic>
          <p:nvPicPr>
            <p:cNvPr id="196" name="Grafik 195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93B539EC-A2D2-426D-B663-65D59570F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191" y="5382438"/>
              <a:ext cx="2880000" cy="2880000"/>
            </a:xfrm>
            <a:prstGeom prst="rect">
              <a:avLst/>
            </a:prstGeom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AC63F4A6-F346-4425-B4A3-A8E371F77255}"/>
              </a:ext>
            </a:extLst>
          </p:cNvPr>
          <p:cNvGrpSpPr/>
          <p:nvPr/>
        </p:nvGrpSpPr>
        <p:grpSpPr>
          <a:xfrm>
            <a:off x="7873054" y="3963665"/>
            <a:ext cx="3187506" cy="2880001"/>
            <a:chOff x="2908494" y="6822437"/>
            <a:chExt cx="3187506" cy="2880001"/>
          </a:xfrm>
        </p:grpSpPr>
        <p:pic>
          <p:nvPicPr>
            <p:cNvPr id="198" name="Grafik 197" descr="Ein Bild, das Foto, schwarz, weiß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40193926-27A4-4615-950F-8775149D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6822438"/>
              <a:ext cx="2880000" cy="2880000"/>
            </a:xfrm>
            <a:prstGeom prst="rect">
              <a:avLst/>
            </a:prstGeom>
          </p:spPr>
        </p:pic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281B045F-E89C-4665-99FA-DA4B35FBF855}"/>
                </a:ext>
              </a:extLst>
            </p:cNvPr>
            <p:cNvSpPr txBox="1"/>
            <p:nvPr/>
          </p:nvSpPr>
          <p:spPr>
            <a:xfrm>
              <a:off x="2908494" y="6822437"/>
              <a:ext cx="298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f</a:t>
              </a:r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3FEB20CC-8BF2-4706-A903-8F29FDA048CB}"/>
              </a:ext>
            </a:extLst>
          </p:cNvPr>
          <p:cNvGrpSpPr/>
          <p:nvPr/>
        </p:nvGrpSpPr>
        <p:grpSpPr>
          <a:xfrm>
            <a:off x="11134120" y="3977062"/>
            <a:ext cx="3170972" cy="2880001"/>
            <a:chOff x="6035342" y="3587438"/>
            <a:chExt cx="3170972" cy="2880001"/>
          </a:xfrm>
        </p:grpSpPr>
        <p:pic>
          <p:nvPicPr>
            <p:cNvPr id="201" name="Grafik 200" descr="Ein Bild, das draußen, Stern enthält.&#10;&#10;Mit hoher Zuverlässigkeit generierte Beschreibung">
              <a:extLst>
                <a:ext uri="{FF2B5EF4-FFF2-40B4-BE49-F238E27FC236}">
                  <a16:creationId xmlns:a16="http://schemas.microsoft.com/office/drawing/2014/main" id="{E4D7D9A4-D2BE-4313-8C41-19D47095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092" y="3587439"/>
              <a:ext cx="2884222" cy="2880000"/>
            </a:xfrm>
            <a:prstGeom prst="rect">
              <a:avLst/>
            </a:prstGeom>
          </p:spPr>
        </p:pic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B34450C1-C251-4A89-8AB9-1DE5D4D64A6B}"/>
                </a:ext>
              </a:extLst>
            </p:cNvPr>
            <p:cNvSpPr txBox="1"/>
            <p:nvPr/>
          </p:nvSpPr>
          <p:spPr>
            <a:xfrm>
              <a:off x="6035342" y="3587438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g</a:t>
              </a:r>
            </a:p>
          </p:txBody>
        </p:sp>
      </p:grp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FDCBC328-215B-40E6-9726-A4AB46AD9C2E}"/>
              </a:ext>
            </a:extLst>
          </p:cNvPr>
          <p:cNvGrpSpPr/>
          <p:nvPr/>
        </p:nvGrpSpPr>
        <p:grpSpPr>
          <a:xfrm>
            <a:off x="17544113" y="3942017"/>
            <a:ext cx="3245602" cy="2880002"/>
            <a:chOff x="6178412" y="6470152"/>
            <a:chExt cx="3245602" cy="2880002"/>
          </a:xfrm>
        </p:grpSpPr>
        <p:pic>
          <p:nvPicPr>
            <p:cNvPr id="204" name="Grafik 203" descr="Ein Bild, das drinnen, Fernsehen enthält.&#10;&#10;Mit hoher Zuverlässigkeit generierte Beschreibung">
              <a:extLst>
                <a:ext uri="{FF2B5EF4-FFF2-40B4-BE49-F238E27FC236}">
                  <a16:creationId xmlns:a16="http://schemas.microsoft.com/office/drawing/2014/main" id="{56432626-D79E-4C4F-A923-261B77AC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544" y="6470154"/>
              <a:ext cx="2888470" cy="2880000"/>
            </a:xfrm>
            <a:prstGeom prst="rect">
              <a:avLst/>
            </a:prstGeom>
          </p:spPr>
        </p:pic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4BA22B7-5A2A-46FF-987F-2D62243F0C43}"/>
                </a:ext>
              </a:extLst>
            </p:cNvPr>
            <p:cNvSpPr txBox="1"/>
            <p:nvPr/>
          </p:nvSpPr>
          <p:spPr>
            <a:xfrm>
              <a:off x="6178412" y="6470152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i</a:t>
              </a:r>
            </a:p>
          </p:txBody>
        </p:sp>
      </p:grpSp>
      <p:sp>
        <p:nvSpPr>
          <p:cNvPr id="206" name="Rechteck 205">
            <a:extLst>
              <a:ext uri="{FF2B5EF4-FFF2-40B4-BE49-F238E27FC236}">
                <a16:creationId xmlns:a16="http://schemas.microsoft.com/office/drawing/2014/main" id="{AECE6255-2C99-4E12-8AB0-F112C728947C}"/>
              </a:ext>
            </a:extLst>
          </p:cNvPr>
          <p:cNvSpPr/>
          <p:nvPr/>
        </p:nvSpPr>
        <p:spPr>
          <a:xfrm rot="1088664">
            <a:off x="13240128" y="10461035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pictures for </a:t>
            </a:r>
            <a:r>
              <a:rPr lang="en-US" dirty="0" err="1">
                <a:solidFill>
                  <a:schemeClr val="tx1"/>
                </a:solidFill>
              </a:rPr>
              <a:t>brightfield</a:t>
            </a:r>
            <a:r>
              <a:rPr lang="en-US" dirty="0">
                <a:solidFill>
                  <a:schemeClr val="tx1"/>
                </a:solidFill>
              </a:rPr>
              <a:t> pipeline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196F1EA0-11ED-42AC-8585-E9B3FD98E134}"/>
              </a:ext>
            </a:extLst>
          </p:cNvPr>
          <p:cNvGrpSpPr/>
          <p:nvPr/>
        </p:nvGrpSpPr>
        <p:grpSpPr>
          <a:xfrm>
            <a:off x="7851287" y="971598"/>
            <a:ext cx="3191106" cy="2880001"/>
            <a:chOff x="3275653" y="138723"/>
            <a:chExt cx="3191106" cy="2880001"/>
          </a:xfrm>
        </p:grpSpPr>
        <p:pic>
          <p:nvPicPr>
            <p:cNvPr id="183" name="Grafik 182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C5AC0E6B-7813-4008-B0D2-F74965D7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205" y="138724"/>
              <a:ext cx="2871554" cy="2880000"/>
            </a:xfrm>
            <a:prstGeom prst="rect">
              <a:avLst/>
            </a:prstGeom>
          </p:spPr>
        </p:pic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1BC86FA7-235A-4767-BF2E-56CBA90295F9}"/>
                </a:ext>
              </a:extLst>
            </p:cNvPr>
            <p:cNvSpPr txBox="1"/>
            <p:nvPr/>
          </p:nvSpPr>
          <p:spPr>
            <a:xfrm>
              <a:off x="3275653" y="138723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  <a:endParaRPr lang="de-DE" sz="2800" b="1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95D794-30A9-40E0-A445-078418E39AD3}"/>
              </a:ext>
            </a:extLst>
          </p:cNvPr>
          <p:cNvGrpSpPr/>
          <p:nvPr/>
        </p:nvGrpSpPr>
        <p:grpSpPr>
          <a:xfrm>
            <a:off x="9973323" y="3125230"/>
            <a:ext cx="894797" cy="369332"/>
            <a:chOff x="9973323" y="3125230"/>
            <a:chExt cx="894797" cy="369332"/>
          </a:xfrm>
        </p:grpSpPr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57270597-2B45-4366-97FF-4B69DFDFF8A4}"/>
                </a:ext>
              </a:extLst>
            </p:cNvPr>
            <p:cNvSpPr txBox="1"/>
            <p:nvPr/>
          </p:nvSpPr>
          <p:spPr>
            <a:xfrm>
              <a:off x="9973323" y="312523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 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416C60B0-6DD9-44EB-9D69-AA4F0E06E43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622" y="3464873"/>
              <a:ext cx="5842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hteck 208">
            <a:extLst>
              <a:ext uri="{FF2B5EF4-FFF2-40B4-BE49-F238E27FC236}">
                <a16:creationId xmlns:a16="http://schemas.microsoft.com/office/drawing/2014/main" id="{A968FCF7-9626-4F70-980B-6F3B5A99EFA1}"/>
              </a:ext>
            </a:extLst>
          </p:cNvPr>
          <p:cNvSpPr/>
          <p:nvPr/>
        </p:nvSpPr>
        <p:spPr>
          <a:xfrm rot="1088664">
            <a:off x="15344545" y="10637602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 S1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Subplot B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1F493607-E845-476A-9460-BC24D42F4853}"/>
              </a:ext>
            </a:extLst>
          </p:cNvPr>
          <p:cNvGrpSpPr/>
          <p:nvPr/>
        </p:nvGrpSpPr>
        <p:grpSpPr>
          <a:xfrm>
            <a:off x="7948390" y="7805184"/>
            <a:ext cx="3203696" cy="2880001"/>
            <a:chOff x="16905084" y="1222486"/>
            <a:chExt cx="3203696" cy="2880001"/>
          </a:xfrm>
        </p:grpSpPr>
        <p:pic>
          <p:nvPicPr>
            <p:cNvPr id="475" name="Grafik 474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89CCF3EB-36AE-41FE-B912-0A9062D2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226" y="1222487"/>
              <a:ext cx="2871554" cy="2880000"/>
            </a:xfrm>
            <a:prstGeom prst="rect">
              <a:avLst/>
            </a:prstGeom>
          </p:spPr>
        </p:pic>
        <p:sp>
          <p:nvSpPr>
            <p:cNvPr id="476" name="Textfeld 475">
              <a:extLst>
                <a:ext uri="{FF2B5EF4-FFF2-40B4-BE49-F238E27FC236}">
                  <a16:creationId xmlns:a16="http://schemas.microsoft.com/office/drawing/2014/main" id="{778B06AB-B5DA-4D9C-8EC5-8D4694E43C79}"/>
                </a:ext>
              </a:extLst>
            </p:cNvPr>
            <p:cNvSpPr txBox="1"/>
            <p:nvPr/>
          </p:nvSpPr>
          <p:spPr>
            <a:xfrm>
              <a:off x="16905084" y="1222486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j</a:t>
              </a:r>
            </a:p>
          </p:txBody>
        </p:sp>
      </p:grpSp>
      <p:grpSp>
        <p:nvGrpSpPr>
          <p:cNvPr id="466" name="Gruppieren 465">
            <a:extLst>
              <a:ext uri="{FF2B5EF4-FFF2-40B4-BE49-F238E27FC236}">
                <a16:creationId xmlns:a16="http://schemas.microsoft.com/office/drawing/2014/main" id="{19905A19-F8C6-4617-AC49-5B6E9408E927}"/>
              </a:ext>
            </a:extLst>
          </p:cNvPr>
          <p:cNvGrpSpPr/>
          <p:nvPr/>
        </p:nvGrpSpPr>
        <p:grpSpPr>
          <a:xfrm>
            <a:off x="14287800" y="7783985"/>
            <a:ext cx="3226570" cy="2880002"/>
            <a:chOff x="20130330" y="1222485"/>
            <a:chExt cx="3226570" cy="2880002"/>
          </a:xfrm>
        </p:grpSpPr>
        <p:pic>
          <p:nvPicPr>
            <p:cNvPr id="473" name="Grafik 472">
              <a:extLst>
                <a:ext uri="{FF2B5EF4-FFF2-40B4-BE49-F238E27FC236}">
                  <a16:creationId xmlns:a16="http://schemas.microsoft.com/office/drawing/2014/main" id="{760E3AD6-8764-4892-B1B1-FF6E2182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6900" y="1222487"/>
              <a:ext cx="2880000" cy="2880000"/>
            </a:xfrm>
            <a:prstGeom prst="rect">
              <a:avLst/>
            </a:prstGeom>
          </p:spPr>
        </p:pic>
        <p:sp>
          <p:nvSpPr>
            <p:cNvPr id="474" name="Textfeld 473">
              <a:extLst>
                <a:ext uri="{FF2B5EF4-FFF2-40B4-BE49-F238E27FC236}">
                  <a16:creationId xmlns:a16="http://schemas.microsoft.com/office/drawing/2014/main" id="{6FD36204-BA64-4D67-80F6-F6C21EB64602}"/>
                </a:ext>
              </a:extLst>
            </p:cNvPr>
            <p:cNvSpPr txBox="1"/>
            <p:nvPr/>
          </p:nvSpPr>
          <p:spPr>
            <a:xfrm>
              <a:off x="20130330" y="1222485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l</a:t>
              </a:r>
            </a:p>
          </p:txBody>
        </p:sp>
      </p:grpSp>
      <p:grpSp>
        <p:nvGrpSpPr>
          <p:cNvPr id="467" name="Gruppieren 466">
            <a:extLst>
              <a:ext uri="{FF2B5EF4-FFF2-40B4-BE49-F238E27FC236}">
                <a16:creationId xmlns:a16="http://schemas.microsoft.com/office/drawing/2014/main" id="{3B7C510F-7AF4-4F79-A154-79D89AA7B88F}"/>
              </a:ext>
            </a:extLst>
          </p:cNvPr>
          <p:cNvGrpSpPr/>
          <p:nvPr/>
        </p:nvGrpSpPr>
        <p:grpSpPr>
          <a:xfrm>
            <a:off x="11106196" y="7783985"/>
            <a:ext cx="3201825" cy="2880002"/>
            <a:chOff x="16928505" y="4173937"/>
            <a:chExt cx="3201825" cy="2880002"/>
          </a:xfrm>
        </p:grpSpPr>
        <p:pic>
          <p:nvPicPr>
            <p:cNvPr id="471" name="Grafik 470">
              <a:extLst>
                <a:ext uri="{FF2B5EF4-FFF2-40B4-BE49-F238E27FC236}">
                  <a16:creationId xmlns:a16="http://schemas.microsoft.com/office/drawing/2014/main" id="{0D364C7F-3E3A-4C95-8A04-C334704C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4095" y="4173939"/>
              <a:ext cx="2876235" cy="2880000"/>
            </a:xfrm>
            <a:prstGeom prst="rect">
              <a:avLst/>
            </a:prstGeom>
          </p:spPr>
        </p:pic>
        <p:sp>
          <p:nvSpPr>
            <p:cNvPr id="472" name="Textfeld 471">
              <a:extLst>
                <a:ext uri="{FF2B5EF4-FFF2-40B4-BE49-F238E27FC236}">
                  <a16:creationId xmlns:a16="http://schemas.microsoft.com/office/drawing/2014/main" id="{FE128B9E-3C52-450B-A446-757992C90B25}"/>
                </a:ext>
              </a:extLst>
            </p:cNvPr>
            <p:cNvSpPr txBox="1"/>
            <p:nvPr/>
          </p:nvSpPr>
          <p:spPr>
            <a:xfrm>
              <a:off x="16928505" y="4173937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k</a:t>
              </a:r>
              <a:endParaRPr lang="de-DE" sz="2800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BFD3397-AABB-466D-BEC7-26D57BCF06A3}"/>
              </a:ext>
            </a:extLst>
          </p:cNvPr>
          <p:cNvGrpSpPr/>
          <p:nvPr/>
        </p:nvGrpSpPr>
        <p:grpSpPr>
          <a:xfrm>
            <a:off x="597078" y="583139"/>
            <a:ext cx="7768829" cy="10020106"/>
            <a:chOff x="593013" y="598379"/>
            <a:chExt cx="7768829" cy="1002010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1994C0D-E4DC-420C-B5F3-254241045FD1}"/>
                </a:ext>
              </a:extLst>
            </p:cNvPr>
            <p:cNvGrpSpPr/>
            <p:nvPr/>
          </p:nvGrpSpPr>
          <p:grpSpPr>
            <a:xfrm>
              <a:off x="593013" y="598379"/>
              <a:ext cx="7768829" cy="10020106"/>
              <a:chOff x="1578555" y="488312"/>
              <a:chExt cx="7768829" cy="10020106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ABBF2E2-C284-4DD6-845D-C3FC7456AC81}"/>
                  </a:ext>
                </a:extLst>
              </p:cNvPr>
              <p:cNvSpPr txBox="1"/>
              <p:nvPr/>
            </p:nvSpPr>
            <p:spPr>
              <a:xfrm>
                <a:off x="3679488" y="767673"/>
                <a:ext cx="2191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Brightness and contrast adjustment</a:t>
                </a:r>
                <a:endParaRPr lang="de-DE" sz="1600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5B8C81D-C408-472E-8825-06B45A084A40}"/>
                  </a:ext>
                </a:extLst>
              </p:cNvPr>
              <p:cNvSpPr txBox="1"/>
              <p:nvPr/>
            </p:nvSpPr>
            <p:spPr>
              <a:xfrm>
                <a:off x="3699858" y="9060575"/>
                <a:ext cx="17496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tracking</a:t>
                </a:r>
                <a:endParaRPr lang="de-DE" sz="1600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313FFE8-3C96-46EE-8EF0-DB00AE8E7515}"/>
                  </a:ext>
                </a:extLst>
              </p:cNvPr>
              <p:cNvSpPr/>
              <p:nvPr/>
            </p:nvSpPr>
            <p:spPr>
              <a:xfrm>
                <a:off x="5153394" y="9692001"/>
                <a:ext cx="2446169" cy="7085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Micro-trench separated single-cell tracking data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7" name="Gruppieren 446">
                <a:extLst>
                  <a:ext uri="{FF2B5EF4-FFF2-40B4-BE49-F238E27FC236}">
                    <a16:creationId xmlns:a16="http://schemas.microsoft.com/office/drawing/2014/main" id="{FD950524-5C0B-4834-8FD2-410CB8E3E356}"/>
                  </a:ext>
                </a:extLst>
              </p:cNvPr>
              <p:cNvGrpSpPr/>
              <p:nvPr/>
            </p:nvGrpSpPr>
            <p:grpSpPr>
              <a:xfrm>
                <a:off x="2389864" y="9579618"/>
                <a:ext cx="1227600" cy="928800"/>
                <a:chOff x="615607" y="8842742"/>
                <a:chExt cx="1734371" cy="1310269"/>
              </a:xfrm>
            </p:grpSpPr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id="{14CEE209-68B2-467F-A700-B4E9F7ADF11A}"/>
                    </a:ext>
                  </a:extLst>
                </p:cNvPr>
                <p:cNvGrpSpPr/>
                <p:nvPr/>
              </p:nvGrpSpPr>
              <p:grpSpPr>
                <a:xfrm>
                  <a:off x="615607" y="8842742"/>
                  <a:ext cx="1734371" cy="1310269"/>
                  <a:chOff x="4211595" y="9308726"/>
                  <a:chExt cx="1709656" cy="1310269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0FDE46E4-4823-47A8-8CCD-D0DD4FEBB4FC}"/>
                      </a:ext>
                    </a:extLst>
                  </p:cNvPr>
                  <p:cNvSpPr/>
                  <p:nvPr/>
                </p:nvSpPr>
                <p:spPr>
                  <a:xfrm>
                    <a:off x="4211595" y="9308726"/>
                    <a:ext cx="1709656" cy="131026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6" name="Oval 480">
                    <a:extLst>
                      <a:ext uri="{FF2B5EF4-FFF2-40B4-BE49-F238E27FC236}">
                        <a16:creationId xmlns:a16="http://schemas.microsoft.com/office/drawing/2014/main" id="{D036EFF0-770E-4A0A-8FA7-1B618F8F3AAF}"/>
                      </a:ext>
                    </a:extLst>
                  </p:cNvPr>
                  <p:cNvSpPr/>
                  <p:nvPr/>
                </p:nvSpPr>
                <p:spPr>
                  <a:xfrm>
                    <a:off x="4671806" y="9439447"/>
                    <a:ext cx="86455" cy="8627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7" name="Oval 482">
                    <a:extLst>
                      <a:ext uri="{FF2B5EF4-FFF2-40B4-BE49-F238E27FC236}">
                        <a16:creationId xmlns:a16="http://schemas.microsoft.com/office/drawing/2014/main" id="{C194FFAD-656D-429C-9F0F-AB20DCDEC153}"/>
                      </a:ext>
                    </a:extLst>
                  </p:cNvPr>
                  <p:cNvSpPr/>
                  <p:nvPr/>
                </p:nvSpPr>
                <p:spPr>
                  <a:xfrm>
                    <a:off x="4850723" y="9840788"/>
                    <a:ext cx="84805" cy="8531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8" name="Oval 483">
                    <a:extLst>
                      <a:ext uri="{FF2B5EF4-FFF2-40B4-BE49-F238E27FC236}">
                        <a16:creationId xmlns:a16="http://schemas.microsoft.com/office/drawing/2014/main" id="{4189E129-880E-4CBB-A17F-778FB46B68D9}"/>
                      </a:ext>
                    </a:extLst>
                  </p:cNvPr>
                  <p:cNvSpPr/>
                  <p:nvPr/>
                </p:nvSpPr>
                <p:spPr>
                  <a:xfrm>
                    <a:off x="5365561" y="10188517"/>
                    <a:ext cx="102942" cy="1004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9" name="Freihandform 484">
                    <a:extLst>
                      <a:ext uri="{FF2B5EF4-FFF2-40B4-BE49-F238E27FC236}">
                        <a16:creationId xmlns:a16="http://schemas.microsoft.com/office/drawing/2014/main" id="{6AA06F34-E7E9-47A8-ACF6-9AA2AE2E640C}"/>
                      </a:ext>
                    </a:extLst>
                  </p:cNvPr>
                  <p:cNvSpPr/>
                  <p:nvPr/>
                </p:nvSpPr>
                <p:spPr>
                  <a:xfrm>
                    <a:off x="4628379" y="9496977"/>
                    <a:ext cx="83547" cy="85292"/>
                  </a:xfrm>
                  <a:custGeom>
                    <a:avLst/>
                    <a:gdLst>
                      <a:gd name="connsiteX0" fmla="*/ 0 w 174861"/>
                      <a:gd name="connsiteY0" fmla="*/ 186375 h 186375"/>
                      <a:gd name="connsiteX1" fmla="*/ 17473 w 174861"/>
                      <a:gd name="connsiteY1" fmla="*/ 163078 h 186375"/>
                      <a:gd name="connsiteX2" fmla="*/ 29121 w 174861"/>
                      <a:gd name="connsiteY2" fmla="*/ 145605 h 186375"/>
                      <a:gd name="connsiteX3" fmla="*/ 64066 w 174861"/>
                      <a:gd name="connsiteY3" fmla="*/ 133957 h 186375"/>
                      <a:gd name="connsiteX4" fmla="*/ 87363 w 174861"/>
                      <a:gd name="connsiteY4" fmla="*/ 139781 h 186375"/>
                      <a:gd name="connsiteX5" fmla="*/ 122308 w 174861"/>
                      <a:gd name="connsiteY5" fmla="*/ 151430 h 186375"/>
                      <a:gd name="connsiteX6" fmla="*/ 139781 w 174861"/>
                      <a:gd name="connsiteY6" fmla="*/ 145605 h 186375"/>
                      <a:gd name="connsiteX7" fmla="*/ 151430 w 174861"/>
                      <a:gd name="connsiteY7" fmla="*/ 133957 h 186375"/>
                      <a:gd name="connsiteX8" fmla="*/ 168902 w 174861"/>
                      <a:gd name="connsiteY8" fmla="*/ 122309 h 186375"/>
                      <a:gd name="connsiteX9" fmla="*/ 174726 w 174861"/>
                      <a:gd name="connsiteY9" fmla="*/ 104836 h 186375"/>
                      <a:gd name="connsiteX10" fmla="*/ 163078 w 174861"/>
                      <a:gd name="connsiteY10" fmla="*/ 87363 h 186375"/>
                      <a:gd name="connsiteX11" fmla="*/ 157254 w 174861"/>
                      <a:gd name="connsiteY11" fmla="*/ 69891 h 186375"/>
                      <a:gd name="connsiteX12" fmla="*/ 128133 w 174861"/>
                      <a:gd name="connsiteY12" fmla="*/ 52418 h 186375"/>
                      <a:gd name="connsiteX13" fmla="*/ 122308 w 174861"/>
                      <a:gd name="connsiteY13" fmla="*/ 17473 h 186375"/>
                      <a:gd name="connsiteX14" fmla="*/ 139781 w 174861"/>
                      <a:gd name="connsiteY14" fmla="*/ 5825 h 186375"/>
                      <a:gd name="connsiteX15" fmla="*/ 157254 w 174861"/>
                      <a:gd name="connsiteY15" fmla="*/ 0 h 1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4861" h="186375">
                        <a:moveTo>
                          <a:pt x="0" y="186375"/>
                        </a:moveTo>
                        <a:cubicBezTo>
                          <a:pt x="5824" y="178609"/>
                          <a:pt x="11831" y="170977"/>
                          <a:pt x="17473" y="163078"/>
                        </a:cubicBezTo>
                        <a:cubicBezTo>
                          <a:pt x="21542" y="157382"/>
                          <a:pt x="23185" y="149315"/>
                          <a:pt x="29121" y="145605"/>
                        </a:cubicBezTo>
                        <a:cubicBezTo>
                          <a:pt x="39533" y="139097"/>
                          <a:pt x="64066" y="133957"/>
                          <a:pt x="64066" y="133957"/>
                        </a:cubicBezTo>
                        <a:cubicBezTo>
                          <a:pt x="71832" y="135898"/>
                          <a:pt x="79696" y="137481"/>
                          <a:pt x="87363" y="139781"/>
                        </a:cubicBezTo>
                        <a:cubicBezTo>
                          <a:pt x="99124" y="143309"/>
                          <a:pt x="122308" y="151430"/>
                          <a:pt x="122308" y="151430"/>
                        </a:cubicBezTo>
                        <a:cubicBezTo>
                          <a:pt x="128132" y="149488"/>
                          <a:pt x="134516" y="148764"/>
                          <a:pt x="139781" y="145605"/>
                        </a:cubicBezTo>
                        <a:cubicBezTo>
                          <a:pt x="144490" y="142780"/>
                          <a:pt x="147142" y="137387"/>
                          <a:pt x="151430" y="133957"/>
                        </a:cubicBezTo>
                        <a:cubicBezTo>
                          <a:pt x="156896" y="129584"/>
                          <a:pt x="163078" y="126192"/>
                          <a:pt x="168902" y="122309"/>
                        </a:cubicBezTo>
                        <a:cubicBezTo>
                          <a:pt x="170843" y="116485"/>
                          <a:pt x="175735" y="110892"/>
                          <a:pt x="174726" y="104836"/>
                        </a:cubicBezTo>
                        <a:cubicBezTo>
                          <a:pt x="173575" y="97931"/>
                          <a:pt x="166208" y="93624"/>
                          <a:pt x="163078" y="87363"/>
                        </a:cubicBezTo>
                        <a:cubicBezTo>
                          <a:pt x="160333" y="81872"/>
                          <a:pt x="160413" y="75155"/>
                          <a:pt x="157254" y="69891"/>
                        </a:cubicBezTo>
                        <a:cubicBezTo>
                          <a:pt x="149259" y="56566"/>
                          <a:pt x="141877" y="56999"/>
                          <a:pt x="128133" y="52418"/>
                        </a:cubicBezTo>
                        <a:cubicBezTo>
                          <a:pt x="115733" y="40019"/>
                          <a:pt x="107996" y="38941"/>
                          <a:pt x="122308" y="17473"/>
                        </a:cubicBezTo>
                        <a:cubicBezTo>
                          <a:pt x="126191" y="11649"/>
                          <a:pt x="133520" y="8955"/>
                          <a:pt x="139781" y="5825"/>
                        </a:cubicBezTo>
                        <a:cubicBezTo>
                          <a:pt x="145272" y="3079"/>
                          <a:pt x="157254" y="0"/>
                          <a:pt x="157254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0" name="Freihandform 485">
                    <a:extLst>
                      <a:ext uri="{FF2B5EF4-FFF2-40B4-BE49-F238E27FC236}">
                        <a16:creationId xmlns:a16="http://schemas.microsoft.com/office/drawing/2014/main" id="{38717BE4-274E-4AAB-A6F4-293C1FAF33EC}"/>
                      </a:ext>
                    </a:extLst>
                  </p:cNvPr>
                  <p:cNvSpPr/>
                  <p:nvPr/>
                </p:nvSpPr>
                <p:spPr>
                  <a:xfrm>
                    <a:off x="4784291" y="9439447"/>
                    <a:ext cx="110564" cy="102602"/>
                  </a:xfrm>
                  <a:custGeom>
                    <a:avLst/>
                    <a:gdLst>
                      <a:gd name="connsiteX0" fmla="*/ 23297 w 407695"/>
                      <a:gd name="connsiteY0" fmla="*/ 273738 h 273738"/>
                      <a:gd name="connsiteX1" fmla="*/ 17473 w 407695"/>
                      <a:gd name="connsiteY1" fmla="*/ 250441 h 273738"/>
                      <a:gd name="connsiteX2" fmla="*/ 5825 w 407695"/>
                      <a:gd name="connsiteY2" fmla="*/ 232968 h 273738"/>
                      <a:gd name="connsiteX3" fmla="*/ 0 w 407695"/>
                      <a:gd name="connsiteY3" fmla="*/ 215496 h 273738"/>
                      <a:gd name="connsiteX4" fmla="*/ 5825 w 407695"/>
                      <a:gd name="connsiteY4" fmla="*/ 192199 h 273738"/>
                      <a:gd name="connsiteX5" fmla="*/ 69891 w 407695"/>
                      <a:gd name="connsiteY5" fmla="*/ 192199 h 273738"/>
                      <a:gd name="connsiteX6" fmla="*/ 81539 w 407695"/>
                      <a:gd name="connsiteY6" fmla="*/ 209671 h 273738"/>
                      <a:gd name="connsiteX7" fmla="*/ 87364 w 407695"/>
                      <a:gd name="connsiteY7" fmla="*/ 227144 h 273738"/>
                      <a:gd name="connsiteX8" fmla="*/ 116485 w 407695"/>
                      <a:gd name="connsiteY8" fmla="*/ 203847 h 273738"/>
                      <a:gd name="connsiteX9" fmla="*/ 128133 w 407695"/>
                      <a:gd name="connsiteY9" fmla="*/ 168902 h 273738"/>
                      <a:gd name="connsiteX10" fmla="*/ 133957 w 407695"/>
                      <a:gd name="connsiteY10" fmla="*/ 151429 h 273738"/>
                      <a:gd name="connsiteX11" fmla="*/ 128133 w 407695"/>
                      <a:gd name="connsiteY11" fmla="*/ 128133 h 273738"/>
                      <a:gd name="connsiteX12" fmla="*/ 122309 w 407695"/>
                      <a:gd name="connsiteY12" fmla="*/ 110660 h 273738"/>
                      <a:gd name="connsiteX13" fmla="*/ 133957 w 407695"/>
                      <a:gd name="connsiteY13" fmla="*/ 58242 h 273738"/>
                      <a:gd name="connsiteX14" fmla="*/ 151430 w 407695"/>
                      <a:gd name="connsiteY14" fmla="*/ 46594 h 273738"/>
                      <a:gd name="connsiteX15" fmla="*/ 168902 w 407695"/>
                      <a:gd name="connsiteY15" fmla="*/ 29121 h 273738"/>
                      <a:gd name="connsiteX16" fmla="*/ 221320 w 407695"/>
                      <a:gd name="connsiteY16" fmla="*/ 0 h 273738"/>
                      <a:gd name="connsiteX17" fmla="*/ 273738 w 407695"/>
                      <a:gd name="connsiteY17" fmla="*/ 5824 h 273738"/>
                      <a:gd name="connsiteX18" fmla="*/ 291211 w 407695"/>
                      <a:gd name="connsiteY18" fmla="*/ 11649 h 273738"/>
                      <a:gd name="connsiteX19" fmla="*/ 302859 w 407695"/>
                      <a:gd name="connsiteY19" fmla="*/ 46594 h 273738"/>
                      <a:gd name="connsiteX20" fmla="*/ 308683 w 407695"/>
                      <a:gd name="connsiteY20" fmla="*/ 64066 h 273738"/>
                      <a:gd name="connsiteX21" fmla="*/ 314507 w 407695"/>
                      <a:gd name="connsiteY21" fmla="*/ 81539 h 273738"/>
                      <a:gd name="connsiteX22" fmla="*/ 320332 w 407695"/>
                      <a:gd name="connsiteY22" fmla="*/ 99012 h 273738"/>
                      <a:gd name="connsiteX23" fmla="*/ 326156 w 407695"/>
                      <a:gd name="connsiteY23" fmla="*/ 133957 h 273738"/>
                      <a:gd name="connsiteX24" fmla="*/ 331980 w 407695"/>
                      <a:gd name="connsiteY24" fmla="*/ 151429 h 273738"/>
                      <a:gd name="connsiteX25" fmla="*/ 366925 w 407695"/>
                      <a:gd name="connsiteY25" fmla="*/ 163078 h 273738"/>
                      <a:gd name="connsiteX26" fmla="*/ 407695 w 407695"/>
                      <a:gd name="connsiteY26" fmla="*/ 168902 h 273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07695" h="273738">
                        <a:moveTo>
                          <a:pt x="23297" y="273738"/>
                        </a:moveTo>
                        <a:cubicBezTo>
                          <a:pt x="21356" y="265972"/>
                          <a:pt x="20626" y="257798"/>
                          <a:pt x="17473" y="250441"/>
                        </a:cubicBezTo>
                        <a:cubicBezTo>
                          <a:pt x="14716" y="244007"/>
                          <a:pt x="8956" y="239229"/>
                          <a:pt x="5825" y="232968"/>
                        </a:cubicBezTo>
                        <a:cubicBezTo>
                          <a:pt x="3079" y="227477"/>
                          <a:pt x="1942" y="221320"/>
                          <a:pt x="0" y="215496"/>
                        </a:cubicBezTo>
                        <a:cubicBezTo>
                          <a:pt x="1942" y="207730"/>
                          <a:pt x="165" y="197859"/>
                          <a:pt x="5825" y="192199"/>
                        </a:cubicBezTo>
                        <a:cubicBezTo>
                          <a:pt x="18411" y="179613"/>
                          <a:pt x="62407" y="191130"/>
                          <a:pt x="69891" y="192199"/>
                        </a:cubicBezTo>
                        <a:cubicBezTo>
                          <a:pt x="73774" y="198023"/>
                          <a:pt x="78409" y="203410"/>
                          <a:pt x="81539" y="209671"/>
                        </a:cubicBezTo>
                        <a:cubicBezTo>
                          <a:pt x="84285" y="215162"/>
                          <a:pt x="81408" y="225655"/>
                          <a:pt x="87364" y="227144"/>
                        </a:cubicBezTo>
                        <a:cubicBezTo>
                          <a:pt x="93241" y="228614"/>
                          <a:pt x="112567" y="207765"/>
                          <a:pt x="116485" y="203847"/>
                        </a:cubicBezTo>
                        <a:lnTo>
                          <a:pt x="128133" y="168902"/>
                        </a:lnTo>
                        <a:lnTo>
                          <a:pt x="133957" y="151429"/>
                        </a:lnTo>
                        <a:cubicBezTo>
                          <a:pt x="132016" y="143664"/>
                          <a:pt x="130332" y="135829"/>
                          <a:pt x="128133" y="128133"/>
                        </a:cubicBezTo>
                        <a:cubicBezTo>
                          <a:pt x="126446" y="122230"/>
                          <a:pt x="122309" y="116799"/>
                          <a:pt x="122309" y="110660"/>
                        </a:cubicBezTo>
                        <a:cubicBezTo>
                          <a:pt x="122309" y="110378"/>
                          <a:pt x="127951" y="65749"/>
                          <a:pt x="133957" y="58242"/>
                        </a:cubicBezTo>
                        <a:cubicBezTo>
                          <a:pt x="138330" y="52776"/>
                          <a:pt x="146053" y="51075"/>
                          <a:pt x="151430" y="46594"/>
                        </a:cubicBezTo>
                        <a:cubicBezTo>
                          <a:pt x="157758" y="41321"/>
                          <a:pt x="162400" y="34178"/>
                          <a:pt x="168902" y="29121"/>
                        </a:cubicBezTo>
                        <a:cubicBezTo>
                          <a:pt x="198941" y="5757"/>
                          <a:pt x="194958" y="8787"/>
                          <a:pt x="221320" y="0"/>
                        </a:cubicBezTo>
                        <a:cubicBezTo>
                          <a:pt x="238793" y="1941"/>
                          <a:pt x="256397" y="2934"/>
                          <a:pt x="273738" y="5824"/>
                        </a:cubicBezTo>
                        <a:cubicBezTo>
                          <a:pt x="279794" y="6833"/>
                          <a:pt x="287643" y="6653"/>
                          <a:pt x="291211" y="11649"/>
                        </a:cubicBezTo>
                        <a:cubicBezTo>
                          <a:pt x="298348" y="21640"/>
                          <a:pt x="298976" y="34946"/>
                          <a:pt x="302859" y="46594"/>
                        </a:cubicBezTo>
                        <a:lnTo>
                          <a:pt x="308683" y="64066"/>
                        </a:lnTo>
                        <a:lnTo>
                          <a:pt x="314507" y="81539"/>
                        </a:lnTo>
                        <a:lnTo>
                          <a:pt x="320332" y="99012"/>
                        </a:lnTo>
                        <a:cubicBezTo>
                          <a:pt x="322273" y="110660"/>
                          <a:pt x="323594" y="122429"/>
                          <a:pt x="326156" y="133957"/>
                        </a:cubicBezTo>
                        <a:cubicBezTo>
                          <a:pt x="327488" y="139950"/>
                          <a:pt x="326984" y="147861"/>
                          <a:pt x="331980" y="151429"/>
                        </a:cubicBezTo>
                        <a:cubicBezTo>
                          <a:pt x="341971" y="158566"/>
                          <a:pt x="355277" y="159195"/>
                          <a:pt x="366925" y="163078"/>
                        </a:cubicBezTo>
                        <a:cubicBezTo>
                          <a:pt x="391763" y="171358"/>
                          <a:pt x="378261" y="168902"/>
                          <a:pt x="407695" y="16890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1" name="Freihandform 486">
                    <a:extLst>
                      <a:ext uri="{FF2B5EF4-FFF2-40B4-BE49-F238E27FC236}">
                        <a16:creationId xmlns:a16="http://schemas.microsoft.com/office/drawing/2014/main" id="{A494977F-F349-4720-BBAA-FAB0E507772B}"/>
                      </a:ext>
                    </a:extLst>
                  </p:cNvPr>
                  <p:cNvSpPr/>
                  <p:nvPr/>
                </p:nvSpPr>
                <p:spPr>
                  <a:xfrm>
                    <a:off x="4826919" y="9914290"/>
                    <a:ext cx="98287" cy="102602"/>
                  </a:xfrm>
                  <a:custGeom>
                    <a:avLst/>
                    <a:gdLst>
                      <a:gd name="connsiteX0" fmla="*/ 116518 w 163111"/>
                      <a:gd name="connsiteY0" fmla="*/ 0 h 332132"/>
                      <a:gd name="connsiteX1" fmla="*/ 104869 w 163111"/>
                      <a:gd name="connsiteY1" fmla="*/ 23297 h 332132"/>
                      <a:gd name="connsiteX2" fmla="*/ 87397 w 163111"/>
                      <a:gd name="connsiteY2" fmla="*/ 40770 h 332132"/>
                      <a:gd name="connsiteX3" fmla="*/ 75748 w 163111"/>
                      <a:gd name="connsiteY3" fmla="*/ 58243 h 332132"/>
                      <a:gd name="connsiteX4" fmla="*/ 69924 w 163111"/>
                      <a:gd name="connsiteY4" fmla="*/ 75715 h 332132"/>
                      <a:gd name="connsiteX5" fmla="*/ 75748 w 163111"/>
                      <a:gd name="connsiteY5" fmla="*/ 110660 h 332132"/>
                      <a:gd name="connsiteX6" fmla="*/ 104869 w 163111"/>
                      <a:gd name="connsiteY6" fmla="*/ 133957 h 332132"/>
                      <a:gd name="connsiteX7" fmla="*/ 116518 w 163111"/>
                      <a:gd name="connsiteY7" fmla="*/ 168902 h 332132"/>
                      <a:gd name="connsiteX8" fmla="*/ 122342 w 163111"/>
                      <a:gd name="connsiteY8" fmla="*/ 186375 h 332132"/>
                      <a:gd name="connsiteX9" fmla="*/ 163111 w 163111"/>
                      <a:gd name="connsiteY9" fmla="*/ 198023 h 332132"/>
                      <a:gd name="connsiteX10" fmla="*/ 145639 w 163111"/>
                      <a:gd name="connsiteY10" fmla="*/ 215496 h 332132"/>
                      <a:gd name="connsiteX11" fmla="*/ 128166 w 163111"/>
                      <a:gd name="connsiteY11" fmla="*/ 221320 h 332132"/>
                      <a:gd name="connsiteX12" fmla="*/ 75748 w 163111"/>
                      <a:gd name="connsiteY12" fmla="*/ 232969 h 332132"/>
                      <a:gd name="connsiteX13" fmla="*/ 81572 w 163111"/>
                      <a:gd name="connsiteY13" fmla="*/ 262090 h 332132"/>
                      <a:gd name="connsiteX14" fmla="*/ 116518 w 163111"/>
                      <a:gd name="connsiteY14" fmla="*/ 279562 h 332132"/>
                      <a:gd name="connsiteX15" fmla="*/ 128166 w 163111"/>
                      <a:gd name="connsiteY15" fmla="*/ 291211 h 332132"/>
                      <a:gd name="connsiteX16" fmla="*/ 99045 w 163111"/>
                      <a:gd name="connsiteY16" fmla="*/ 314507 h 332132"/>
                      <a:gd name="connsiteX17" fmla="*/ 64100 w 163111"/>
                      <a:gd name="connsiteY17" fmla="*/ 331980 h 332132"/>
                      <a:gd name="connsiteX18" fmla="*/ 52451 w 163111"/>
                      <a:gd name="connsiteY18" fmla="*/ 320332 h 332132"/>
                      <a:gd name="connsiteX19" fmla="*/ 29154 w 163111"/>
                      <a:gd name="connsiteY19" fmla="*/ 273738 h 332132"/>
                      <a:gd name="connsiteX20" fmla="*/ 17506 w 163111"/>
                      <a:gd name="connsiteY20" fmla="*/ 256265 h 332132"/>
                      <a:gd name="connsiteX21" fmla="*/ 33 w 163111"/>
                      <a:gd name="connsiteY21" fmla="*/ 238793 h 33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3111" h="332132">
                        <a:moveTo>
                          <a:pt x="116518" y="0"/>
                        </a:moveTo>
                        <a:cubicBezTo>
                          <a:pt x="112635" y="7766"/>
                          <a:pt x="109915" y="16232"/>
                          <a:pt x="104869" y="23297"/>
                        </a:cubicBezTo>
                        <a:cubicBezTo>
                          <a:pt x="100082" y="29999"/>
                          <a:pt x="92670" y="34442"/>
                          <a:pt x="87397" y="40770"/>
                        </a:cubicBezTo>
                        <a:cubicBezTo>
                          <a:pt x="82916" y="46148"/>
                          <a:pt x="79631" y="52419"/>
                          <a:pt x="75748" y="58243"/>
                        </a:cubicBezTo>
                        <a:cubicBezTo>
                          <a:pt x="73807" y="64067"/>
                          <a:pt x="69924" y="69576"/>
                          <a:pt x="69924" y="75715"/>
                        </a:cubicBezTo>
                        <a:cubicBezTo>
                          <a:pt x="69924" y="87524"/>
                          <a:pt x="71602" y="99603"/>
                          <a:pt x="75748" y="110660"/>
                        </a:cubicBezTo>
                        <a:cubicBezTo>
                          <a:pt x="78514" y="118037"/>
                          <a:pt x="100459" y="131017"/>
                          <a:pt x="104869" y="133957"/>
                        </a:cubicBezTo>
                        <a:lnTo>
                          <a:pt x="116518" y="168902"/>
                        </a:lnTo>
                        <a:cubicBezTo>
                          <a:pt x="118459" y="174726"/>
                          <a:pt x="116518" y="184434"/>
                          <a:pt x="122342" y="186375"/>
                        </a:cubicBezTo>
                        <a:cubicBezTo>
                          <a:pt x="147408" y="194730"/>
                          <a:pt x="133858" y="190710"/>
                          <a:pt x="163111" y="198023"/>
                        </a:cubicBezTo>
                        <a:cubicBezTo>
                          <a:pt x="157287" y="203847"/>
                          <a:pt x="152492" y="210927"/>
                          <a:pt x="145639" y="215496"/>
                        </a:cubicBezTo>
                        <a:cubicBezTo>
                          <a:pt x="140531" y="218902"/>
                          <a:pt x="134069" y="219633"/>
                          <a:pt x="128166" y="221320"/>
                        </a:cubicBezTo>
                        <a:cubicBezTo>
                          <a:pt x="108979" y="226802"/>
                          <a:pt x="95758" y="228966"/>
                          <a:pt x="75748" y="232969"/>
                        </a:cubicBezTo>
                        <a:cubicBezTo>
                          <a:pt x="77689" y="242676"/>
                          <a:pt x="76661" y="253495"/>
                          <a:pt x="81572" y="262090"/>
                        </a:cubicBezTo>
                        <a:cubicBezTo>
                          <a:pt x="86885" y="271388"/>
                          <a:pt x="107550" y="276573"/>
                          <a:pt x="116518" y="279562"/>
                        </a:cubicBezTo>
                        <a:cubicBezTo>
                          <a:pt x="120401" y="283445"/>
                          <a:pt x="128166" y="285720"/>
                          <a:pt x="128166" y="291211"/>
                        </a:cubicBezTo>
                        <a:cubicBezTo>
                          <a:pt x="128166" y="308774"/>
                          <a:pt x="109955" y="310871"/>
                          <a:pt x="99045" y="314507"/>
                        </a:cubicBezTo>
                        <a:cubicBezTo>
                          <a:pt x="93383" y="318282"/>
                          <a:pt x="73375" y="333835"/>
                          <a:pt x="64100" y="331980"/>
                        </a:cubicBezTo>
                        <a:cubicBezTo>
                          <a:pt x="58715" y="330903"/>
                          <a:pt x="56334" y="324215"/>
                          <a:pt x="52451" y="320332"/>
                        </a:cubicBezTo>
                        <a:cubicBezTo>
                          <a:pt x="32571" y="260687"/>
                          <a:pt x="52391" y="302784"/>
                          <a:pt x="29154" y="273738"/>
                        </a:cubicBezTo>
                        <a:cubicBezTo>
                          <a:pt x="24781" y="268272"/>
                          <a:pt x="22456" y="261215"/>
                          <a:pt x="17506" y="256265"/>
                        </a:cubicBezTo>
                        <a:cubicBezTo>
                          <a:pt x="-1582" y="237177"/>
                          <a:pt x="33" y="253382"/>
                          <a:pt x="33" y="2387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2" name="Freihandform 487">
                    <a:extLst>
                      <a:ext uri="{FF2B5EF4-FFF2-40B4-BE49-F238E27FC236}">
                        <a16:creationId xmlns:a16="http://schemas.microsoft.com/office/drawing/2014/main" id="{A820AE1D-735B-49C0-9CA6-91D6C99F80CD}"/>
                      </a:ext>
                    </a:extLst>
                  </p:cNvPr>
                  <p:cNvSpPr/>
                  <p:nvPr/>
                </p:nvSpPr>
                <p:spPr>
                  <a:xfrm>
                    <a:off x="5311080" y="10085280"/>
                    <a:ext cx="134831" cy="100441"/>
                  </a:xfrm>
                  <a:custGeom>
                    <a:avLst/>
                    <a:gdLst>
                      <a:gd name="connsiteX0" fmla="*/ 151429 w 234040"/>
                      <a:gd name="connsiteY0" fmla="*/ 349452 h 349452"/>
                      <a:gd name="connsiteX1" fmla="*/ 99012 w 234040"/>
                      <a:gd name="connsiteY1" fmla="*/ 308683 h 349452"/>
                      <a:gd name="connsiteX2" fmla="*/ 87363 w 234040"/>
                      <a:gd name="connsiteY2" fmla="*/ 297035 h 349452"/>
                      <a:gd name="connsiteX3" fmla="*/ 52418 w 234040"/>
                      <a:gd name="connsiteY3" fmla="*/ 273738 h 349452"/>
                      <a:gd name="connsiteX4" fmla="*/ 17473 w 234040"/>
                      <a:gd name="connsiteY4" fmla="*/ 250441 h 349452"/>
                      <a:gd name="connsiteX5" fmla="*/ 0 w 234040"/>
                      <a:gd name="connsiteY5" fmla="*/ 244617 h 349452"/>
                      <a:gd name="connsiteX6" fmla="*/ 17473 w 234040"/>
                      <a:gd name="connsiteY6" fmla="*/ 215496 h 349452"/>
                      <a:gd name="connsiteX7" fmla="*/ 81539 w 234040"/>
                      <a:gd name="connsiteY7" fmla="*/ 192199 h 349452"/>
                      <a:gd name="connsiteX8" fmla="*/ 104836 w 234040"/>
                      <a:gd name="connsiteY8" fmla="*/ 180551 h 349452"/>
                      <a:gd name="connsiteX9" fmla="*/ 116484 w 234040"/>
                      <a:gd name="connsiteY9" fmla="*/ 168902 h 349452"/>
                      <a:gd name="connsiteX10" fmla="*/ 99012 w 234040"/>
                      <a:gd name="connsiteY10" fmla="*/ 139781 h 349452"/>
                      <a:gd name="connsiteX11" fmla="*/ 93187 w 234040"/>
                      <a:gd name="connsiteY11" fmla="*/ 122309 h 349452"/>
                      <a:gd name="connsiteX12" fmla="*/ 128133 w 234040"/>
                      <a:gd name="connsiteY12" fmla="*/ 104836 h 349452"/>
                      <a:gd name="connsiteX13" fmla="*/ 151429 w 234040"/>
                      <a:gd name="connsiteY13" fmla="*/ 93188 h 349452"/>
                      <a:gd name="connsiteX14" fmla="*/ 174726 w 234040"/>
                      <a:gd name="connsiteY14" fmla="*/ 87363 h 349452"/>
                      <a:gd name="connsiteX15" fmla="*/ 221320 w 234040"/>
                      <a:gd name="connsiteY15" fmla="*/ 64067 h 349452"/>
                      <a:gd name="connsiteX16" fmla="*/ 232968 w 234040"/>
                      <a:gd name="connsiteY16" fmla="*/ 52418 h 349452"/>
                      <a:gd name="connsiteX17" fmla="*/ 215496 w 234040"/>
                      <a:gd name="connsiteY17" fmla="*/ 5824 h 349452"/>
                      <a:gd name="connsiteX18" fmla="*/ 209671 w 234040"/>
                      <a:gd name="connsiteY18" fmla="*/ 0 h 349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4040" h="349452">
                        <a:moveTo>
                          <a:pt x="151429" y="349452"/>
                        </a:moveTo>
                        <a:cubicBezTo>
                          <a:pt x="133957" y="335862"/>
                          <a:pt x="116144" y="322700"/>
                          <a:pt x="99012" y="308683"/>
                        </a:cubicBezTo>
                        <a:cubicBezTo>
                          <a:pt x="94762" y="305206"/>
                          <a:pt x="91756" y="300330"/>
                          <a:pt x="87363" y="297035"/>
                        </a:cubicBezTo>
                        <a:cubicBezTo>
                          <a:pt x="76163" y="288635"/>
                          <a:pt x="64066" y="281504"/>
                          <a:pt x="52418" y="273738"/>
                        </a:cubicBezTo>
                        <a:lnTo>
                          <a:pt x="17473" y="250441"/>
                        </a:lnTo>
                        <a:lnTo>
                          <a:pt x="0" y="244617"/>
                        </a:lnTo>
                        <a:cubicBezTo>
                          <a:pt x="5824" y="234910"/>
                          <a:pt x="9468" y="223501"/>
                          <a:pt x="17473" y="215496"/>
                        </a:cubicBezTo>
                        <a:cubicBezTo>
                          <a:pt x="28870" y="204099"/>
                          <a:pt x="72370" y="195533"/>
                          <a:pt x="81539" y="192199"/>
                        </a:cubicBezTo>
                        <a:cubicBezTo>
                          <a:pt x="89699" y="189232"/>
                          <a:pt x="97070" y="184434"/>
                          <a:pt x="104836" y="180551"/>
                        </a:cubicBezTo>
                        <a:cubicBezTo>
                          <a:pt x="108719" y="176668"/>
                          <a:pt x="115407" y="174287"/>
                          <a:pt x="116484" y="168902"/>
                        </a:cubicBezTo>
                        <a:cubicBezTo>
                          <a:pt x="119004" y="156302"/>
                          <a:pt x="105984" y="146754"/>
                          <a:pt x="99012" y="139781"/>
                        </a:cubicBezTo>
                        <a:cubicBezTo>
                          <a:pt x="97070" y="133957"/>
                          <a:pt x="91983" y="128329"/>
                          <a:pt x="93187" y="122309"/>
                        </a:cubicBezTo>
                        <a:cubicBezTo>
                          <a:pt x="95920" y="108644"/>
                          <a:pt x="120756" y="106680"/>
                          <a:pt x="128133" y="104836"/>
                        </a:cubicBezTo>
                        <a:cubicBezTo>
                          <a:pt x="135898" y="100953"/>
                          <a:pt x="143300" y="96237"/>
                          <a:pt x="151429" y="93188"/>
                        </a:cubicBezTo>
                        <a:cubicBezTo>
                          <a:pt x="158924" y="90377"/>
                          <a:pt x="167411" y="90614"/>
                          <a:pt x="174726" y="87363"/>
                        </a:cubicBezTo>
                        <a:cubicBezTo>
                          <a:pt x="257235" y="50692"/>
                          <a:pt x="167008" y="82170"/>
                          <a:pt x="221320" y="64067"/>
                        </a:cubicBezTo>
                        <a:cubicBezTo>
                          <a:pt x="225203" y="60184"/>
                          <a:pt x="232287" y="57867"/>
                          <a:pt x="232968" y="52418"/>
                        </a:cubicBezTo>
                        <a:cubicBezTo>
                          <a:pt x="236705" y="22524"/>
                          <a:pt x="230628" y="20956"/>
                          <a:pt x="215496" y="5824"/>
                        </a:cubicBezTo>
                        <a:lnTo>
                          <a:pt x="209671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3" name="Oval 489">
                    <a:extLst>
                      <a:ext uri="{FF2B5EF4-FFF2-40B4-BE49-F238E27FC236}">
                        <a16:creationId xmlns:a16="http://schemas.microsoft.com/office/drawing/2014/main" id="{AC77C7F5-82F4-4100-AC87-B835749082C9}"/>
                      </a:ext>
                    </a:extLst>
                  </p:cNvPr>
                  <p:cNvSpPr/>
                  <p:nvPr/>
                </p:nvSpPr>
                <p:spPr>
                  <a:xfrm>
                    <a:off x="5399331" y="10035059"/>
                    <a:ext cx="102941" cy="1004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4" name="Oval 490">
                    <a:extLst>
                      <a:ext uri="{FF2B5EF4-FFF2-40B4-BE49-F238E27FC236}">
                        <a16:creationId xmlns:a16="http://schemas.microsoft.com/office/drawing/2014/main" id="{E6BB58A2-F2E2-496F-B677-A26E117477D5}"/>
                      </a:ext>
                    </a:extLst>
                  </p:cNvPr>
                  <p:cNvSpPr/>
                  <p:nvPr/>
                </p:nvSpPr>
                <p:spPr>
                  <a:xfrm>
                    <a:off x="4747282" y="9950574"/>
                    <a:ext cx="84805" cy="85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5" name="Oval 492">
                    <a:extLst>
                      <a:ext uri="{FF2B5EF4-FFF2-40B4-BE49-F238E27FC236}">
                        <a16:creationId xmlns:a16="http://schemas.microsoft.com/office/drawing/2014/main" id="{96309BA8-3B6C-4DFE-8940-B97558BB3F34}"/>
                      </a:ext>
                    </a:extLst>
                  </p:cNvPr>
                  <p:cNvSpPr/>
                  <p:nvPr/>
                </p:nvSpPr>
                <p:spPr>
                  <a:xfrm>
                    <a:off x="4566069" y="9567139"/>
                    <a:ext cx="86455" cy="8627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sp>
              <p:nvSpPr>
                <p:cNvPr id="72" name="Oval 481">
                  <a:extLst>
                    <a:ext uri="{FF2B5EF4-FFF2-40B4-BE49-F238E27FC236}">
                      <a16:creationId xmlns:a16="http://schemas.microsoft.com/office/drawing/2014/main" id="{7346D32D-B7C0-4CB9-8A8E-D6B4BB77A259}"/>
                    </a:ext>
                  </a:extLst>
                </p:cNvPr>
                <p:cNvSpPr/>
                <p:nvPr/>
              </p:nvSpPr>
              <p:spPr>
                <a:xfrm>
                  <a:off x="1149100" y="9080841"/>
                  <a:ext cx="94485" cy="852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73" name="Oval 491">
                  <a:extLst>
                    <a:ext uri="{FF2B5EF4-FFF2-40B4-BE49-F238E27FC236}">
                      <a16:creationId xmlns:a16="http://schemas.microsoft.com/office/drawing/2014/main" id="{4CA12859-95D2-483B-9530-7E4A50620030}"/>
                    </a:ext>
                  </a:extLst>
                </p:cNvPr>
                <p:cNvSpPr/>
                <p:nvPr/>
              </p:nvSpPr>
              <p:spPr>
                <a:xfrm>
                  <a:off x="1280266" y="9011837"/>
                  <a:ext cx="94485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369" name="Gruppieren 368">
                <a:extLst>
                  <a:ext uri="{FF2B5EF4-FFF2-40B4-BE49-F238E27FC236}">
                    <a16:creationId xmlns:a16="http://schemas.microsoft.com/office/drawing/2014/main" id="{AC7A7BDE-6F15-44C7-852A-4ACEF6C3F27E}"/>
                  </a:ext>
                </a:extLst>
              </p:cNvPr>
              <p:cNvGrpSpPr/>
              <p:nvPr/>
            </p:nvGrpSpPr>
            <p:grpSpPr>
              <a:xfrm>
                <a:off x="2267752" y="876770"/>
                <a:ext cx="1432800" cy="928800"/>
                <a:chOff x="3030785" y="855222"/>
                <a:chExt cx="2011091" cy="1310269"/>
              </a:xfrm>
            </p:grpSpPr>
            <p:sp>
              <p:nvSpPr>
                <p:cNvPr id="286" name="Rechteck 285">
                  <a:extLst>
                    <a:ext uri="{FF2B5EF4-FFF2-40B4-BE49-F238E27FC236}">
                      <a16:creationId xmlns:a16="http://schemas.microsoft.com/office/drawing/2014/main" id="{71AECDE5-6267-4864-9A55-9643CBC198BA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89" name="Gruppieren 88">
                  <a:extLst>
                    <a:ext uri="{FF2B5EF4-FFF2-40B4-BE49-F238E27FC236}">
                      <a16:creationId xmlns:a16="http://schemas.microsoft.com/office/drawing/2014/main" id="{B6414272-8BC1-4EFF-864C-084FD30D6C12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2C4AA4A5-9E71-4BDE-A335-470DC9C8CDC0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95" name="Oval 383">
                      <a:extLst>
                        <a:ext uri="{FF2B5EF4-FFF2-40B4-BE49-F238E27FC236}">
                          <a16:creationId xmlns:a16="http://schemas.microsoft.com/office/drawing/2014/main" id="{967F0880-FBBD-4D70-85AF-310EC4AAC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6" name="Rechteck 95">
                      <a:extLst>
                        <a:ext uri="{FF2B5EF4-FFF2-40B4-BE49-F238E27FC236}">
                          <a16:creationId xmlns:a16="http://schemas.microsoft.com/office/drawing/2014/main" id="{4ED3E601-9251-439E-9CD3-A7FCE9B35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7" name="Oval 422">
                      <a:extLst>
                        <a:ext uri="{FF2B5EF4-FFF2-40B4-BE49-F238E27FC236}">
                          <a16:creationId xmlns:a16="http://schemas.microsoft.com/office/drawing/2014/main" id="{97E43561-E698-4693-9565-517D9DD50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8" name="Oval 423">
                      <a:extLst>
                        <a:ext uri="{FF2B5EF4-FFF2-40B4-BE49-F238E27FC236}">
                          <a16:creationId xmlns:a16="http://schemas.microsoft.com/office/drawing/2014/main" id="{7C25244B-FC11-4E22-A6EA-0319649CF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9" name="Rechteck 98">
                      <a:extLst>
                        <a:ext uri="{FF2B5EF4-FFF2-40B4-BE49-F238E27FC236}">
                          <a16:creationId xmlns:a16="http://schemas.microsoft.com/office/drawing/2014/main" id="{F28ED9C3-4240-4229-B875-EBB6FB3CE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0" name="Gerade Verbindung 425">
                      <a:extLst>
                        <a:ext uri="{FF2B5EF4-FFF2-40B4-BE49-F238E27FC236}">
                          <a16:creationId xmlns:a16="http://schemas.microsoft.com/office/drawing/2014/main" id="{365A187A-33CD-4A23-80E5-E599EA8E2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Gerade Verbindung 426">
                      <a:extLst>
                        <a:ext uri="{FF2B5EF4-FFF2-40B4-BE49-F238E27FC236}">
                          <a16:creationId xmlns:a16="http://schemas.microsoft.com/office/drawing/2014/main" id="{4DF781E6-5167-4858-89A7-C71AFAFC1E66}"/>
                        </a:ext>
                      </a:extLst>
                    </p:cNvPr>
                    <p:cNvCxnSpPr>
                      <a:cxnSpLocks/>
                      <a:endCxn id="144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2" name="Gruppierung 354">
                      <a:extLst>
                        <a:ext uri="{FF2B5EF4-FFF2-40B4-BE49-F238E27FC236}">
                          <a16:creationId xmlns:a16="http://schemas.microsoft.com/office/drawing/2014/main" id="{4593129C-EE10-414C-A79E-E31C11EF7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5" name="Oval 417">
                        <a:extLst>
                          <a:ext uri="{FF2B5EF4-FFF2-40B4-BE49-F238E27FC236}">
                            <a16:creationId xmlns:a16="http://schemas.microsoft.com/office/drawing/2014/main" id="{AA6C34F6-AF23-42C0-8366-165DF51006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6" name="Oval 418">
                        <a:extLst>
                          <a:ext uri="{FF2B5EF4-FFF2-40B4-BE49-F238E27FC236}">
                            <a16:creationId xmlns:a16="http://schemas.microsoft.com/office/drawing/2014/main" id="{DEED2569-1B0F-4FEB-BFBD-75F7705BA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7" name="Rechteck 146">
                        <a:extLst>
                          <a:ext uri="{FF2B5EF4-FFF2-40B4-BE49-F238E27FC236}">
                            <a16:creationId xmlns:a16="http://schemas.microsoft.com/office/drawing/2014/main" id="{E6BB76BB-84AE-4B5A-827D-AF95FA0EC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8" name="Gerade Verbindung 420">
                        <a:extLst>
                          <a:ext uri="{FF2B5EF4-FFF2-40B4-BE49-F238E27FC236}">
                            <a16:creationId xmlns:a16="http://schemas.microsoft.com/office/drawing/2014/main" id="{6DD79F74-F4C0-43B4-B5D2-99BD8D8823E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Gerade Verbindung 421">
                        <a:extLst>
                          <a:ext uri="{FF2B5EF4-FFF2-40B4-BE49-F238E27FC236}">
                            <a16:creationId xmlns:a16="http://schemas.microsoft.com/office/drawing/2014/main" id="{D3BDFE6D-4923-4829-8B9C-AE96B1B0753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3" name="Oval 412">
                      <a:extLst>
                        <a:ext uri="{FF2B5EF4-FFF2-40B4-BE49-F238E27FC236}">
                          <a16:creationId xmlns:a16="http://schemas.microsoft.com/office/drawing/2014/main" id="{9A239970-7A78-4990-A856-BCF25A66D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4" name="Rechteck 103">
                      <a:extLst>
                        <a:ext uri="{FF2B5EF4-FFF2-40B4-BE49-F238E27FC236}">
                          <a16:creationId xmlns:a16="http://schemas.microsoft.com/office/drawing/2014/main" id="{7C54392C-3421-4797-B61C-0EB92B93A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5" name="Gerade Verbindung 415">
                      <a:extLst>
                        <a:ext uri="{FF2B5EF4-FFF2-40B4-BE49-F238E27FC236}">
                          <a16:creationId xmlns:a16="http://schemas.microsoft.com/office/drawing/2014/main" id="{A824B6D5-0AB0-4283-B42E-40B422FF25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Gerade Verbindung 416">
                      <a:extLst>
                        <a:ext uri="{FF2B5EF4-FFF2-40B4-BE49-F238E27FC236}">
                          <a16:creationId xmlns:a16="http://schemas.microsoft.com/office/drawing/2014/main" id="{58CD7B37-DB9A-41E1-A73C-B5C7DDC35A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407">
                      <a:extLst>
                        <a:ext uri="{FF2B5EF4-FFF2-40B4-BE49-F238E27FC236}">
                          <a16:creationId xmlns:a16="http://schemas.microsoft.com/office/drawing/2014/main" id="{66BB3401-4D06-4084-B9FD-BCB5ED293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8" name="Rechteck 107">
                      <a:extLst>
                        <a:ext uri="{FF2B5EF4-FFF2-40B4-BE49-F238E27FC236}">
                          <a16:creationId xmlns:a16="http://schemas.microsoft.com/office/drawing/2014/main" id="{0CD4B644-D1EC-43F3-AB3F-D75B94525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9" name="Gerade Verbindung 410">
                      <a:extLst>
                        <a:ext uri="{FF2B5EF4-FFF2-40B4-BE49-F238E27FC236}">
                          <a16:creationId xmlns:a16="http://schemas.microsoft.com/office/drawing/2014/main" id="{256F5BB6-5EA2-4FDB-A07B-A08EEE44A1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Gerade Verbindung 411">
                      <a:extLst>
                        <a:ext uri="{FF2B5EF4-FFF2-40B4-BE49-F238E27FC236}">
                          <a16:creationId xmlns:a16="http://schemas.microsoft.com/office/drawing/2014/main" id="{38A9DA28-20E8-4E86-94C1-AE72C760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402">
                      <a:extLst>
                        <a:ext uri="{FF2B5EF4-FFF2-40B4-BE49-F238E27FC236}">
                          <a16:creationId xmlns:a16="http://schemas.microsoft.com/office/drawing/2014/main" id="{40BDD85F-9448-4D9C-83CE-DF73A1075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2" name="Rechteck 111">
                      <a:extLst>
                        <a:ext uri="{FF2B5EF4-FFF2-40B4-BE49-F238E27FC236}">
                          <a16:creationId xmlns:a16="http://schemas.microsoft.com/office/drawing/2014/main" id="{9E0E4664-B9A1-4A5F-92E4-0A70C77AA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3" name="Oval 398">
                      <a:extLst>
                        <a:ext uri="{FF2B5EF4-FFF2-40B4-BE49-F238E27FC236}">
                          <a16:creationId xmlns:a16="http://schemas.microsoft.com/office/drawing/2014/main" id="{00A4DBC5-2DF6-4ED8-8AE2-066950680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4" name="Rechteck 113">
                      <a:extLst>
                        <a:ext uri="{FF2B5EF4-FFF2-40B4-BE49-F238E27FC236}">
                          <a16:creationId xmlns:a16="http://schemas.microsoft.com/office/drawing/2014/main" id="{020C80B4-4FF4-4362-9283-69705443E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5" name="Gerade Verbindung 400">
                      <a:extLst>
                        <a:ext uri="{FF2B5EF4-FFF2-40B4-BE49-F238E27FC236}">
                          <a16:creationId xmlns:a16="http://schemas.microsoft.com/office/drawing/2014/main" id="{6636262A-6184-4976-814C-687F2C76D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Gerade Verbindung 401">
                      <a:extLst>
                        <a:ext uri="{FF2B5EF4-FFF2-40B4-BE49-F238E27FC236}">
                          <a16:creationId xmlns:a16="http://schemas.microsoft.com/office/drawing/2014/main" id="{4F02598C-5EFD-476C-8CB2-488C5C9A5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393">
                      <a:extLst>
                        <a:ext uri="{FF2B5EF4-FFF2-40B4-BE49-F238E27FC236}">
                          <a16:creationId xmlns:a16="http://schemas.microsoft.com/office/drawing/2014/main" id="{C9F0E951-2163-457F-B3EE-6EAA2C812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8" name="Rechteck 117">
                      <a:extLst>
                        <a:ext uri="{FF2B5EF4-FFF2-40B4-BE49-F238E27FC236}">
                          <a16:creationId xmlns:a16="http://schemas.microsoft.com/office/drawing/2014/main" id="{89A82221-E448-4C10-8672-715BE23A0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9" name="Gerade Verbindung 395">
                      <a:extLst>
                        <a:ext uri="{FF2B5EF4-FFF2-40B4-BE49-F238E27FC236}">
                          <a16:creationId xmlns:a16="http://schemas.microsoft.com/office/drawing/2014/main" id="{F7F3320D-2320-40F1-B91E-CDF0090FDC9F}"/>
                        </a:ext>
                      </a:extLst>
                    </p:cNvPr>
                    <p:cNvCxnSpPr>
                      <a:cxnSpLocks/>
                      <a:endCxn id="117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Gerade Verbindung 396">
                      <a:extLst>
                        <a:ext uri="{FF2B5EF4-FFF2-40B4-BE49-F238E27FC236}">
                          <a16:creationId xmlns:a16="http://schemas.microsoft.com/office/drawing/2014/main" id="{7235EA2B-C6D0-4D66-8B4F-EB30587EFE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Gruppierung 360">
                      <a:extLst>
                        <a:ext uri="{FF2B5EF4-FFF2-40B4-BE49-F238E27FC236}">
                          <a16:creationId xmlns:a16="http://schemas.microsoft.com/office/drawing/2014/main" id="{FD5BBD7B-5D51-4898-88FD-8892DDD570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0" name="Oval 387">
                        <a:extLst>
                          <a:ext uri="{FF2B5EF4-FFF2-40B4-BE49-F238E27FC236}">
                            <a16:creationId xmlns:a16="http://schemas.microsoft.com/office/drawing/2014/main" id="{97EBF17B-8DD0-4306-9343-3864BE761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1" name="Oval 388">
                        <a:extLst>
                          <a:ext uri="{FF2B5EF4-FFF2-40B4-BE49-F238E27FC236}">
                            <a16:creationId xmlns:a16="http://schemas.microsoft.com/office/drawing/2014/main" id="{8A748C05-6DC6-4503-AB34-5E57F69A5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2" name="Rechteck 141">
                        <a:extLst>
                          <a:ext uri="{FF2B5EF4-FFF2-40B4-BE49-F238E27FC236}">
                            <a16:creationId xmlns:a16="http://schemas.microsoft.com/office/drawing/2014/main" id="{159C10B8-4ADB-4A00-BAAE-98E7453F2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3" name="Gerade Verbindung 390">
                        <a:extLst>
                          <a:ext uri="{FF2B5EF4-FFF2-40B4-BE49-F238E27FC236}">
                            <a16:creationId xmlns:a16="http://schemas.microsoft.com/office/drawing/2014/main" id="{69FFC03E-FE21-44D7-96D5-DA667C905F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Gerade Verbindung 391">
                        <a:extLst>
                          <a:ext uri="{FF2B5EF4-FFF2-40B4-BE49-F238E27FC236}">
                            <a16:creationId xmlns:a16="http://schemas.microsoft.com/office/drawing/2014/main" id="{33784219-0D74-46BD-A75F-4416F8B1DD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" name="Gruppierung 362">
                      <a:extLst>
                        <a:ext uri="{FF2B5EF4-FFF2-40B4-BE49-F238E27FC236}">
                          <a16:creationId xmlns:a16="http://schemas.microsoft.com/office/drawing/2014/main" id="{105E4298-2ED6-472D-B17E-FA9282D48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5" name="Oval 377">
                        <a:extLst>
                          <a:ext uri="{FF2B5EF4-FFF2-40B4-BE49-F238E27FC236}">
                            <a16:creationId xmlns:a16="http://schemas.microsoft.com/office/drawing/2014/main" id="{16D5D593-5245-44E5-B40F-5F04C4910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6" name="Oval 378">
                        <a:extLst>
                          <a:ext uri="{FF2B5EF4-FFF2-40B4-BE49-F238E27FC236}">
                            <a16:creationId xmlns:a16="http://schemas.microsoft.com/office/drawing/2014/main" id="{BFC8015B-45DF-416D-BBDC-8EC88C9BC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7" name="Rechteck 136">
                        <a:extLst>
                          <a:ext uri="{FF2B5EF4-FFF2-40B4-BE49-F238E27FC236}">
                            <a16:creationId xmlns:a16="http://schemas.microsoft.com/office/drawing/2014/main" id="{C8DBDD54-AFD4-4C72-A8D5-5178DC55C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8" name="Gerade Verbindung 380">
                        <a:extLst>
                          <a:ext uri="{FF2B5EF4-FFF2-40B4-BE49-F238E27FC236}">
                            <a16:creationId xmlns:a16="http://schemas.microsoft.com/office/drawing/2014/main" id="{3AAD8F4B-C474-4A86-A4B8-AD480A1F6C0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Gerade Verbindung 381">
                        <a:extLst>
                          <a:ext uri="{FF2B5EF4-FFF2-40B4-BE49-F238E27FC236}">
                            <a16:creationId xmlns:a16="http://schemas.microsoft.com/office/drawing/2014/main" id="{7714D328-5D25-487A-B763-9EAE4E724E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uppierung 363">
                      <a:extLst>
                        <a:ext uri="{FF2B5EF4-FFF2-40B4-BE49-F238E27FC236}">
                          <a16:creationId xmlns:a16="http://schemas.microsoft.com/office/drawing/2014/main" id="{819A5F3A-B2B6-4697-A9E1-CF0226BEEE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0" name="Oval 372">
                        <a:extLst>
                          <a:ext uri="{FF2B5EF4-FFF2-40B4-BE49-F238E27FC236}">
                            <a16:creationId xmlns:a16="http://schemas.microsoft.com/office/drawing/2014/main" id="{55B3EAAD-49FD-4CB3-A69B-4EAF2ADF7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1" name="Oval 373">
                        <a:extLst>
                          <a:ext uri="{FF2B5EF4-FFF2-40B4-BE49-F238E27FC236}">
                            <a16:creationId xmlns:a16="http://schemas.microsoft.com/office/drawing/2014/main" id="{EDCC3BA3-D510-4A5B-9642-B6716BC9E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2" name="Rechteck 131">
                        <a:extLst>
                          <a:ext uri="{FF2B5EF4-FFF2-40B4-BE49-F238E27FC236}">
                            <a16:creationId xmlns:a16="http://schemas.microsoft.com/office/drawing/2014/main" id="{78CD3F70-CB87-4FCD-9A57-676F127A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3" name="Gerade Verbindung 375">
                        <a:extLst>
                          <a:ext uri="{FF2B5EF4-FFF2-40B4-BE49-F238E27FC236}">
                            <a16:creationId xmlns:a16="http://schemas.microsoft.com/office/drawing/2014/main" id="{0E9BE328-E8BD-4D77-8345-95A41AA91A0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Gerade Verbindung 376">
                        <a:extLst>
                          <a:ext uri="{FF2B5EF4-FFF2-40B4-BE49-F238E27FC236}">
                            <a16:creationId xmlns:a16="http://schemas.microsoft.com/office/drawing/2014/main" id="{ADF82F24-6312-4476-A8A1-475D190EB3F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" name="Gruppierung 364">
                      <a:extLst>
                        <a:ext uri="{FF2B5EF4-FFF2-40B4-BE49-F238E27FC236}">
                          <a16:creationId xmlns:a16="http://schemas.microsoft.com/office/drawing/2014/main" id="{C5536BA1-012C-4F0B-B454-A92CE6555E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25" name="Oval 367">
                        <a:extLst>
                          <a:ext uri="{FF2B5EF4-FFF2-40B4-BE49-F238E27FC236}">
                            <a16:creationId xmlns:a16="http://schemas.microsoft.com/office/drawing/2014/main" id="{F9615653-4203-48B4-A58A-66CF8F22B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6" name="Oval 368">
                        <a:extLst>
                          <a:ext uri="{FF2B5EF4-FFF2-40B4-BE49-F238E27FC236}">
                            <a16:creationId xmlns:a16="http://schemas.microsoft.com/office/drawing/2014/main" id="{699D913A-7B2D-4EB5-A80E-276B80F7A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7" name="Rechteck 126">
                        <a:extLst>
                          <a:ext uri="{FF2B5EF4-FFF2-40B4-BE49-F238E27FC236}">
                            <a16:creationId xmlns:a16="http://schemas.microsoft.com/office/drawing/2014/main" id="{420F3F82-406A-42CB-97B7-0DC40B86C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28" name="Gerade Verbindung 370">
                        <a:extLst>
                          <a:ext uri="{FF2B5EF4-FFF2-40B4-BE49-F238E27FC236}">
                            <a16:creationId xmlns:a16="http://schemas.microsoft.com/office/drawing/2014/main" id="{5E4E215B-DA18-4B5C-BE82-4459C75CD0E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Gerade Verbindung 371">
                        <a:extLst>
                          <a:ext uri="{FF2B5EF4-FFF2-40B4-BE49-F238E27FC236}">
                            <a16:creationId xmlns:a16="http://schemas.microsoft.com/office/drawing/2014/main" id="{BC8025A3-853F-4683-ABFB-D16DE238ADF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" name="Oval 428">
                    <a:extLst>
                      <a:ext uri="{FF2B5EF4-FFF2-40B4-BE49-F238E27FC236}">
                        <a16:creationId xmlns:a16="http://schemas.microsoft.com/office/drawing/2014/main" id="{E7213DF5-0317-4F30-93EA-9CFE565E7B17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2" name="Oval 429">
                    <a:extLst>
                      <a:ext uri="{FF2B5EF4-FFF2-40B4-BE49-F238E27FC236}">
                        <a16:creationId xmlns:a16="http://schemas.microsoft.com/office/drawing/2014/main" id="{F48A1B4D-C40C-46F4-B0A2-9AB0671301D0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3" name="Oval 430">
                    <a:extLst>
                      <a:ext uri="{FF2B5EF4-FFF2-40B4-BE49-F238E27FC236}">
                        <a16:creationId xmlns:a16="http://schemas.microsoft.com/office/drawing/2014/main" id="{D23D2BBF-3BAA-491D-AE5E-B798816E740B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4" name="Oval 431">
                    <a:extLst>
                      <a:ext uri="{FF2B5EF4-FFF2-40B4-BE49-F238E27FC236}">
                        <a16:creationId xmlns:a16="http://schemas.microsoft.com/office/drawing/2014/main" id="{DBBB1EF0-9C0E-4E8C-B5FA-FA4D1A2DA867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9CCC98A1-5174-4F2F-9009-60396FC994B3}"/>
                  </a:ext>
                </a:extLst>
              </p:cNvPr>
              <p:cNvSpPr txBox="1"/>
              <p:nvPr/>
            </p:nvSpPr>
            <p:spPr>
              <a:xfrm>
                <a:off x="3585126" y="5231397"/>
                <a:ext cx="24872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Static correction</a:t>
                </a:r>
              </a:p>
              <a:p>
                <a:r>
                  <a:rPr lang="en-US" sz="1600" dirty="0"/>
                  <a:t>(subtraction by pixel-wise average image)</a:t>
                </a:r>
                <a:endParaRPr lang="de-DE" sz="1600" dirty="0"/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D81A556C-CC09-4764-97C6-ABB919B56BDE}"/>
                  </a:ext>
                </a:extLst>
              </p:cNvPr>
              <p:cNvSpPr txBox="1"/>
              <p:nvPr/>
            </p:nvSpPr>
            <p:spPr>
              <a:xfrm>
                <a:off x="3587863" y="1799439"/>
                <a:ext cx="29104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Background correction</a:t>
                </a:r>
              </a:p>
              <a:p>
                <a:r>
                  <a:rPr lang="en-US" sz="1600" dirty="0"/>
                  <a:t>(division by</a:t>
                </a:r>
              </a:p>
              <a:p>
                <a:r>
                  <a:rPr lang="en-US" sz="1600" dirty="0"/>
                  <a:t>Gaussian blurred image)</a:t>
                </a:r>
                <a:endParaRPr lang="de-DE" sz="1600" dirty="0"/>
              </a:p>
            </p:txBody>
          </p:sp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7EE9751A-5911-4C7B-A1F4-954758234183}"/>
                  </a:ext>
                </a:extLst>
              </p:cNvPr>
              <p:cNvSpPr txBox="1"/>
              <p:nvPr/>
            </p:nvSpPr>
            <p:spPr>
              <a:xfrm>
                <a:off x="3626575" y="7250252"/>
                <a:ext cx="216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recognition</a:t>
                </a:r>
                <a:endParaRPr lang="de-DE" sz="1600" dirty="0"/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39E9B17E-61F1-4DA0-807D-F067E3A03E25}"/>
                  </a:ext>
                </a:extLst>
              </p:cNvPr>
              <p:cNvSpPr txBox="1"/>
              <p:nvPr/>
            </p:nvSpPr>
            <p:spPr>
              <a:xfrm>
                <a:off x="3588823" y="3660217"/>
                <a:ext cx="2216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Normalization </a:t>
                </a:r>
              </a:p>
              <a:p>
                <a:r>
                  <a:rPr lang="en-US" sz="1600" dirty="0"/>
                  <a:t>of local contrast</a:t>
                </a:r>
                <a:endParaRPr lang="de-DE" sz="1600" dirty="0"/>
              </a:p>
            </p:txBody>
          </p:sp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EE8D2070-F56C-4FC7-83E3-7EA355FA3D0E}"/>
                  </a:ext>
                </a:extLst>
              </p:cNvPr>
              <p:cNvGrpSpPr/>
              <p:nvPr/>
            </p:nvGrpSpPr>
            <p:grpSpPr>
              <a:xfrm>
                <a:off x="2375635" y="4363917"/>
                <a:ext cx="1227600" cy="928800"/>
                <a:chOff x="6400310" y="7159344"/>
                <a:chExt cx="1734371" cy="1310269"/>
              </a:xfrm>
            </p:grpSpPr>
            <p:sp>
              <p:nvSpPr>
                <p:cNvPr id="222" name="Rechteck 221">
                  <a:extLst>
                    <a:ext uri="{FF2B5EF4-FFF2-40B4-BE49-F238E27FC236}">
                      <a16:creationId xmlns:a16="http://schemas.microsoft.com/office/drawing/2014/main" id="{EB12E0A1-BDE8-41B7-B343-192077F463B7}"/>
                    </a:ext>
                  </a:extLst>
                </p:cNvPr>
                <p:cNvSpPr/>
                <p:nvPr/>
              </p:nvSpPr>
              <p:spPr>
                <a:xfrm>
                  <a:off x="6400310" y="7159344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3" name="Oval 452">
                  <a:extLst>
                    <a:ext uri="{FF2B5EF4-FFF2-40B4-BE49-F238E27FC236}">
                      <a16:creationId xmlns:a16="http://schemas.microsoft.com/office/drawing/2014/main" id="{91B52120-A5D3-4324-94CD-17E00466B44C}"/>
                    </a:ext>
                  </a:extLst>
                </p:cNvPr>
                <p:cNvSpPr/>
                <p:nvPr/>
              </p:nvSpPr>
              <p:spPr>
                <a:xfrm>
                  <a:off x="6741603" y="7421395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4" name="Oval 453">
                  <a:extLst>
                    <a:ext uri="{FF2B5EF4-FFF2-40B4-BE49-F238E27FC236}">
                      <a16:creationId xmlns:a16="http://schemas.microsoft.com/office/drawing/2014/main" id="{F268A635-36AC-451F-898F-9DC936857A07}"/>
                    </a:ext>
                  </a:extLst>
                </p:cNvPr>
                <p:cNvSpPr/>
                <p:nvPr/>
              </p:nvSpPr>
              <p:spPr>
                <a:xfrm>
                  <a:off x="6951612" y="7392250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5" name="Oval 454">
                  <a:extLst>
                    <a:ext uri="{FF2B5EF4-FFF2-40B4-BE49-F238E27FC236}">
                      <a16:creationId xmlns:a16="http://schemas.microsoft.com/office/drawing/2014/main" id="{74A707B2-F57B-43DD-BAA0-FC0C81560C66}"/>
                    </a:ext>
                  </a:extLst>
                </p:cNvPr>
                <p:cNvSpPr/>
                <p:nvPr/>
              </p:nvSpPr>
              <p:spPr>
                <a:xfrm>
                  <a:off x="7030074" y="772916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6" name="Oval 455">
                  <a:extLst>
                    <a:ext uri="{FF2B5EF4-FFF2-40B4-BE49-F238E27FC236}">
                      <a16:creationId xmlns:a16="http://schemas.microsoft.com/office/drawing/2014/main" id="{6C7C550F-CD42-4BC7-A10F-4AC3E34CF3A1}"/>
                    </a:ext>
                  </a:extLst>
                </p:cNvPr>
                <p:cNvSpPr/>
                <p:nvPr/>
              </p:nvSpPr>
              <p:spPr>
                <a:xfrm>
                  <a:off x="7565588" y="8049714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28" name="Gruppieren 227">
                <a:extLst>
                  <a:ext uri="{FF2B5EF4-FFF2-40B4-BE49-F238E27FC236}">
                    <a16:creationId xmlns:a16="http://schemas.microsoft.com/office/drawing/2014/main" id="{BDC5A76F-E9CB-4B00-851A-42A1C75B6BCD}"/>
                  </a:ext>
                </a:extLst>
              </p:cNvPr>
              <p:cNvGrpSpPr/>
              <p:nvPr/>
            </p:nvGrpSpPr>
            <p:grpSpPr>
              <a:xfrm>
                <a:off x="2376537" y="6093743"/>
                <a:ext cx="1227600" cy="928800"/>
                <a:chOff x="6421621" y="8673377"/>
                <a:chExt cx="1734371" cy="1310269"/>
              </a:xfrm>
            </p:grpSpPr>
            <p:sp>
              <p:nvSpPr>
                <p:cNvPr id="229" name="Rechteck 228">
                  <a:extLst>
                    <a:ext uri="{FF2B5EF4-FFF2-40B4-BE49-F238E27FC236}">
                      <a16:creationId xmlns:a16="http://schemas.microsoft.com/office/drawing/2014/main" id="{5DD5C024-0142-4B5E-AEBF-9072210BC8CC}"/>
                    </a:ext>
                  </a:extLst>
                </p:cNvPr>
                <p:cNvSpPr/>
                <p:nvPr/>
              </p:nvSpPr>
              <p:spPr>
                <a:xfrm>
                  <a:off x="6421621" y="8673377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0" name="Oval 461">
                  <a:extLst>
                    <a:ext uri="{FF2B5EF4-FFF2-40B4-BE49-F238E27FC236}">
                      <a16:creationId xmlns:a16="http://schemas.microsoft.com/office/drawing/2014/main" id="{5045D7D5-A959-482E-95F2-E3518CA67D6D}"/>
                    </a:ext>
                  </a:extLst>
                </p:cNvPr>
                <p:cNvSpPr/>
                <p:nvPr/>
              </p:nvSpPr>
              <p:spPr>
                <a:xfrm>
                  <a:off x="6762914" y="893542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1" name="Oval 462">
                  <a:extLst>
                    <a:ext uri="{FF2B5EF4-FFF2-40B4-BE49-F238E27FC236}">
                      <a16:creationId xmlns:a16="http://schemas.microsoft.com/office/drawing/2014/main" id="{BD9D2BFD-6EE3-4E00-B284-CCA0609BD1B5}"/>
                    </a:ext>
                  </a:extLst>
                </p:cNvPr>
                <p:cNvSpPr/>
                <p:nvPr/>
              </p:nvSpPr>
              <p:spPr>
                <a:xfrm>
                  <a:off x="6972923" y="8906283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2" name="Oval 463">
                  <a:extLst>
                    <a:ext uri="{FF2B5EF4-FFF2-40B4-BE49-F238E27FC236}">
                      <a16:creationId xmlns:a16="http://schemas.microsoft.com/office/drawing/2014/main" id="{90E657E8-2862-4C2A-9632-3F87F1E0D29F}"/>
                    </a:ext>
                  </a:extLst>
                </p:cNvPr>
                <p:cNvSpPr/>
                <p:nvPr/>
              </p:nvSpPr>
              <p:spPr>
                <a:xfrm>
                  <a:off x="7051385" y="9243201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3" name="Oval 464">
                  <a:extLst>
                    <a:ext uri="{FF2B5EF4-FFF2-40B4-BE49-F238E27FC236}">
                      <a16:creationId xmlns:a16="http://schemas.microsoft.com/office/drawing/2014/main" id="{44159A1D-E517-4C4B-AA8C-2329C80415AE}"/>
                    </a:ext>
                  </a:extLst>
                </p:cNvPr>
                <p:cNvSpPr/>
                <p:nvPr/>
              </p:nvSpPr>
              <p:spPr>
                <a:xfrm>
                  <a:off x="7586899" y="9563747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4C4196B2-9AA3-4BB5-878D-6285197B04CF}"/>
                  </a:ext>
                </a:extLst>
              </p:cNvPr>
              <p:cNvGrpSpPr/>
              <p:nvPr/>
            </p:nvGrpSpPr>
            <p:grpSpPr>
              <a:xfrm>
                <a:off x="2379496" y="7832098"/>
                <a:ext cx="1227600" cy="928800"/>
                <a:chOff x="6534356" y="9441172"/>
                <a:chExt cx="1709656" cy="1310269"/>
              </a:xfrm>
            </p:grpSpPr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7EB857B5-F07C-41D3-9578-AF6624CA59F3}"/>
                    </a:ext>
                  </a:extLst>
                </p:cNvPr>
                <p:cNvSpPr/>
                <p:nvPr/>
              </p:nvSpPr>
              <p:spPr>
                <a:xfrm>
                  <a:off x="6534356" y="9441172"/>
                  <a:ext cx="1709656" cy="13102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6" name="Oval 469">
                  <a:extLst>
                    <a:ext uri="{FF2B5EF4-FFF2-40B4-BE49-F238E27FC236}">
                      <a16:creationId xmlns:a16="http://schemas.microsoft.com/office/drawing/2014/main" id="{4B3B9D13-BD45-4DC8-A01F-61FAB8ADAD9C}"/>
                    </a:ext>
                  </a:extLst>
                </p:cNvPr>
                <p:cNvSpPr/>
                <p:nvPr/>
              </p:nvSpPr>
              <p:spPr>
                <a:xfrm>
                  <a:off x="6897817" y="9725249"/>
                  <a:ext cx="86455" cy="8627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7" name="Oval 470">
                  <a:extLst>
                    <a:ext uri="{FF2B5EF4-FFF2-40B4-BE49-F238E27FC236}">
                      <a16:creationId xmlns:a16="http://schemas.microsoft.com/office/drawing/2014/main" id="{5984C1EA-9F5C-49A3-ACAA-DDE2259609E3}"/>
                    </a:ext>
                  </a:extLst>
                </p:cNvPr>
                <p:cNvSpPr/>
                <p:nvPr/>
              </p:nvSpPr>
              <p:spPr>
                <a:xfrm>
                  <a:off x="7095460" y="9674078"/>
                  <a:ext cx="93139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8" name="Oval 471">
                  <a:extLst>
                    <a:ext uri="{FF2B5EF4-FFF2-40B4-BE49-F238E27FC236}">
                      <a16:creationId xmlns:a16="http://schemas.microsoft.com/office/drawing/2014/main" id="{5F88FEE6-7A3F-4048-89B2-5245D0AB3A29}"/>
                    </a:ext>
                  </a:extLst>
                </p:cNvPr>
                <p:cNvSpPr/>
                <p:nvPr/>
              </p:nvSpPr>
              <p:spPr>
                <a:xfrm>
                  <a:off x="7164120" y="10010996"/>
                  <a:ext cx="84805" cy="8531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9" name="Oval 472">
                  <a:extLst>
                    <a:ext uri="{FF2B5EF4-FFF2-40B4-BE49-F238E27FC236}">
                      <a16:creationId xmlns:a16="http://schemas.microsoft.com/office/drawing/2014/main" id="{B01EA006-3A55-4703-AE37-3F53F18BEA53}"/>
                    </a:ext>
                  </a:extLst>
                </p:cNvPr>
                <p:cNvSpPr/>
                <p:nvPr/>
              </p:nvSpPr>
              <p:spPr>
                <a:xfrm>
                  <a:off x="7699634" y="10339398"/>
                  <a:ext cx="102942" cy="10044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C3434C39-FB2E-4252-A2AB-67C7BCF1B6D0}"/>
                  </a:ext>
                </a:extLst>
              </p:cNvPr>
              <p:cNvSpPr txBox="1"/>
              <p:nvPr/>
            </p:nvSpPr>
            <p:spPr>
              <a:xfrm>
                <a:off x="1578555" y="488312"/>
                <a:ext cx="274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Out-of-focus image</a:t>
                </a:r>
                <a:endParaRPr lang="de-DE" sz="1600" dirty="0"/>
              </a:p>
            </p:txBody>
          </p:sp>
          <p:grpSp>
            <p:nvGrpSpPr>
              <p:cNvPr id="370" name="Gruppieren 369">
                <a:extLst>
                  <a:ext uri="{FF2B5EF4-FFF2-40B4-BE49-F238E27FC236}">
                    <a16:creationId xmlns:a16="http://schemas.microsoft.com/office/drawing/2014/main" id="{2B21298D-338D-4168-8E9C-A94782259BFA}"/>
                  </a:ext>
                </a:extLst>
              </p:cNvPr>
              <p:cNvGrpSpPr/>
              <p:nvPr/>
            </p:nvGrpSpPr>
            <p:grpSpPr>
              <a:xfrm>
                <a:off x="2274604" y="2626760"/>
                <a:ext cx="1425600" cy="928800"/>
                <a:chOff x="3030785" y="855222"/>
                <a:chExt cx="2011091" cy="1310269"/>
              </a:xfrm>
            </p:grpSpPr>
            <p:sp>
              <p:nvSpPr>
                <p:cNvPr id="371" name="Rechteck 370">
                  <a:extLst>
                    <a:ext uri="{FF2B5EF4-FFF2-40B4-BE49-F238E27FC236}">
                      <a16:creationId xmlns:a16="http://schemas.microsoft.com/office/drawing/2014/main" id="{CE277CE6-95D4-4AE0-B2BA-A920C2BBDA87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72" name="Gruppieren 371">
                  <a:extLst>
                    <a:ext uri="{FF2B5EF4-FFF2-40B4-BE49-F238E27FC236}">
                      <a16:creationId xmlns:a16="http://schemas.microsoft.com/office/drawing/2014/main" id="{2EFB91A8-0BCC-442D-9892-AB0E4B13E89F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373" name="Gruppieren 372">
                    <a:extLst>
                      <a:ext uri="{FF2B5EF4-FFF2-40B4-BE49-F238E27FC236}">
                        <a16:creationId xmlns:a16="http://schemas.microsoft.com/office/drawing/2014/main" id="{0A7B0DB0-D1C0-4EFC-A9C2-AFB9C589BFEA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378" name="Oval 383">
                      <a:extLst>
                        <a:ext uri="{FF2B5EF4-FFF2-40B4-BE49-F238E27FC236}">
                          <a16:creationId xmlns:a16="http://schemas.microsoft.com/office/drawing/2014/main" id="{A6BDE485-7777-4A2A-B915-340CCCE75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79" name="Rechteck 378">
                      <a:extLst>
                        <a:ext uri="{FF2B5EF4-FFF2-40B4-BE49-F238E27FC236}">
                          <a16:creationId xmlns:a16="http://schemas.microsoft.com/office/drawing/2014/main" id="{69C82B6E-CC03-487B-AB40-1035B1885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0" name="Oval 422">
                      <a:extLst>
                        <a:ext uri="{FF2B5EF4-FFF2-40B4-BE49-F238E27FC236}">
                          <a16:creationId xmlns:a16="http://schemas.microsoft.com/office/drawing/2014/main" id="{EB4CF879-8668-4793-B938-398F4BCD4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1" name="Oval 423">
                      <a:extLst>
                        <a:ext uri="{FF2B5EF4-FFF2-40B4-BE49-F238E27FC236}">
                          <a16:creationId xmlns:a16="http://schemas.microsoft.com/office/drawing/2014/main" id="{B540FB2F-9585-43C5-BBBF-7912F4B4E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2" name="Rechteck 381">
                      <a:extLst>
                        <a:ext uri="{FF2B5EF4-FFF2-40B4-BE49-F238E27FC236}">
                          <a16:creationId xmlns:a16="http://schemas.microsoft.com/office/drawing/2014/main" id="{B1ACABC2-6C17-461D-8F7B-FF6E54980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3" name="Gerade Verbindung 425">
                      <a:extLst>
                        <a:ext uri="{FF2B5EF4-FFF2-40B4-BE49-F238E27FC236}">
                          <a16:creationId xmlns:a16="http://schemas.microsoft.com/office/drawing/2014/main" id="{0C72C345-483A-4B2C-91AB-E1BB8B81E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Gerade Verbindung 426">
                      <a:extLst>
                        <a:ext uri="{FF2B5EF4-FFF2-40B4-BE49-F238E27FC236}">
                          <a16:creationId xmlns:a16="http://schemas.microsoft.com/office/drawing/2014/main" id="{D7FCB476-D5EE-4E5C-BB25-72B37A4DFB02}"/>
                        </a:ext>
                      </a:extLst>
                    </p:cNvPr>
                    <p:cNvCxnSpPr>
                      <a:cxnSpLocks/>
                      <a:endCxn id="427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5" name="Gruppierung 354">
                      <a:extLst>
                        <a:ext uri="{FF2B5EF4-FFF2-40B4-BE49-F238E27FC236}">
                          <a16:creationId xmlns:a16="http://schemas.microsoft.com/office/drawing/2014/main" id="{D015D60B-C448-40A7-AD24-462C796F5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8" name="Oval 417">
                        <a:extLst>
                          <a:ext uri="{FF2B5EF4-FFF2-40B4-BE49-F238E27FC236}">
                            <a16:creationId xmlns:a16="http://schemas.microsoft.com/office/drawing/2014/main" id="{34751E8C-E54E-4D8C-A480-E7223DA47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9" name="Oval 418">
                        <a:extLst>
                          <a:ext uri="{FF2B5EF4-FFF2-40B4-BE49-F238E27FC236}">
                            <a16:creationId xmlns:a16="http://schemas.microsoft.com/office/drawing/2014/main" id="{19638E5D-F2CD-4A44-B2B1-C91A93E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30" name="Rechteck 429">
                        <a:extLst>
                          <a:ext uri="{FF2B5EF4-FFF2-40B4-BE49-F238E27FC236}">
                            <a16:creationId xmlns:a16="http://schemas.microsoft.com/office/drawing/2014/main" id="{1AD1A9CE-A924-47F5-80DE-6223B3D54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31" name="Gerade Verbindung 420">
                        <a:extLst>
                          <a:ext uri="{FF2B5EF4-FFF2-40B4-BE49-F238E27FC236}">
                            <a16:creationId xmlns:a16="http://schemas.microsoft.com/office/drawing/2014/main" id="{82ACD892-5449-4F88-83E6-11D96396F74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Gerade Verbindung 421">
                        <a:extLst>
                          <a:ext uri="{FF2B5EF4-FFF2-40B4-BE49-F238E27FC236}">
                            <a16:creationId xmlns:a16="http://schemas.microsoft.com/office/drawing/2014/main" id="{9262E1AD-CF8A-496F-BD5A-FDAB0E9F1E8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6" name="Oval 412">
                      <a:extLst>
                        <a:ext uri="{FF2B5EF4-FFF2-40B4-BE49-F238E27FC236}">
                          <a16:creationId xmlns:a16="http://schemas.microsoft.com/office/drawing/2014/main" id="{482F4C6B-5875-4128-9B63-EF5DF5A08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7" name="Rechteck 386">
                      <a:extLst>
                        <a:ext uri="{FF2B5EF4-FFF2-40B4-BE49-F238E27FC236}">
                          <a16:creationId xmlns:a16="http://schemas.microsoft.com/office/drawing/2014/main" id="{93E80D07-DA82-4F2C-A17B-C2A03CD54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8" name="Gerade Verbindung 415">
                      <a:extLst>
                        <a:ext uri="{FF2B5EF4-FFF2-40B4-BE49-F238E27FC236}">
                          <a16:creationId xmlns:a16="http://schemas.microsoft.com/office/drawing/2014/main" id="{D8C19D27-11EF-4D1C-9AC4-F5C0A85109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Gerade Verbindung 416">
                      <a:extLst>
                        <a:ext uri="{FF2B5EF4-FFF2-40B4-BE49-F238E27FC236}">
                          <a16:creationId xmlns:a16="http://schemas.microsoft.com/office/drawing/2014/main" id="{7A93775C-56F0-4E94-82BA-09F865880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0" name="Oval 407">
                      <a:extLst>
                        <a:ext uri="{FF2B5EF4-FFF2-40B4-BE49-F238E27FC236}">
                          <a16:creationId xmlns:a16="http://schemas.microsoft.com/office/drawing/2014/main" id="{3E93ACA4-1C98-43A9-994F-E2292B41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1" name="Rechteck 390">
                      <a:extLst>
                        <a:ext uri="{FF2B5EF4-FFF2-40B4-BE49-F238E27FC236}">
                          <a16:creationId xmlns:a16="http://schemas.microsoft.com/office/drawing/2014/main" id="{8B2243EA-99D5-4B19-B679-7F7BB3124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2" name="Gerade Verbindung 410">
                      <a:extLst>
                        <a:ext uri="{FF2B5EF4-FFF2-40B4-BE49-F238E27FC236}">
                          <a16:creationId xmlns:a16="http://schemas.microsoft.com/office/drawing/2014/main" id="{9381DB16-0E01-41BC-9380-506709DB67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Gerade Verbindung 411">
                      <a:extLst>
                        <a:ext uri="{FF2B5EF4-FFF2-40B4-BE49-F238E27FC236}">
                          <a16:creationId xmlns:a16="http://schemas.microsoft.com/office/drawing/2014/main" id="{0213F510-F1B9-4403-B33B-A7135AB39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4" name="Oval 402">
                      <a:extLst>
                        <a:ext uri="{FF2B5EF4-FFF2-40B4-BE49-F238E27FC236}">
                          <a16:creationId xmlns:a16="http://schemas.microsoft.com/office/drawing/2014/main" id="{2F1F91EF-1274-4FE7-8B53-84135EF64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5" name="Rechteck 394">
                      <a:extLst>
                        <a:ext uri="{FF2B5EF4-FFF2-40B4-BE49-F238E27FC236}">
                          <a16:creationId xmlns:a16="http://schemas.microsoft.com/office/drawing/2014/main" id="{34FAF98C-954E-4C8A-8020-DA40D8381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6" name="Oval 398">
                      <a:extLst>
                        <a:ext uri="{FF2B5EF4-FFF2-40B4-BE49-F238E27FC236}">
                          <a16:creationId xmlns:a16="http://schemas.microsoft.com/office/drawing/2014/main" id="{1D40FB8B-4E4B-4DD8-BA29-6ADB9B2EE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7" name="Rechteck 396">
                      <a:extLst>
                        <a:ext uri="{FF2B5EF4-FFF2-40B4-BE49-F238E27FC236}">
                          <a16:creationId xmlns:a16="http://schemas.microsoft.com/office/drawing/2014/main" id="{0CE9F296-3CC3-4945-990C-D5C05F3AC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8" name="Gerade Verbindung 400">
                      <a:extLst>
                        <a:ext uri="{FF2B5EF4-FFF2-40B4-BE49-F238E27FC236}">
                          <a16:creationId xmlns:a16="http://schemas.microsoft.com/office/drawing/2014/main" id="{8AA642FE-A18E-49FA-9C18-6AD307E7D0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Gerade Verbindung 401">
                      <a:extLst>
                        <a:ext uri="{FF2B5EF4-FFF2-40B4-BE49-F238E27FC236}">
                          <a16:creationId xmlns:a16="http://schemas.microsoft.com/office/drawing/2014/main" id="{A93BB375-EC0A-40EE-B380-6B361EBC67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0" name="Oval 393">
                      <a:extLst>
                        <a:ext uri="{FF2B5EF4-FFF2-40B4-BE49-F238E27FC236}">
                          <a16:creationId xmlns:a16="http://schemas.microsoft.com/office/drawing/2014/main" id="{DEC0C071-983D-4FF7-8F38-B9B9A6CEA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401" name="Rechteck 400">
                      <a:extLst>
                        <a:ext uri="{FF2B5EF4-FFF2-40B4-BE49-F238E27FC236}">
                          <a16:creationId xmlns:a16="http://schemas.microsoft.com/office/drawing/2014/main" id="{7679EBFF-066E-43ED-ACA5-792D69261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402" name="Gerade Verbindung 395">
                      <a:extLst>
                        <a:ext uri="{FF2B5EF4-FFF2-40B4-BE49-F238E27FC236}">
                          <a16:creationId xmlns:a16="http://schemas.microsoft.com/office/drawing/2014/main" id="{5B74514F-9A22-40F6-975A-C47C129F2AF3}"/>
                        </a:ext>
                      </a:extLst>
                    </p:cNvPr>
                    <p:cNvCxnSpPr>
                      <a:cxnSpLocks/>
                      <a:endCxn id="400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Gerade Verbindung 396">
                      <a:extLst>
                        <a:ext uri="{FF2B5EF4-FFF2-40B4-BE49-F238E27FC236}">
                          <a16:creationId xmlns:a16="http://schemas.microsoft.com/office/drawing/2014/main" id="{955090FB-286A-423B-AABB-A8D401B5CB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4" name="Gruppierung 360">
                      <a:extLst>
                        <a:ext uri="{FF2B5EF4-FFF2-40B4-BE49-F238E27FC236}">
                          <a16:creationId xmlns:a16="http://schemas.microsoft.com/office/drawing/2014/main" id="{EC6C1EF2-C081-4DF2-8F02-3D0A05466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3" name="Oval 387">
                        <a:extLst>
                          <a:ext uri="{FF2B5EF4-FFF2-40B4-BE49-F238E27FC236}">
                            <a16:creationId xmlns:a16="http://schemas.microsoft.com/office/drawing/2014/main" id="{EBDFD681-1E6F-4C43-B2D7-BFF1BC3D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4" name="Oval 388">
                        <a:extLst>
                          <a:ext uri="{FF2B5EF4-FFF2-40B4-BE49-F238E27FC236}">
                            <a16:creationId xmlns:a16="http://schemas.microsoft.com/office/drawing/2014/main" id="{E9C3AA10-7C2B-4F72-8257-57C080CC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5" name="Rechteck 424">
                        <a:extLst>
                          <a:ext uri="{FF2B5EF4-FFF2-40B4-BE49-F238E27FC236}">
                            <a16:creationId xmlns:a16="http://schemas.microsoft.com/office/drawing/2014/main" id="{838121C4-CC07-404E-A616-5EA3BD7BB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6" name="Gerade Verbindung 390">
                        <a:extLst>
                          <a:ext uri="{FF2B5EF4-FFF2-40B4-BE49-F238E27FC236}">
                            <a16:creationId xmlns:a16="http://schemas.microsoft.com/office/drawing/2014/main" id="{B170FA80-66EB-4813-83F6-6E1DC891B3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Gerade Verbindung 391">
                        <a:extLst>
                          <a:ext uri="{FF2B5EF4-FFF2-40B4-BE49-F238E27FC236}">
                            <a16:creationId xmlns:a16="http://schemas.microsoft.com/office/drawing/2014/main" id="{9B7B463F-A4D2-4A8B-BA00-07DEFD4726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5" name="Gruppierung 362">
                      <a:extLst>
                        <a:ext uri="{FF2B5EF4-FFF2-40B4-BE49-F238E27FC236}">
                          <a16:creationId xmlns:a16="http://schemas.microsoft.com/office/drawing/2014/main" id="{BBCAB819-F2C5-450C-8285-2BFCA5553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8" name="Oval 377">
                        <a:extLst>
                          <a:ext uri="{FF2B5EF4-FFF2-40B4-BE49-F238E27FC236}">
                            <a16:creationId xmlns:a16="http://schemas.microsoft.com/office/drawing/2014/main" id="{5D04D883-499F-4247-90E6-CDFD05466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9" name="Oval 378">
                        <a:extLst>
                          <a:ext uri="{FF2B5EF4-FFF2-40B4-BE49-F238E27FC236}">
                            <a16:creationId xmlns:a16="http://schemas.microsoft.com/office/drawing/2014/main" id="{6B729F2B-D4FC-4FBD-B4E7-73CB3A261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0" name="Rechteck 419">
                        <a:extLst>
                          <a:ext uri="{FF2B5EF4-FFF2-40B4-BE49-F238E27FC236}">
                            <a16:creationId xmlns:a16="http://schemas.microsoft.com/office/drawing/2014/main" id="{5C0A7F05-8DD4-42D2-A8E0-9F41FAF07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1" name="Gerade Verbindung 380">
                        <a:extLst>
                          <a:ext uri="{FF2B5EF4-FFF2-40B4-BE49-F238E27FC236}">
                            <a16:creationId xmlns:a16="http://schemas.microsoft.com/office/drawing/2014/main" id="{50E0FD6E-5502-44CB-A540-EA524B73654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2" name="Gerade Verbindung 381">
                        <a:extLst>
                          <a:ext uri="{FF2B5EF4-FFF2-40B4-BE49-F238E27FC236}">
                            <a16:creationId xmlns:a16="http://schemas.microsoft.com/office/drawing/2014/main" id="{B52D4563-807D-431B-9120-3391333F203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6" name="Gruppierung 363">
                      <a:extLst>
                        <a:ext uri="{FF2B5EF4-FFF2-40B4-BE49-F238E27FC236}">
                          <a16:creationId xmlns:a16="http://schemas.microsoft.com/office/drawing/2014/main" id="{D18ED90E-8617-4DC3-A53C-61B2BF645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3" name="Oval 372">
                        <a:extLst>
                          <a:ext uri="{FF2B5EF4-FFF2-40B4-BE49-F238E27FC236}">
                            <a16:creationId xmlns:a16="http://schemas.microsoft.com/office/drawing/2014/main" id="{B74522C5-1E72-4F30-BC47-A563BE60F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4" name="Oval 373">
                        <a:extLst>
                          <a:ext uri="{FF2B5EF4-FFF2-40B4-BE49-F238E27FC236}">
                            <a16:creationId xmlns:a16="http://schemas.microsoft.com/office/drawing/2014/main" id="{AEEA9199-E20F-4C42-A290-0FB054477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5" name="Rechteck 414">
                        <a:extLst>
                          <a:ext uri="{FF2B5EF4-FFF2-40B4-BE49-F238E27FC236}">
                            <a16:creationId xmlns:a16="http://schemas.microsoft.com/office/drawing/2014/main" id="{5403DB35-59EF-4511-B7D6-44EAA4914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6" name="Gerade Verbindung 375">
                        <a:extLst>
                          <a:ext uri="{FF2B5EF4-FFF2-40B4-BE49-F238E27FC236}">
                            <a16:creationId xmlns:a16="http://schemas.microsoft.com/office/drawing/2014/main" id="{4E137A5B-D407-493C-ACFF-9041742AC7F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7" name="Gerade Verbindung 376">
                        <a:extLst>
                          <a:ext uri="{FF2B5EF4-FFF2-40B4-BE49-F238E27FC236}">
                            <a16:creationId xmlns:a16="http://schemas.microsoft.com/office/drawing/2014/main" id="{EB5F20DD-54ED-4B2F-BFB8-31D333F6AC8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7" name="Gruppierung 364">
                      <a:extLst>
                        <a:ext uri="{FF2B5EF4-FFF2-40B4-BE49-F238E27FC236}">
                          <a16:creationId xmlns:a16="http://schemas.microsoft.com/office/drawing/2014/main" id="{8810B542-6FA3-4CB3-91D8-3824467444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08" name="Oval 367">
                        <a:extLst>
                          <a:ext uri="{FF2B5EF4-FFF2-40B4-BE49-F238E27FC236}">
                            <a16:creationId xmlns:a16="http://schemas.microsoft.com/office/drawing/2014/main" id="{B4A7EE2A-399A-4673-9223-4E4BCD288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09" name="Oval 368">
                        <a:extLst>
                          <a:ext uri="{FF2B5EF4-FFF2-40B4-BE49-F238E27FC236}">
                            <a16:creationId xmlns:a16="http://schemas.microsoft.com/office/drawing/2014/main" id="{3462CD17-5880-4C04-9A10-A1FBE3245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0" name="Rechteck 409">
                        <a:extLst>
                          <a:ext uri="{FF2B5EF4-FFF2-40B4-BE49-F238E27FC236}">
                            <a16:creationId xmlns:a16="http://schemas.microsoft.com/office/drawing/2014/main" id="{D8DB3819-10B4-4BFD-ADE0-0A281FCCF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1" name="Gerade Verbindung 370">
                        <a:extLst>
                          <a:ext uri="{FF2B5EF4-FFF2-40B4-BE49-F238E27FC236}">
                            <a16:creationId xmlns:a16="http://schemas.microsoft.com/office/drawing/2014/main" id="{43EFC9C5-6626-47EF-B756-664CC0E211F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2" name="Gerade Verbindung 371">
                        <a:extLst>
                          <a:ext uri="{FF2B5EF4-FFF2-40B4-BE49-F238E27FC236}">
                            <a16:creationId xmlns:a16="http://schemas.microsoft.com/office/drawing/2014/main" id="{1FA526D2-9A59-4107-BC68-3FEF9DD8F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74" name="Oval 428">
                    <a:extLst>
                      <a:ext uri="{FF2B5EF4-FFF2-40B4-BE49-F238E27FC236}">
                        <a16:creationId xmlns:a16="http://schemas.microsoft.com/office/drawing/2014/main" id="{FF029CAE-990A-4FD3-888B-60788ECB8EF1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5" name="Oval 429">
                    <a:extLst>
                      <a:ext uri="{FF2B5EF4-FFF2-40B4-BE49-F238E27FC236}">
                        <a16:creationId xmlns:a16="http://schemas.microsoft.com/office/drawing/2014/main" id="{38760280-6492-4C20-BA6B-3D7B5E8A1746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6" name="Oval 430">
                    <a:extLst>
                      <a:ext uri="{FF2B5EF4-FFF2-40B4-BE49-F238E27FC236}">
                        <a16:creationId xmlns:a16="http://schemas.microsoft.com/office/drawing/2014/main" id="{EA818BAE-125B-464A-A6C9-63CA8F47DB62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7" name="Oval 431">
                    <a:extLst>
                      <a:ext uri="{FF2B5EF4-FFF2-40B4-BE49-F238E27FC236}">
                        <a16:creationId xmlns:a16="http://schemas.microsoft.com/office/drawing/2014/main" id="{B0E5D66B-EF6D-4E4B-AE65-64B97BB245D6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cxnSp>
            <p:nvCxnSpPr>
              <p:cNvPr id="453" name="Gerade Verbindung mit Pfeil 452">
                <a:extLst>
                  <a:ext uri="{FF2B5EF4-FFF2-40B4-BE49-F238E27FC236}">
                    <a16:creationId xmlns:a16="http://schemas.microsoft.com/office/drawing/2014/main" id="{116DA8DB-4EDB-4147-8AAB-A567423186A4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>
                <a:off x="3621203" y="1341170"/>
                <a:ext cx="2137428" cy="13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Gerade Verbindung mit Pfeil 456">
                <a:extLst>
                  <a:ext uri="{FF2B5EF4-FFF2-40B4-BE49-F238E27FC236}">
                    <a16:creationId xmlns:a16="http://schemas.microsoft.com/office/drawing/2014/main" id="{105353BC-BA1D-4589-8F89-382186FD38D4}"/>
                  </a:ext>
                </a:extLst>
              </p:cNvPr>
              <p:cNvCxnSpPr>
                <a:cxnSpLocks/>
                <a:stCxn id="75" idx="3"/>
                <a:endCxn id="7" idx="1"/>
              </p:cNvCxnSpPr>
              <p:nvPr/>
            </p:nvCxnSpPr>
            <p:spPr>
              <a:xfrm>
                <a:off x="3617464" y="10044018"/>
                <a:ext cx="1535930" cy="225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uppieren 244">
                <a:extLst>
                  <a:ext uri="{FF2B5EF4-FFF2-40B4-BE49-F238E27FC236}">
                    <a16:creationId xmlns:a16="http://schemas.microsoft.com/office/drawing/2014/main" id="{060E1432-E808-4470-9738-16B5FA618FF6}"/>
                  </a:ext>
                </a:extLst>
              </p:cNvPr>
              <p:cNvGrpSpPr/>
              <p:nvPr/>
            </p:nvGrpSpPr>
            <p:grpSpPr>
              <a:xfrm>
                <a:off x="5797260" y="2558629"/>
                <a:ext cx="1209600" cy="784800"/>
                <a:chOff x="3030785" y="855221"/>
                <a:chExt cx="2011091" cy="1310269"/>
              </a:xfrm>
            </p:grpSpPr>
            <p:sp>
              <p:nvSpPr>
                <p:cNvPr id="246" name="Rechteck 245">
                  <a:extLst>
                    <a:ext uri="{FF2B5EF4-FFF2-40B4-BE49-F238E27FC236}">
                      <a16:creationId xmlns:a16="http://schemas.microsoft.com/office/drawing/2014/main" id="{43D3751C-39BA-4EBA-B649-4193B840B410}"/>
                    </a:ext>
                  </a:extLst>
                </p:cNvPr>
                <p:cNvSpPr/>
                <p:nvPr/>
              </p:nvSpPr>
              <p:spPr>
                <a:xfrm>
                  <a:off x="3147891" y="855221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0863BC3B-F592-40C5-A028-D9F49EC12307}"/>
                    </a:ext>
                  </a:extLst>
                </p:cNvPr>
                <p:cNvGrpSpPr/>
                <p:nvPr/>
              </p:nvGrpSpPr>
              <p:grpSpPr>
                <a:xfrm>
                  <a:off x="3030785" y="970483"/>
                  <a:ext cx="2011091" cy="1140957"/>
                  <a:chOff x="6154166" y="2918145"/>
                  <a:chExt cx="1982433" cy="1140957"/>
                </a:xfrm>
              </p:grpSpPr>
              <p:sp>
                <p:nvSpPr>
                  <p:cNvPr id="255" name="Rechteck 254">
                    <a:extLst>
                      <a:ext uri="{FF2B5EF4-FFF2-40B4-BE49-F238E27FC236}">
                        <a16:creationId xmlns:a16="http://schemas.microsoft.com/office/drawing/2014/main" id="{76944368-52B4-4C90-A3B9-BCA305943366}"/>
                      </a:ext>
                    </a:extLst>
                  </p:cNvPr>
                  <p:cNvSpPr/>
                  <p:nvPr/>
                </p:nvSpPr>
                <p:spPr>
                  <a:xfrm>
                    <a:off x="6154167" y="2918145"/>
                    <a:ext cx="111799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1" name="Rechteck 270">
                    <a:extLst>
                      <a:ext uri="{FF2B5EF4-FFF2-40B4-BE49-F238E27FC236}">
                        <a16:creationId xmlns:a16="http://schemas.microsoft.com/office/drawing/2014/main" id="{40D3B99B-C6C0-430B-9DAA-21ED0397E815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3" name="Rechteck 272">
                    <a:extLst>
                      <a:ext uri="{FF2B5EF4-FFF2-40B4-BE49-F238E27FC236}">
                        <a16:creationId xmlns:a16="http://schemas.microsoft.com/office/drawing/2014/main" id="{A1AD56EA-C582-4566-B5CE-6D3412EBECAF}"/>
                      </a:ext>
                    </a:extLst>
                  </p:cNvPr>
                  <p:cNvSpPr/>
                  <p:nvPr/>
                </p:nvSpPr>
                <p:spPr>
                  <a:xfrm>
                    <a:off x="6154166" y="3223948"/>
                    <a:ext cx="338685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8" name="Rechteck 277">
                    <a:extLst>
                      <a:ext uri="{FF2B5EF4-FFF2-40B4-BE49-F238E27FC236}">
                        <a16:creationId xmlns:a16="http://schemas.microsoft.com/office/drawing/2014/main" id="{30D15366-2815-4753-99F0-31BF5C29C435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E9F40FDE-4CA5-45CC-80A2-358B20567B17}"/>
                      </a:ext>
                    </a:extLst>
                  </p:cNvPr>
                  <p:cNvSpPr/>
                  <p:nvPr/>
                </p:nvSpPr>
                <p:spPr>
                  <a:xfrm>
                    <a:off x="7260238" y="3813897"/>
                    <a:ext cx="489430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8484ABA0-1755-487F-BAF3-81FF0895A31B}"/>
                  </a:ext>
                </a:extLst>
              </p:cNvPr>
              <p:cNvSpPr txBox="1"/>
              <p:nvPr/>
            </p:nvSpPr>
            <p:spPr>
              <a:xfrm>
                <a:off x="6980070" y="1521439"/>
                <a:ext cx="627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8-bit</a:t>
                </a:r>
                <a:endParaRPr lang="de-DE" sz="1600" dirty="0"/>
              </a:p>
            </p:txBody>
          </p:sp>
          <p:cxnSp>
            <p:nvCxnSpPr>
              <p:cNvPr id="314" name="Gerade Verbindung mit Pfeil 313">
                <a:extLst>
                  <a:ext uri="{FF2B5EF4-FFF2-40B4-BE49-F238E27FC236}">
                    <a16:creationId xmlns:a16="http://schemas.microsoft.com/office/drawing/2014/main" id="{598AEDAC-F799-4409-B8DA-89FF0720E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3211" y="1927715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E743189E-732E-4FCE-8724-52054F686758}"/>
                  </a:ext>
                </a:extLst>
              </p:cNvPr>
              <p:cNvSpPr txBox="1"/>
              <p:nvPr/>
            </p:nvSpPr>
            <p:spPr>
              <a:xfrm>
                <a:off x="6959684" y="2032862"/>
                <a:ext cx="238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Robust automatic threshold selection</a:t>
                </a:r>
                <a:endParaRPr lang="de-DE" sz="1600" dirty="0"/>
              </a:p>
            </p:txBody>
          </p:sp>
          <p:grpSp>
            <p:nvGrpSpPr>
              <p:cNvPr id="316" name="Gruppieren 315">
                <a:extLst>
                  <a:ext uri="{FF2B5EF4-FFF2-40B4-BE49-F238E27FC236}">
                    <a16:creationId xmlns:a16="http://schemas.microsoft.com/office/drawing/2014/main" id="{97232E54-273A-4645-B073-FAD7CA1D3813}"/>
                  </a:ext>
                </a:extLst>
              </p:cNvPr>
              <p:cNvGrpSpPr/>
              <p:nvPr/>
            </p:nvGrpSpPr>
            <p:grpSpPr>
              <a:xfrm>
                <a:off x="5828786" y="4174999"/>
                <a:ext cx="1152492" cy="784800"/>
                <a:chOff x="3125733" y="855222"/>
                <a:chExt cx="1916143" cy="1310269"/>
              </a:xfrm>
            </p:grpSpPr>
            <p:sp>
              <p:nvSpPr>
                <p:cNvPr id="317" name="Rechteck 316">
                  <a:extLst>
                    <a:ext uri="{FF2B5EF4-FFF2-40B4-BE49-F238E27FC236}">
                      <a16:creationId xmlns:a16="http://schemas.microsoft.com/office/drawing/2014/main" id="{A25B5F44-FF90-4060-BA1D-DF9633157DEB}"/>
                    </a:ext>
                  </a:extLst>
                </p:cNvPr>
                <p:cNvSpPr/>
                <p:nvPr/>
              </p:nvSpPr>
              <p:spPr>
                <a:xfrm>
                  <a:off x="3147891" y="855222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19" name="Gruppieren 318">
                  <a:extLst>
                    <a:ext uri="{FF2B5EF4-FFF2-40B4-BE49-F238E27FC236}">
                      <a16:creationId xmlns:a16="http://schemas.microsoft.com/office/drawing/2014/main" id="{2355C19C-D940-470D-9A14-2EB03E4370C0}"/>
                    </a:ext>
                  </a:extLst>
                </p:cNvPr>
                <p:cNvGrpSpPr/>
                <p:nvPr/>
              </p:nvGrpSpPr>
              <p:grpSpPr>
                <a:xfrm>
                  <a:off x="3125733" y="966081"/>
                  <a:ext cx="1916143" cy="1128561"/>
                  <a:chOff x="6247761" y="2913743"/>
                  <a:chExt cx="1888838" cy="1128561"/>
                </a:xfrm>
              </p:grpSpPr>
              <p:sp>
                <p:nvSpPr>
                  <p:cNvPr id="328" name="Rechteck 327">
                    <a:extLst>
                      <a:ext uri="{FF2B5EF4-FFF2-40B4-BE49-F238E27FC236}">
                        <a16:creationId xmlns:a16="http://schemas.microsoft.com/office/drawing/2014/main" id="{A397FEE6-E9EA-4D98-A790-896052785205}"/>
                      </a:ext>
                    </a:extLst>
                  </p:cNvPr>
                  <p:cNvSpPr/>
                  <p:nvPr/>
                </p:nvSpPr>
                <p:spPr>
                  <a:xfrm>
                    <a:off x="6566212" y="292754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444" name="Rechteck 443">
                    <a:extLst>
                      <a:ext uri="{FF2B5EF4-FFF2-40B4-BE49-F238E27FC236}">
                        <a16:creationId xmlns:a16="http://schemas.microsoft.com/office/drawing/2014/main" id="{3035C60B-025A-4F7E-B460-5C91AD487E39}"/>
                      </a:ext>
                    </a:extLst>
                  </p:cNvPr>
                  <p:cNvSpPr/>
                  <p:nvPr/>
                </p:nvSpPr>
                <p:spPr>
                  <a:xfrm>
                    <a:off x="7370732" y="2913743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3" name="Rechteck 332">
                    <a:extLst>
                      <a:ext uri="{FF2B5EF4-FFF2-40B4-BE49-F238E27FC236}">
                        <a16:creationId xmlns:a16="http://schemas.microsoft.com/office/drawing/2014/main" id="{EC177FCA-27EF-471C-A0B9-7662F3F0270E}"/>
                      </a:ext>
                    </a:extLst>
                  </p:cNvPr>
                  <p:cNvSpPr/>
                  <p:nvPr/>
                </p:nvSpPr>
                <p:spPr>
                  <a:xfrm>
                    <a:off x="7595530" y="319793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7" name="Rechteck 336">
                    <a:extLst>
                      <a:ext uri="{FF2B5EF4-FFF2-40B4-BE49-F238E27FC236}">
                        <a16:creationId xmlns:a16="http://schemas.microsoft.com/office/drawing/2014/main" id="{EF900538-5176-4506-A306-957C388853FB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1" name="Rechteck 340">
                    <a:extLst>
                      <a:ext uri="{FF2B5EF4-FFF2-40B4-BE49-F238E27FC236}">
                        <a16:creationId xmlns:a16="http://schemas.microsoft.com/office/drawing/2014/main" id="{1CB6A62F-F723-495F-B95B-818F5899F552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7" name="Rechteck 346">
                    <a:extLst>
                      <a:ext uri="{FF2B5EF4-FFF2-40B4-BE49-F238E27FC236}">
                        <a16:creationId xmlns:a16="http://schemas.microsoft.com/office/drawing/2014/main" id="{D6E8C453-F795-4BE1-9611-753BB194B3BA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5A17FA08-3512-4B1B-B450-2EBB1CBC73FA}"/>
                      </a:ext>
                    </a:extLst>
                  </p:cNvPr>
                  <p:cNvSpPr/>
                  <p:nvPr/>
                </p:nvSpPr>
                <p:spPr>
                  <a:xfrm>
                    <a:off x="6807879" y="3223116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F23EDC8F-C6FB-4FB4-89EA-E0F52013A4B5}"/>
                  </a:ext>
                </a:extLst>
              </p:cNvPr>
              <p:cNvSpPr txBox="1"/>
              <p:nvPr/>
            </p:nvSpPr>
            <p:spPr>
              <a:xfrm>
                <a:off x="6941873" y="3381173"/>
                <a:ext cx="732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binary</a:t>
                </a:r>
                <a:endParaRPr lang="de-DE" sz="1600" dirty="0"/>
              </a:p>
            </p:txBody>
          </p:sp>
          <p:cxnSp>
            <p:nvCxnSpPr>
              <p:cNvPr id="450" name="Gerade Verbindung mit Pfeil 449">
                <a:extLst>
                  <a:ext uri="{FF2B5EF4-FFF2-40B4-BE49-F238E27FC236}">
                    <a16:creationId xmlns:a16="http://schemas.microsoft.com/office/drawing/2014/main" id="{E45C7012-A711-4412-995A-167037166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721" y="3770919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049DEFDD-1B92-4F42-BE70-0F608314E5A1}"/>
                  </a:ext>
                </a:extLst>
              </p:cNvPr>
              <p:cNvSpPr txBox="1"/>
              <p:nvPr/>
            </p:nvSpPr>
            <p:spPr>
              <a:xfrm>
                <a:off x="6931154" y="3996614"/>
                <a:ext cx="238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Fill holes</a:t>
                </a:r>
                <a:endParaRPr lang="de-DE" sz="1600" dirty="0"/>
              </a:p>
            </p:txBody>
          </p:sp>
          <p:cxnSp>
            <p:nvCxnSpPr>
              <p:cNvPr id="455" name="Gerade Verbindung mit Pfeil 454">
                <a:extLst>
                  <a:ext uri="{FF2B5EF4-FFF2-40B4-BE49-F238E27FC236}">
                    <a16:creationId xmlns:a16="http://schemas.microsoft.com/office/drawing/2014/main" id="{359B7982-67AB-4505-B62D-401F1A55EBAA}"/>
                  </a:ext>
                </a:extLst>
              </p:cNvPr>
              <p:cNvCxnSpPr>
                <a:cxnSpLocks/>
                <a:stCxn id="434" idx="2"/>
                <a:endCxn id="7" idx="0"/>
              </p:cNvCxnSpPr>
              <p:nvPr/>
            </p:nvCxnSpPr>
            <p:spPr>
              <a:xfrm flipH="1">
                <a:off x="6376479" y="5496867"/>
                <a:ext cx="21415" cy="419513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mit Pfeil 455">
                <a:extLst>
                  <a:ext uri="{FF2B5EF4-FFF2-40B4-BE49-F238E27FC236}">
                    <a16:creationId xmlns:a16="http://schemas.microsoft.com/office/drawing/2014/main" id="{BE11BC46-1A5A-4E58-B6D3-BFFF74CA0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704" y="5272553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mit Pfeil 457">
                <a:extLst>
                  <a:ext uri="{FF2B5EF4-FFF2-40B4-BE49-F238E27FC236}">
                    <a16:creationId xmlns:a16="http://schemas.microsoft.com/office/drawing/2014/main" id="{E1B19FD4-A24A-48D8-A492-889AAD78A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543" y="353539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24C46E1E-373B-47E1-8353-2B4A9A346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63" y="1782921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mit Pfeil 460">
                <a:extLst>
                  <a:ext uri="{FF2B5EF4-FFF2-40B4-BE49-F238E27FC236}">
                    <a16:creationId xmlns:a16="http://schemas.microsoft.com/office/drawing/2014/main" id="{D699EFAF-1AE1-4043-B7DA-A069D6A7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848" y="7023897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Gerade Verbindung mit Pfeil 461">
                <a:extLst>
                  <a:ext uri="{FF2B5EF4-FFF2-40B4-BE49-F238E27FC236}">
                    <a16:creationId xmlns:a16="http://schemas.microsoft.com/office/drawing/2014/main" id="{40C1681A-5BCB-49C8-83BC-792556CC6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627" y="876615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F377DF7C-9D88-4DB2-815A-1CAD86C39500}"/>
                </a:ext>
              </a:extLst>
            </p:cNvPr>
            <p:cNvSpPr txBox="1"/>
            <p:nvPr/>
          </p:nvSpPr>
          <p:spPr>
            <a:xfrm>
              <a:off x="713613" y="848410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a</a:t>
              </a:r>
            </a:p>
          </p:txBody>
        </p:sp>
      </p:grpSp>
      <p:cxnSp>
        <p:nvCxnSpPr>
          <p:cNvPr id="477" name="Gerade Verbindung 380">
            <a:extLst>
              <a:ext uri="{FF2B5EF4-FFF2-40B4-BE49-F238E27FC236}">
                <a16:creationId xmlns:a16="http://schemas.microsoft.com/office/drawing/2014/main" id="{F99BF05E-6A96-4858-9BFF-150C9E488291}"/>
              </a:ext>
            </a:extLst>
          </p:cNvPr>
          <p:cNvCxnSpPr/>
          <p:nvPr/>
        </p:nvCxnSpPr>
        <p:spPr>
          <a:xfrm>
            <a:off x="1571879" y="4596812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 Verbindung 375">
            <a:extLst>
              <a:ext uri="{FF2B5EF4-FFF2-40B4-BE49-F238E27FC236}">
                <a16:creationId xmlns:a16="http://schemas.microsoft.com/office/drawing/2014/main" id="{CFC6C557-CE5D-402F-8A00-7E05BCEEF9C1}"/>
              </a:ext>
            </a:extLst>
          </p:cNvPr>
          <p:cNvCxnSpPr/>
          <p:nvPr/>
        </p:nvCxnSpPr>
        <p:spPr>
          <a:xfrm>
            <a:off x="1746816" y="4808589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 Verbindung 370">
            <a:extLst>
              <a:ext uri="{FF2B5EF4-FFF2-40B4-BE49-F238E27FC236}">
                <a16:creationId xmlns:a16="http://schemas.microsoft.com/office/drawing/2014/main" id="{4F3F809F-F934-4C92-B3BE-EFAD02BC267B}"/>
              </a:ext>
            </a:extLst>
          </p:cNvPr>
          <p:cNvCxnSpPr/>
          <p:nvPr/>
        </p:nvCxnSpPr>
        <p:spPr>
          <a:xfrm>
            <a:off x="1897171" y="5015596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uppieren 436">
            <a:extLst>
              <a:ext uri="{FF2B5EF4-FFF2-40B4-BE49-F238E27FC236}">
                <a16:creationId xmlns:a16="http://schemas.microsoft.com/office/drawing/2014/main" id="{415AD37B-F2D5-48DC-8339-DA4387E7FA27}"/>
              </a:ext>
            </a:extLst>
          </p:cNvPr>
          <p:cNvGrpSpPr/>
          <p:nvPr/>
        </p:nvGrpSpPr>
        <p:grpSpPr>
          <a:xfrm>
            <a:off x="4792253" y="1076243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B4E19675-1DA2-4485-8B82-86AB48AEA68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43" name="Gruppieren 442">
              <a:extLst>
                <a:ext uri="{FF2B5EF4-FFF2-40B4-BE49-F238E27FC236}">
                  <a16:creationId xmlns:a16="http://schemas.microsoft.com/office/drawing/2014/main" id="{81DF1CC2-B2B3-4FB2-A5AF-6203B7E288F1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449" name="Gruppieren 448">
                <a:extLst>
                  <a:ext uri="{FF2B5EF4-FFF2-40B4-BE49-F238E27FC236}">
                    <a16:creationId xmlns:a16="http://schemas.microsoft.com/office/drawing/2014/main" id="{D7CB0A81-CAC5-4AB1-A342-3CFDBDADB506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470" name="Oval 383">
                  <a:extLst>
                    <a:ext uri="{FF2B5EF4-FFF2-40B4-BE49-F238E27FC236}">
                      <a16:creationId xmlns:a16="http://schemas.microsoft.com/office/drawing/2014/main" id="{13B796DC-8856-49D8-8521-51BF37779242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0" name="Rechteck 479">
                  <a:extLst>
                    <a:ext uri="{FF2B5EF4-FFF2-40B4-BE49-F238E27FC236}">
                      <a16:creationId xmlns:a16="http://schemas.microsoft.com/office/drawing/2014/main" id="{DACA1C1E-7840-4331-B89E-FAAC2FE6AE1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1" name="Oval 422">
                  <a:extLst>
                    <a:ext uri="{FF2B5EF4-FFF2-40B4-BE49-F238E27FC236}">
                      <a16:creationId xmlns:a16="http://schemas.microsoft.com/office/drawing/2014/main" id="{A44FFD48-CDCC-4426-9181-2F43B07CAD03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2" name="Oval 423">
                  <a:extLst>
                    <a:ext uri="{FF2B5EF4-FFF2-40B4-BE49-F238E27FC236}">
                      <a16:creationId xmlns:a16="http://schemas.microsoft.com/office/drawing/2014/main" id="{59F0BED5-5FEA-4CCB-A829-EE074BD2CD2B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3" name="Rechteck 482">
                  <a:extLst>
                    <a:ext uri="{FF2B5EF4-FFF2-40B4-BE49-F238E27FC236}">
                      <a16:creationId xmlns:a16="http://schemas.microsoft.com/office/drawing/2014/main" id="{297AD02B-7BF1-4412-A786-BFC9E6065FBC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4" name="Gerade Verbindung 425">
                  <a:extLst>
                    <a:ext uri="{FF2B5EF4-FFF2-40B4-BE49-F238E27FC236}">
                      <a16:creationId xmlns:a16="http://schemas.microsoft.com/office/drawing/2014/main" id="{4743F578-2419-4354-B05D-A3772019B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Gerade Verbindung 426">
                  <a:extLst>
                    <a:ext uri="{FF2B5EF4-FFF2-40B4-BE49-F238E27FC236}">
                      <a16:creationId xmlns:a16="http://schemas.microsoft.com/office/drawing/2014/main" id="{99C54C52-C463-4F65-B360-8C90F7B32B2F}"/>
                    </a:ext>
                  </a:extLst>
                </p:cNvPr>
                <p:cNvCxnSpPr>
                  <a:cxnSpLocks/>
                  <a:endCxn id="528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6" name="Gruppierung 354">
                  <a:extLst>
                    <a:ext uri="{FF2B5EF4-FFF2-40B4-BE49-F238E27FC236}">
                      <a16:creationId xmlns:a16="http://schemas.microsoft.com/office/drawing/2014/main" id="{5C4C8E0A-2432-4737-9B78-661AFE81CFF1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9" name="Oval 417">
                    <a:extLst>
                      <a:ext uri="{FF2B5EF4-FFF2-40B4-BE49-F238E27FC236}">
                        <a16:creationId xmlns:a16="http://schemas.microsoft.com/office/drawing/2014/main" id="{6C05D4A7-F0EF-4F58-9828-B6519C758955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0" name="Oval 418">
                    <a:extLst>
                      <a:ext uri="{FF2B5EF4-FFF2-40B4-BE49-F238E27FC236}">
                        <a16:creationId xmlns:a16="http://schemas.microsoft.com/office/drawing/2014/main" id="{53DDD9F9-C0AE-416F-8F37-726045473214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1" name="Rechteck 530">
                    <a:extLst>
                      <a:ext uri="{FF2B5EF4-FFF2-40B4-BE49-F238E27FC236}">
                        <a16:creationId xmlns:a16="http://schemas.microsoft.com/office/drawing/2014/main" id="{6DFC654F-2DE5-4731-81E6-F8087DFA20F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32" name="Gerade Verbindung 420">
                    <a:extLst>
                      <a:ext uri="{FF2B5EF4-FFF2-40B4-BE49-F238E27FC236}">
                        <a16:creationId xmlns:a16="http://schemas.microsoft.com/office/drawing/2014/main" id="{BDE65148-0DE3-431D-B65B-C870A73D248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Gerade Verbindung 421">
                    <a:extLst>
                      <a:ext uri="{FF2B5EF4-FFF2-40B4-BE49-F238E27FC236}">
                        <a16:creationId xmlns:a16="http://schemas.microsoft.com/office/drawing/2014/main" id="{3E0B404C-8396-433B-8675-AB0EE59D5065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7" name="Oval 412">
                  <a:extLst>
                    <a:ext uri="{FF2B5EF4-FFF2-40B4-BE49-F238E27FC236}">
                      <a16:creationId xmlns:a16="http://schemas.microsoft.com/office/drawing/2014/main" id="{41320BB3-AE7D-4D21-82D4-89E261D846A7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8" name="Rechteck 487">
                  <a:extLst>
                    <a:ext uri="{FF2B5EF4-FFF2-40B4-BE49-F238E27FC236}">
                      <a16:creationId xmlns:a16="http://schemas.microsoft.com/office/drawing/2014/main" id="{64218567-CDEA-42DC-9E96-5607BD2D408C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9" name="Gerade Verbindung 415">
                  <a:extLst>
                    <a:ext uri="{FF2B5EF4-FFF2-40B4-BE49-F238E27FC236}">
                      <a16:creationId xmlns:a16="http://schemas.microsoft.com/office/drawing/2014/main" id="{F354782A-DE25-4ADA-8B6B-72CA4BA2C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Gerade Verbindung 416">
                  <a:extLst>
                    <a:ext uri="{FF2B5EF4-FFF2-40B4-BE49-F238E27FC236}">
                      <a16:creationId xmlns:a16="http://schemas.microsoft.com/office/drawing/2014/main" id="{95B847C6-E8A7-4CAE-AD9D-FB265BAAC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Oval 407">
                  <a:extLst>
                    <a:ext uri="{FF2B5EF4-FFF2-40B4-BE49-F238E27FC236}">
                      <a16:creationId xmlns:a16="http://schemas.microsoft.com/office/drawing/2014/main" id="{C80ACADB-EF5B-4563-80FE-A49C9A443421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2" name="Rechteck 491">
                  <a:extLst>
                    <a:ext uri="{FF2B5EF4-FFF2-40B4-BE49-F238E27FC236}">
                      <a16:creationId xmlns:a16="http://schemas.microsoft.com/office/drawing/2014/main" id="{F192A8A6-A65F-40BC-9BE7-94E1485C332D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3" name="Gerade Verbindung 410">
                  <a:extLst>
                    <a:ext uri="{FF2B5EF4-FFF2-40B4-BE49-F238E27FC236}">
                      <a16:creationId xmlns:a16="http://schemas.microsoft.com/office/drawing/2014/main" id="{5AAA9BAA-8B74-46CE-9F0C-FC68C6B97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Gerade Verbindung 411">
                  <a:extLst>
                    <a:ext uri="{FF2B5EF4-FFF2-40B4-BE49-F238E27FC236}">
                      <a16:creationId xmlns:a16="http://schemas.microsoft.com/office/drawing/2014/main" id="{98BEC115-1C42-41E9-92B7-23D92BA60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5" name="Oval 402">
                  <a:extLst>
                    <a:ext uri="{FF2B5EF4-FFF2-40B4-BE49-F238E27FC236}">
                      <a16:creationId xmlns:a16="http://schemas.microsoft.com/office/drawing/2014/main" id="{E64620B6-EC2B-4F12-92F7-CFF787E90B9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7A776045-F227-4FC7-9A64-B0BB767CC5A9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7" name="Oval 398">
                  <a:extLst>
                    <a:ext uri="{FF2B5EF4-FFF2-40B4-BE49-F238E27FC236}">
                      <a16:creationId xmlns:a16="http://schemas.microsoft.com/office/drawing/2014/main" id="{586E905D-7C0F-4C1B-972A-BA511552890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8" name="Rechteck 497">
                  <a:extLst>
                    <a:ext uri="{FF2B5EF4-FFF2-40B4-BE49-F238E27FC236}">
                      <a16:creationId xmlns:a16="http://schemas.microsoft.com/office/drawing/2014/main" id="{3566E14E-75AA-4DD4-BF62-CBA63F05907B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9" name="Gerade Verbindung 400">
                  <a:extLst>
                    <a:ext uri="{FF2B5EF4-FFF2-40B4-BE49-F238E27FC236}">
                      <a16:creationId xmlns:a16="http://schemas.microsoft.com/office/drawing/2014/main" id="{1BE8F1EC-D706-4EEA-A7E2-8C1B38292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Gerade Verbindung 401">
                  <a:extLst>
                    <a:ext uri="{FF2B5EF4-FFF2-40B4-BE49-F238E27FC236}">
                      <a16:creationId xmlns:a16="http://schemas.microsoft.com/office/drawing/2014/main" id="{FE4B2DE3-960E-424D-8410-804E2BD09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Oval 393">
                  <a:extLst>
                    <a:ext uri="{FF2B5EF4-FFF2-40B4-BE49-F238E27FC236}">
                      <a16:creationId xmlns:a16="http://schemas.microsoft.com/office/drawing/2014/main" id="{F031A9E6-2742-4811-A9C4-24092C512008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02" name="Rechteck 501">
                  <a:extLst>
                    <a:ext uri="{FF2B5EF4-FFF2-40B4-BE49-F238E27FC236}">
                      <a16:creationId xmlns:a16="http://schemas.microsoft.com/office/drawing/2014/main" id="{A31F6882-5288-4AB4-A241-87E55A8FC5C4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03" name="Gerade Verbindung 395">
                  <a:extLst>
                    <a:ext uri="{FF2B5EF4-FFF2-40B4-BE49-F238E27FC236}">
                      <a16:creationId xmlns:a16="http://schemas.microsoft.com/office/drawing/2014/main" id="{12E117C3-7057-42C9-82AB-BAA667521FC9}"/>
                    </a:ext>
                  </a:extLst>
                </p:cNvPr>
                <p:cNvCxnSpPr>
                  <a:cxnSpLocks/>
                  <a:endCxn id="501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Gerade Verbindung 396">
                  <a:extLst>
                    <a:ext uri="{FF2B5EF4-FFF2-40B4-BE49-F238E27FC236}">
                      <a16:creationId xmlns:a16="http://schemas.microsoft.com/office/drawing/2014/main" id="{427D6A90-6042-4B64-B28F-41A4F6555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uppierung 360">
                  <a:extLst>
                    <a:ext uri="{FF2B5EF4-FFF2-40B4-BE49-F238E27FC236}">
                      <a16:creationId xmlns:a16="http://schemas.microsoft.com/office/drawing/2014/main" id="{3C0E33AD-7BD3-4AC4-83A1-6E3A50C8A91A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4" name="Oval 387">
                    <a:extLst>
                      <a:ext uri="{FF2B5EF4-FFF2-40B4-BE49-F238E27FC236}">
                        <a16:creationId xmlns:a16="http://schemas.microsoft.com/office/drawing/2014/main" id="{3A9D0B77-83E3-4AD0-8ECE-795A28C19A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5" name="Oval 388">
                    <a:extLst>
                      <a:ext uri="{FF2B5EF4-FFF2-40B4-BE49-F238E27FC236}">
                        <a16:creationId xmlns:a16="http://schemas.microsoft.com/office/drawing/2014/main" id="{23048FF3-CD49-45B0-8B06-E66A60F8E30F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6" name="Rechteck 525">
                    <a:extLst>
                      <a:ext uri="{FF2B5EF4-FFF2-40B4-BE49-F238E27FC236}">
                        <a16:creationId xmlns:a16="http://schemas.microsoft.com/office/drawing/2014/main" id="{A115C167-6BB8-452D-A06C-FB6C7CB5842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7" name="Gerade Verbindung 390">
                    <a:extLst>
                      <a:ext uri="{FF2B5EF4-FFF2-40B4-BE49-F238E27FC236}">
                        <a16:creationId xmlns:a16="http://schemas.microsoft.com/office/drawing/2014/main" id="{17F9B7A5-CB1E-45CF-A52D-E3D33CDEB71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Gerade Verbindung 391">
                    <a:extLst>
                      <a:ext uri="{FF2B5EF4-FFF2-40B4-BE49-F238E27FC236}">
                        <a16:creationId xmlns:a16="http://schemas.microsoft.com/office/drawing/2014/main" id="{1469B53C-6EBB-43FC-A983-D8071CDC12CD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uppierung 362">
                  <a:extLst>
                    <a:ext uri="{FF2B5EF4-FFF2-40B4-BE49-F238E27FC236}">
                      <a16:creationId xmlns:a16="http://schemas.microsoft.com/office/drawing/2014/main" id="{625521F8-3CBC-4811-84BA-E70280E6D8EC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9" name="Oval 377">
                    <a:extLst>
                      <a:ext uri="{FF2B5EF4-FFF2-40B4-BE49-F238E27FC236}">
                        <a16:creationId xmlns:a16="http://schemas.microsoft.com/office/drawing/2014/main" id="{C4927488-927C-470C-953B-0BDDEB8564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0" name="Oval 378">
                    <a:extLst>
                      <a:ext uri="{FF2B5EF4-FFF2-40B4-BE49-F238E27FC236}">
                        <a16:creationId xmlns:a16="http://schemas.microsoft.com/office/drawing/2014/main" id="{3C6E0112-F641-4333-9BE7-5528DAFD16F2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1" name="Rechteck 520">
                    <a:extLst>
                      <a:ext uri="{FF2B5EF4-FFF2-40B4-BE49-F238E27FC236}">
                        <a16:creationId xmlns:a16="http://schemas.microsoft.com/office/drawing/2014/main" id="{D7F5138F-9871-498C-A2B3-841357A17009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2" name="Gerade Verbindung 380">
                    <a:extLst>
                      <a:ext uri="{FF2B5EF4-FFF2-40B4-BE49-F238E27FC236}">
                        <a16:creationId xmlns:a16="http://schemas.microsoft.com/office/drawing/2014/main" id="{4F72E290-0F60-4D8D-986B-3E6DC5E7098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Gerade Verbindung 381">
                    <a:extLst>
                      <a:ext uri="{FF2B5EF4-FFF2-40B4-BE49-F238E27FC236}">
                        <a16:creationId xmlns:a16="http://schemas.microsoft.com/office/drawing/2014/main" id="{759F64C2-912C-496D-8CC1-80BAFEDC3EFB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uppierung 363">
                  <a:extLst>
                    <a:ext uri="{FF2B5EF4-FFF2-40B4-BE49-F238E27FC236}">
                      <a16:creationId xmlns:a16="http://schemas.microsoft.com/office/drawing/2014/main" id="{05F0C85F-E456-4856-947D-A857E5DF834D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4" name="Oval 372">
                    <a:extLst>
                      <a:ext uri="{FF2B5EF4-FFF2-40B4-BE49-F238E27FC236}">
                        <a16:creationId xmlns:a16="http://schemas.microsoft.com/office/drawing/2014/main" id="{C2B45262-64F4-4900-8D43-B9F984DB669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5" name="Oval 373">
                    <a:extLst>
                      <a:ext uri="{FF2B5EF4-FFF2-40B4-BE49-F238E27FC236}">
                        <a16:creationId xmlns:a16="http://schemas.microsoft.com/office/drawing/2014/main" id="{049F0A45-76AB-4976-8822-A91579E7252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6" name="Rechteck 515">
                    <a:extLst>
                      <a:ext uri="{FF2B5EF4-FFF2-40B4-BE49-F238E27FC236}">
                        <a16:creationId xmlns:a16="http://schemas.microsoft.com/office/drawing/2014/main" id="{2A40E043-D01A-4703-8253-9D12B4E67D60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7" name="Gerade Verbindung 375">
                    <a:extLst>
                      <a:ext uri="{FF2B5EF4-FFF2-40B4-BE49-F238E27FC236}">
                        <a16:creationId xmlns:a16="http://schemas.microsoft.com/office/drawing/2014/main" id="{5A70EAAB-351D-41A8-8AFF-FE62910E6BE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Gerade Verbindung 376">
                    <a:extLst>
                      <a:ext uri="{FF2B5EF4-FFF2-40B4-BE49-F238E27FC236}">
                        <a16:creationId xmlns:a16="http://schemas.microsoft.com/office/drawing/2014/main" id="{29E33B59-1232-4DAE-8C14-8804EB1FDDB4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uppierung 364">
                  <a:extLst>
                    <a:ext uri="{FF2B5EF4-FFF2-40B4-BE49-F238E27FC236}">
                      <a16:creationId xmlns:a16="http://schemas.microsoft.com/office/drawing/2014/main" id="{AA9573DF-A676-4F62-914B-115BC7E44A67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09" name="Oval 367">
                    <a:extLst>
                      <a:ext uri="{FF2B5EF4-FFF2-40B4-BE49-F238E27FC236}">
                        <a16:creationId xmlns:a16="http://schemas.microsoft.com/office/drawing/2014/main" id="{BEAEA128-E512-4B90-9EA9-9CA55E4B2A0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0" name="Oval 368">
                    <a:extLst>
                      <a:ext uri="{FF2B5EF4-FFF2-40B4-BE49-F238E27FC236}">
                        <a16:creationId xmlns:a16="http://schemas.microsoft.com/office/drawing/2014/main" id="{58BB8444-0ACD-409A-8593-696F02D8FEF6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1" name="Rechteck 510">
                    <a:extLst>
                      <a:ext uri="{FF2B5EF4-FFF2-40B4-BE49-F238E27FC236}">
                        <a16:creationId xmlns:a16="http://schemas.microsoft.com/office/drawing/2014/main" id="{F7E11C18-1B05-4872-A999-DF227D3277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2" name="Gerade Verbindung 370">
                    <a:extLst>
                      <a:ext uri="{FF2B5EF4-FFF2-40B4-BE49-F238E27FC236}">
                        <a16:creationId xmlns:a16="http://schemas.microsoft.com/office/drawing/2014/main" id="{9D76D684-490B-4EC9-88C9-BA01AB4EE0BA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Gerade Verbindung 371">
                    <a:extLst>
                      <a:ext uri="{FF2B5EF4-FFF2-40B4-BE49-F238E27FC236}">
                        <a16:creationId xmlns:a16="http://schemas.microsoft.com/office/drawing/2014/main" id="{CA87F029-74EB-4FD0-B200-CEE93CBD6DB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9" name="Oval 428">
                <a:extLst>
                  <a:ext uri="{FF2B5EF4-FFF2-40B4-BE49-F238E27FC236}">
                    <a16:creationId xmlns:a16="http://schemas.microsoft.com/office/drawing/2014/main" id="{8D1B6650-B8FC-4E22-979C-C589A894529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4" name="Oval 429">
                <a:extLst>
                  <a:ext uri="{FF2B5EF4-FFF2-40B4-BE49-F238E27FC236}">
                    <a16:creationId xmlns:a16="http://schemas.microsoft.com/office/drawing/2014/main" id="{A26AD5CD-64E9-4A9E-8720-42EA5B9E31D6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8" name="Oval 430">
                <a:extLst>
                  <a:ext uri="{FF2B5EF4-FFF2-40B4-BE49-F238E27FC236}">
                    <a16:creationId xmlns:a16="http://schemas.microsoft.com/office/drawing/2014/main" id="{ECFA2A25-F46C-4BD9-91BA-C37D0881B063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9" name="Oval 431">
                <a:extLst>
                  <a:ext uri="{FF2B5EF4-FFF2-40B4-BE49-F238E27FC236}">
                    <a16:creationId xmlns:a16="http://schemas.microsoft.com/office/drawing/2014/main" id="{89D1BFCD-9F14-4425-B771-DBE8D6267092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534" name="Gruppieren 533">
            <a:extLst>
              <a:ext uri="{FF2B5EF4-FFF2-40B4-BE49-F238E27FC236}">
                <a16:creationId xmlns:a16="http://schemas.microsoft.com/office/drawing/2014/main" id="{121F9819-0B3F-4796-8714-AAC20C3CA5E3}"/>
              </a:ext>
            </a:extLst>
          </p:cNvPr>
          <p:cNvGrpSpPr/>
          <p:nvPr/>
        </p:nvGrpSpPr>
        <p:grpSpPr>
          <a:xfrm>
            <a:off x="4786907" y="2879430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D0901E52-7E0E-4391-8154-E9502B22509F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C077EE6A-24F0-4566-B040-8847F738B834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537" name="Gruppieren 536">
                <a:extLst>
                  <a:ext uri="{FF2B5EF4-FFF2-40B4-BE49-F238E27FC236}">
                    <a16:creationId xmlns:a16="http://schemas.microsoft.com/office/drawing/2014/main" id="{0B0FE4F0-176E-426C-B982-473A094E1304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542" name="Oval 383">
                  <a:extLst>
                    <a:ext uri="{FF2B5EF4-FFF2-40B4-BE49-F238E27FC236}">
                      <a16:creationId xmlns:a16="http://schemas.microsoft.com/office/drawing/2014/main" id="{D491DCE1-B2B1-474D-905C-40603B0662B0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3" name="Rechteck 542">
                  <a:extLst>
                    <a:ext uri="{FF2B5EF4-FFF2-40B4-BE49-F238E27FC236}">
                      <a16:creationId xmlns:a16="http://schemas.microsoft.com/office/drawing/2014/main" id="{CEEC656D-AC8A-4327-BC41-F75F3CA40D9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4" name="Oval 422">
                  <a:extLst>
                    <a:ext uri="{FF2B5EF4-FFF2-40B4-BE49-F238E27FC236}">
                      <a16:creationId xmlns:a16="http://schemas.microsoft.com/office/drawing/2014/main" id="{9500D1F0-3793-4D63-972F-9C833F259A36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5" name="Oval 423">
                  <a:extLst>
                    <a:ext uri="{FF2B5EF4-FFF2-40B4-BE49-F238E27FC236}">
                      <a16:creationId xmlns:a16="http://schemas.microsoft.com/office/drawing/2014/main" id="{C477548D-CAD6-4F1C-BFAC-CCFD185BB390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6" name="Rechteck 545">
                  <a:extLst>
                    <a:ext uri="{FF2B5EF4-FFF2-40B4-BE49-F238E27FC236}">
                      <a16:creationId xmlns:a16="http://schemas.microsoft.com/office/drawing/2014/main" id="{D21F826C-334A-44A2-BDFB-0592C893A9B8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47" name="Gerade Verbindung 425">
                  <a:extLst>
                    <a:ext uri="{FF2B5EF4-FFF2-40B4-BE49-F238E27FC236}">
                      <a16:creationId xmlns:a16="http://schemas.microsoft.com/office/drawing/2014/main" id="{05B7CAE1-676E-45B7-8219-AB942CCC7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Gerade Verbindung 426">
                  <a:extLst>
                    <a:ext uri="{FF2B5EF4-FFF2-40B4-BE49-F238E27FC236}">
                      <a16:creationId xmlns:a16="http://schemas.microsoft.com/office/drawing/2014/main" id="{78382F5B-AB6D-477C-A5EB-12104C952CC7}"/>
                    </a:ext>
                  </a:extLst>
                </p:cNvPr>
                <p:cNvCxnSpPr>
                  <a:cxnSpLocks/>
                  <a:endCxn id="591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uppierung 354">
                  <a:extLst>
                    <a:ext uri="{FF2B5EF4-FFF2-40B4-BE49-F238E27FC236}">
                      <a16:creationId xmlns:a16="http://schemas.microsoft.com/office/drawing/2014/main" id="{15E138FF-2573-49B9-9B3A-F9927A3B544D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92" name="Oval 417">
                    <a:extLst>
                      <a:ext uri="{FF2B5EF4-FFF2-40B4-BE49-F238E27FC236}">
                        <a16:creationId xmlns:a16="http://schemas.microsoft.com/office/drawing/2014/main" id="{81679794-02C9-41F5-8968-8759057925B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3" name="Oval 418">
                    <a:extLst>
                      <a:ext uri="{FF2B5EF4-FFF2-40B4-BE49-F238E27FC236}">
                        <a16:creationId xmlns:a16="http://schemas.microsoft.com/office/drawing/2014/main" id="{C376B853-317B-4147-8AB4-C4170506F39A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4" name="Rechteck 593">
                    <a:extLst>
                      <a:ext uri="{FF2B5EF4-FFF2-40B4-BE49-F238E27FC236}">
                        <a16:creationId xmlns:a16="http://schemas.microsoft.com/office/drawing/2014/main" id="{E3E070C6-8AA0-4FF2-8081-0CEE703FE15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5" name="Gerade Verbindung 420">
                    <a:extLst>
                      <a:ext uri="{FF2B5EF4-FFF2-40B4-BE49-F238E27FC236}">
                        <a16:creationId xmlns:a16="http://schemas.microsoft.com/office/drawing/2014/main" id="{5345B6DD-5D72-4465-866E-6505BD754ED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Gerade Verbindung 421">
                    <a:extLst>
                      <a:ext uri="{FF2B5EF4-FFF2-40B4-BE49-F238E27FC236}">
                        <a16:creationId xmlns:a16="http://schemas.microsoft.com/office/drawing/2014/main" id="{5D40BC4A-4A24-437E-A1FB-95B15275FB9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Oval 412">
                  <a:extLst>
                    <a:ext uri="{FF2B5EF4-FFF2-40B4-BE49-F238E27FC236}">
                      <a16:creationId xmlns:a16="http://schemas.microsoft.com/office/drawing/2014/main" id="{7EC53EEF-533B-4247-9152-9893B4831E2B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1" name="Rechteck 550">
                  <a:extLst>
                    <a:ext uri="{FF2B5EF4-FFF2-40B4-BE49-F238E27FC236}">
                      <a16:creationId xmlns:a16="http://schemas.microsoft.com/office/drawing/2014/main" id="{662C5C58-CC2D-409E-995D-BF91901BF4DA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2" name="Gerade Verbindung 415">
                  <a:extLst>
                    <a:ext uri="{FF2B5EF4-FFF2-40B4-BE49-F238E27FC236}">
                      <a16:creationId xmlns:a16="http://schemas.microsoft.com/office/drawing/2014/main" id="{E56D920A-028D-4E2B-9904-83F5655FB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Gerade Verbindung 416">
                  <a:extLst>
                    <a:ext uri="{FF2B5EF4-FFF2-40B4-BE49-F238E27FC236}">
                      <a16:creationId xmlns:a16="http://schemas.microsoft.com/office/drawing/2014/main" id="{06DFB0CD-399A-4779-B781-462287E91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Oval 407">
                  <a:extLst>
                    <a:ext uri="{FF2B5EF4-FFF2-40B4-BE49-F238E27FC236}">
                      <a16:creationId xmlns:a16="http://schemas.microsoft.com/office/drawing/2014/main" id="{33480624-08C6-4965-8521-3C1300A880F0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5" name="Rechteck 554">
                  <a:extLst>
                    <a:ext uri="{FF2B5EF4-FFF2-40B4-BE49-F238E27FC236}">
                      <a16:creationId xmlns:a16="http://schemas.microsoft.com/office/drawing/2014/main" id="{05C57F76-92D5-477C-BD3D-30B680CB293E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6" name="Gerade Verbindung 410">
                  <a:extLst>
                    <a:ext uri="{FF2B5EF4-FFF2-40B4-BE49-F238E27FC236}">
                      <a16:creationId xmlns:a16="http://schemas.microsoft.com/office/drawing/2014/main" id="{27F3D753-1F97-4B00-A9EA-C88021451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Gerade Verbindung 411">
                  <a:extLst>
                    <a:ext uri="{FF2B5EF4-FFF2-40B4-BE49-F238E27FC236}">
                      <a16:creationId xmlns:a16="http://schemas.microsoft.com/office/drawing/2014/main" id="{92E6BFE6-027E-42BC-8187-751DBD1C2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8" name="Oval 402">
                  <a:extLst>
                    <a:ext uri="{FF2B5EF4-FFF2-40B4-BE49-F238E27FC236}">
                      <a16:creationId xmlns:a16="http://schemas.microsoft.com/office/drawing/2014/main" id="{8B291E5E-BE9B-426F-8027-D92D59D256D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9" name="Rechteck 558">
                  <a:extLst>
                    <a:ext uri="{FF2B5EF4-FFF2-40B4-BE49-F238E27FC236}">
                      <a16:creationId xmlns:a16="http://schemas.microsoft.com/office/drawing/2014/main" id="{00E3A923-A799-4B22-9C29-6B57CE7346C7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0" name="Oval 398">
                  <a:extLst>
                    <a:ext uri="{FF2B5EF4-FFF2-40B4-BE49-F238E27FC236}">
                      <a16:creationId xmlns:a16="http://schemas.microsoft.com/office/drawing/2014/main" id="{73BBACA1-4D84-4279-9679-3D88B072498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1" name="Rechteck 560">
                  <a:extLst>
                    <a:ext uri="{FF2B5EF4-FFF2-40B4-BE49-F238E27FC236}">
                      <a16:creationId xmlns:a16="http://schemas.microsoft.com/office/drawing/2014/main" id="{D447E7D9-3037-466E-8447-8F255915C183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2" name="Gerade Verbindung 400">
                  <a:extLst>
                    <a:ext uri="{FF2B5EF4-FFF2-40B4-BE49-F238E27FC236}">
                      <a16:creationId xmlns:a16="http://schemas.microsoft.com/office/drawing/2014/main" id="{C85EC7DF-5065-4F27-9694-ACC157D04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Gerade Verbindung 401">
                  <a:extLst>
                    <a:ext uri="{FF2B5EF4-FFF2-40B4-BE49-F238E27FC236}">
                      <a16:creationId xmlns:a16="http://schemas.microsoft.com/office/drawing/2014/main" id="{B42FA821-80B1-461D-89EA-F0AAFF6B1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Oval 393">
                  <a:extLst>
                    <a:ext uri="{FF2B5EF4-FFF2-40B4-BE49-F238E27FC236}">
                      <a16:creationId xmlns:a16="http://schemas.microsoft.com/office/drawing/2014/main" id="{A15868A6-BA74-45C9-938C-255B9288DBD0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5" name="Rechteck 564">
                  <a:extLst>
                    <a:ext uri="{FF2B5EF4-FFF2-40B4-BE49-F238E27FC236}">
                      <a16:creationId xmlns:a16="http://schemas.microsoft.com/office/drawing/2014/main" id="{3B74DA48-24D9-4AB4-ADC1-0CDA8F1D04FF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6" name="Gerade Verbindung 395">
                  <a:extLst>
                    <a:ext uri="{FF2B5EF4-FFF2-40B4-BE49-F238E27FC236}">
                      <a16:creationId xmlns:a16="http://schemas.microsoft.com/office/drawing/2014/main" id="{774E4751-3F7C-4D03-9266-D8ADF36A5675}"/>
                    </a:ext>
                  </a:extLst>
                </p:cNvPr>
                <p:cNvCxnSpPr>
                  <a:cxnSpLocks/>
                  <a:endCxn id="564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Gerade Verbindung 396">
                  <a:extLst>
                    <a:ext uri="{FF2B5EF4-FFF2-40B4-BE49-F238E27FC236}">
                      <a16:creationId xmlns:a16="http://schemas.microsoft.com/office/drawing/2014/main" id="{8977DB21-931C-49D2-9798-7EB832740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8" name="Gruppierung 360">
                  <a:extLst>
                    <a:ext uri="{FF2B5EF4-FFF2-40B4-BE49-F238E27FC236}">
                      <a16:creationId xmlns:a16="http://schemas.microsoft.com/office/drawing/2014/main" id="{CF059CEA-AED5-4CD2-B211-04BBA42B84A9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7" name="Oval 387">
                    <a:extLst>
                      <a:ext uri="{FF2B5EF4-FFF2-40B4-BE49-F238E27FC236}">
                        <a16:creationId xmlns:a16="http://schemas.microsoft.com/office/drawing/2014/main" id="{CE48EAB2-24DF-4870-B934-577C1BE26C8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8" name="Oval 388">
                    <a:extLst>
                      <a:ext uri="{FF2B5EF4-FFF2-40B4-BE49-F238E27FC236}">
                        <a16:creationId xmlns:a16="http://schemas.microsoft.com/office/drawing/2014/main" id="{BA7145AA-FD57-4014-B727-E61B53895961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9" name="Rechteck 588">
                    <a:extLst>
                      <a:ext uri="{FF2B5EF4-FFF2-40B4-BE49-F238E27FC236}">
                        <a16:creationId xmlns:a16="http://schemas.microsoft.com/office/drawing/2014/main" id="{36F67C53-92B9-493C-8513-45730EC9C348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0" name="Gerade Verbindung 390">
                    <a:extLst>
                      <a:ext uri="{FF2B5EF4-FFF2-40B4-BE49-F238E27FC236}">
                        <a16:creationId xmlns:a16="http://schemas.microsoft.com/office/drawing/2014/main" id="{DC8A70E3-2FBE-4EEE-9251-9205A178B35C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Gerade Verbindung 391">
                    <a:extLst>
                      <a:ext uri="{FF2B5EF4-FFF2-40B4-BE49-F238E27FC236}">
                        <a16:creationId xmlns:a16="http://schemas.microsoft.com/office/drawing/2014/main" id="{6F6C8502-4F5A-4C12-9E3B-CDCA3A63450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Gruppierung 362">
                  <a:extLst>
                    <a:ext uri="{FF2B5EF4-FFF2-40B4-BE49-F238E27FC236}">
                      <a16:creationId xmlns:a16="http://schemas.microsoft.com/office/drawing/2014/main" id="{3BCBA699-37FA-4ABC-BF26-A2CC0630DEF5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2" name="Oval 377">
                    <a:extLst>
                      <a:ext uri="{FF2B5EF4-FFF2-40B4-BE49-F238E27FC236}">
                        <a16:creationId xmlns:a16="http://schemas.microsoft.com/office/drawing/2014/main" id="{C036ACB8-1C73-40F2-9CB2-4467F2EF69E1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3" name="Oval 378">
                    <a:extLst>
                      <a:ext uri="{FF2B5EF4-FFF2-40B4-BE49-F238E27FC236}">
                        <a16:creationId xmlns:a16="http://schemas.microsoft.com/office/drawing/2014/main" id="{992ADFF9-938C-4F6B-95C3-50BAB59CEF1B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4" name="Rechteck 583">
                    <a:extLst>
                      <a:ext uri="{FF2B5EF4-FFF2-40B4-BE49-F238E27FC236}">
                        <a16:creationId xmlns:a16="http://schemas.microsoft.com/office/drawing/2014/main" id="{C673DA96-08E0-4AD6-87CA-CDEB3C80E2DC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5" name="Gerade Verbindung 380">
                    <a:extLst>
                      <a:ext uri="{FF2B5EF4-FFF2-40B4-BE49-F238E27FC236}">
                        <a16:creationId xmlns:a16="http://schemas.microsoft.com/office/drawing/2014/main" id="{42255EFC-8679-42FD-96F9-A26887D83C2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Gerade Verbindung 381">
                    <a:extLst>
                      <a:ext uri="{FF2B5EF4-FFF2-40B4-BE49-F238E27FC236}">
                        <a16:creationId xmlns:a16="http://schemas.microsoft.com/office/drawing/2014/main" id="{1DA3E6DC-3C13-4E66-8778-CD62DABF31B8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Gruppierung 363">
                  <a:extLst>
                    <a:ext uri="{FF2B5EF4-FFF2-40B4-BE49-F238E27FC236}">
                      <a16:creationId xmlns:a16="http://schemas.microsoft.com/office/drawing/2014/main" id="{E6C18437-4C78-4F6C-AD02-1E9BAC9D3601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7" name="Oval 372">
                    <a:extLst>
                      <a:ext uri="{FF2B5EF4-FFF2-40B4-BE49-F238E27FC236}">
                        <a16:creationId xmlns:a16="http://schemas.microsoft.com/office/drawing/2014/main" id="{D75BDBED-26BA-4DC3-9357-8C04CE310C1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8" name="Oval 373">
                    <a:extLst>
                      <a:ext uri="{FF2B5EF4-FFF2-40B4-BE49-F238E27FC236}">
                        <a16:creationId xmlns:a16="http://schemas.microsoft.com/office/drawing/2014/main" id="{9D9E8D27-1449-4484-B780-A5A11061C37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9" name="Rechteck 578">
                    <a:extLst>
                      <a:ext uri="{FF2B5EF4-FFF2-40B4-BE49-F238E27FC236}">
                        <a16:creationId xmlns:a16="http://schemas.microsoft.com/office/drawing/2014/main" id="{E9265EF6-2C8E-4CF6-A69C-8B41E94CA00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0" name="Gerade Verbindung 375">
                    <a:extLst>
                      <a:ext uri="{FF2B5EF4-FFF2-40B4-BE49-F238E27FC236}">
                        <a16:creationId xmlns:a16="http://schemas.microsoft.com/office/drawing/2014/main" id="{10122136-FD6B-4A77-AAC8-37EC24403EA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Gerade Verbindung 376">
                    <a:extLst>
                      <a:ext uri="{FF2B5EF4-FFF2-40B4-BE49-F238E27FC236}">
                        <a16:creationId xmlns:a16="http://schemas.microsoft.com/office/drawing/2014/main" id="{FA2B2B43-9992-42AD-8A08-65125A8E7E9F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1" name="Gruppierung 364">
                  <a:extLst>
                    <a:ext uri="{FF2B5EF4-FFF2-40B4-BE49-F238E27FC236}">
                      <a16:creationId xmlns:a16="http://schemas.microsoft.com/office/drawing/2014/main" id="{38576E84-DDDA-4B53-A8F1-884408F82289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2" name="Oval 367">
                    <a:extLst>
                      <a:ext uri="{FF2B5EF4-FFF2-40B4-BE49-F238E27FC236}">
                        <a16:creationId xmlns:a16="http://schemas.microsoft.com/office/drawing/2014/main" id="{E0499D35-C43D-4AE7-8DD8-3AB2DF47EDF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3" name="Oval 368">
                    <a:extLst>
                      <a:ext uri="{FF2B5EF4-FFF2-40B4-BE49-F238E27FC236}">
                        <a16:creationId xmlns:a16="http://schemas.microsoft.com/office/drawing/2014/main" id="{56403840-B311-41CD-8BFA-1B8E07E10D60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4" name="Rechteck 573">
                    <a:extLst>
                      <a:ext uri="{FF2B5EF4-FFF2-40B4-BE49-F238E27FC236}">
                        <a16:creationId xmlns:a16="http://schemas.microsoft.com/office/drawing/2014/main" id="{E293B0CE-BA55-4A54-A146-2D601395B5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75" name="Gerade Verbindung 370">
                    <a:extLst>
                      <a:ext uri="{FF2B5EF4-FFF2-40B4-BE49-F238E27FC236}">
                        <a16:creationId xmlns:a16="http://schemas.microsoft.com/office/drawing/2014/main" id="{124CD2D0-C95C-4319-9D6B-6F177EDC8A4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Gerade Verbindung 371">
                    <a:extLst>
                      <a:ext uri="{FF2B5EF4-FFF2-40B4-BE49-F238E27FC236}">
                        <a16:creationId xmlns:a16="http://schemas.microsoft.com/office/drawing/2014/main" id="{C5448C1F-C33F-4730-8D13-2C0EAB84F68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8" name="Oval 428">
                <a:extLst>
                  <a:ext uri="{FF2B5EF4-FFF2-40B4-BE49-F238E27FC236}">
                    <a16:creationId xmlns:a16="http://schemas.microsoft.com/office/drawing/2014/main" id="{FB8DE127-8D2F-4479-959E-BE29FF7D486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39" name="Oval 429">
                <a:extLst>
                  <a:ext uri="{FF2B5EF4-FFF2-40B4-BE49-F238E27FC236}">
                    <a16:creationId xmlns:a16="http://schemas.microsoft.com/office/drawing/2014/main" id="{53010F40-0FB6-421B-99F0-638DCD933E18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0" name="Oval 430">
                <a:extLst>
                  <a:ext uri="{FF2B5EF4-FFF2-40B4-BE49-F238E27FC236}">
                    <a16:creationId xmlns:a16="http://schemas.microsoft.com/office/drawing/2014/main" id="{FD551314-BD58-4DD8-BA8C-B96429A664FE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1" name="Oval 431">
                <a:extLst>
                  <a:ext uri="{FF2B5EF4-FFF2-40B4-BE49-F238E27FC236}">
                    <a16:creationId xmlns:a16="http://schemas.microsoft.com/office/drawing/2014/main" id="{2B6F88E8-FAF6-48D6-9A59-FC06DFC8E7C4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6549490C-315E-4026-B98F-402EC75CA698}"/>
              </a:ext>
            </a:extLst>
          </p:cNvPr>
          <p:cNvGrpSpPr/>
          <p:nvPr/>
        </p:nvGrpSpPr>
        <p:grpSpPr>
          <a:xfrm>
            <a:off x="4779206" y="4662894"/>
            <a:ext cx="1270800" cy="928800"/>
            <a:chOff x="3030786" y="855222"/>
            <a:chExt cx="2011090" cy="1310269"/>
          </a:xfrm>
        </p:grpSpPr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A81CFE98-FF09-42BF-B2D1-E5300E549C0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35" name="Gruppieren 434">
              <a:extLst>
                <a:ext uri="{FF2B5EF4-FFF2-40B4-BE49-F238E27FC236}">
                  <a16:creationId xmlns:a16="http://schemas.microsoft.com/office/drawing/2014/main" id="{A3DF1C4A-FE69-4189-AA2E-64F6A34226CF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436" name="Oval 383">
                <a:extLst>
                  <a:ext uri="{FF2B5EF4-FFF2-40B4-BE49-F238E27FC236}">
                    <a16:creationId xmlns:a16="http://schemas.microsoft.com/office/drawing/2014/main" id="{FAE04F02-FB55-452D-BD81-82FA6C12EBDB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39" name="Rechteck 438">
                <a:extLst>
                  <a:ext uri="{FF2B5EF4-FFF2-40B4-BE49-F238E27FC236}">
                    <a16:creationId xmlns:a16="http://schemas.microsoft.com/office/drawing/2014/main" id="{38F41B3E-977E-4E11-B7BA-E56527AE4FD0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0" name="Oval 422">
                <a:extLst>
                  <a:ext uri="{FF2B5EF4-FFF2-40B4-BE49-F238E27FC236}">
                    <a16:creationId xmlns:a16="http://schemas.microsoft.com/office/drawing/2014/main" id="{BB40084E-186A-4AAE-9A71-3A479D939E19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1" name="Oval 423">
                <a:extLst>
                  <a:ext uri="{FF2B5EF4-FFF2-40B4-BE49-F238E27FC236}">
                    <a16:creationId xmlns:a16="http://schemas.microsoft.com/office/drawing/2014/main" id="{40787B1C-D9F1-4AC3-9DA8-BD4B1536C754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2" name="Rechteck 441">
                <a:extLst>
                  <a:ext uri="{FF2B5EF4-FFF2-40B4-BE49-F238E27FC236}">
                    <a16:creationId xmlns:a16="http://schemas.microsoft.com/office/drawing/2014/main" id="{58AC1233-BC5A-440C-AD2B-8CDCACD569F9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45" name="Gerade Verbindung 425">
                <a:extLst>
                  <a:ext uri="{FF2B5EF4-FFF2-40B4-BE49-F238E27FC236}">
                    <a16:creationId xmlns:a16="http://schemas.microsoft.com/office/drawing/2014/main" id="{0410046E-91E3-449F-BB16-2D9CE5A12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26">
                <a:extLst>
                  <a:ext uri="{FF2B5EF4-FFF2-40B4-BE49-F238E27FC236}">
                    <a16:creationId xmlns:a16="http://schemas.microsoft.com/office/drawing/2014/main" id="{72AF143E-3BCE-4A50-B094-FC6BD7F97DC4}"/>
                  </a:ext>
                </a:extLst>
              </p:cNvPr>
              <p:cNvCxnSpPr>
                <a:cxnSpLocks/>
                <a:endCxn id="638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Gruppierung 354">
                <a:extLst>
                  <a:ext uri="{FF2B5EF4-FFF2-40B4-BE49-F238E27FC236}">
                    <a16:creationId xmlns:a16="http://schemas.microsoft.com/office/drawing/2014/main" id="{E999D33F-7B47-4A69-BBCB-5A82494F48A2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639" name="Oval 417">
                  <a:extLst>
                    <a:ext uri="{FF2B5EF4-FFF2-40B4-BE49-F238E27FC236}">
                      <a16:creationId xmlns:a16="http://schemas.microsoft.com/office/drawing/2014/main" id="{4A004F29-978A-46D4-9D85-BAE91B26536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0" name="Oval 418">
                  <a:extLst>
                    <a:ext uri="{FF2B5EF4-FFF2-40B4-BE49-F238E27FC236}">
                      <a16:creationId xmlns:a16="http://schemas.microsoft.com/office/drawing/2014/main" id="{6FAB8FD8-78AA-4E47-8EA1-6AD6A1F1FD91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1" name="Rechteck 640">
                  <a:extLst>
                    <a:ext uri="{FF2B5EF4-FFF2-40B4-BE49-F238E27FC236}">
                      <a16:creationId xmlns:a16="http://schemas.microsoft.com/office/drawing/2014/main" id="{F6A0EDCF-887D-4EC7-9E36-383CBCEF45A6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42" name="Gerade Verbindung 420">
                  <a:extLst>
                    <a:ext uri="{FF2B5EF4-FFF2-40B4-BE49-F238E27FC236}">
                      <a16:creationId xmlns:a16="http://schemas.microsoft.com/office/drawing/2014/main" id="{0E4C1DCE-74A5-4FC1-B5A4-051FD96723B9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Gerade Verbindung 421">
                  <a:extLst>
                    <a:ext uri="{FF2B5EF4-FFF2-40B4-BE49-F238E27FC236}">
                      <a16:creationId xmlns:a16="http://schemas.microsoft.com/office/drawing/2014/main" id="{31F4EBA2-94C4-4337-9516-3CC0D86B3C0E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7" name="Oval 412">
                <a:extLst>
                  <a:ext uri="{FF2B5EF4-FFF2-40B4-BE49-F238E27FC236}">
                    <a16:creationId xmlns:a16="http://schemas.microsoft.com/office/drawing/2014/main" id="{EDC7D861-27C5-4252-9F5F-614F188EF873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98" name="Rechteck 597">
                <a:extLst>
                  <a:ext uri="{FF2B5EF4-FFF2-40B4-BE49-F238E27FC236}">
                    <a16:creationId xmlns:a16="http://schemas.microsoft.com/office/drawing/2014/main" id="{E4D6B679-4E2A-4E3E-B1F5-99E60D32E346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599" name="Gerade Verbindung 415">
                <a:extLst>
                  <a:ext uri="{FF2B5EF4-FFF2-40B4-BE49-F238E27FC236}">
                    <a16:creationId xmlns:a16="http://schemas.microsoft.com/office/drawing/2014/main" id="{5882C586-720C-49D3-8B25-00A353293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Gerade Verbindung 416">
                <a:extLst>
                  <a:ext uri="{FF2B5EF4-FFF2-40B4-BE49-F238E27FC236}">
                    <a16:creationId xmlns:a16="http://schemas.microsoft.com/office/drawing/2014/main" id="{BBCBB381-FE59-4093-B84B-C78C66C30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407">
                <a:extLst>
                  <a:ext uri="{FF2B5EF4-FFF2-40B4-BE49-F238E27FC236}">
                    <a16:creationId xmlns:a16="http://schemas.microsoft.com/office/drawing/2014/main" id="{8E3794ED-86D9-4DC6-8F3A-4C84E82C1460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2" name="Rechteck 601">
                <a:extLst>
                  <a:ext uri="{FF2B5EF4-FFF2-40B4-BE49-F238E27FC236}">
                    <a16:creationId xmlns:a16="http://schemas.microsoft.com/office/drawing/2014/main" id="{19F3E3BC-B52B-4AE4-BEFD-1A2E95DD09AB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3" name="Gerade Verbindung 410">
                <a:extLst>
                  <a:ext uri="{FF2B5EF4-FFF2-40B4-BE49-F238E27FC236}">
                    <a16:creationId xmlns:a16="http://schemas.microsoft.com/office/drawing/2014/main" id="{6D8BC7CB-BF7F-43DF-B00E-75395BC87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Gerade Verbindung 411">
                <a:extLst>
                  <a:ext uri="{FF2B5EF4-FFF2-40B4-BE49-F238E27FC236}">
                    <a16:creationId xmlns:a16="http://schemas.microsoft.com/office/drawing/2014/main" id="{5AB151E9-856E-4A3A-9AA6-3F2DCB9ED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Oval 402">
                <a:extLst>
                  <a:ext uri="{FF2B5EF4-FFF2-40B4-BE49-F238E27FC236}">
                    <a16:creationId xmlns:a16="http://schemas.microsoft.com/office/drawing/2014/main" id="{83AC9908-2835-4BF8-BC48-13D4976BAA13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6" name="Rechteck 605">
                <a:extLst>
                  <a:ext uri="{FF2B5EF4-FFF2-40B4-BE49-F238E27FC236}">
                    <a16:creationId xmlns:a16="http://schemas.microsoft.com/office/drawing/2014/main" id="{117040D2-FF9F-412D-81E9-35A2671E89FC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7" name="Oval 398">
                <a:extLst>
                  <a:ext uri="{FF2B5EF4-FFF2-40B4-BE49-F238E27FC236}">
                    <a16:creationId xmlns:a16="http://schemas.microsoft.com/office/drawing/2014/main" id="{9E62770D-37BF-42EF-9656-48CA5277673D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8" name="Rechteck 607">
                <a:extLst>
                  <a:ext uri="{FF2B5EF4-FFF2-40B4-BE49-F238E27FC236}">
                    <a16:creationId xmlns:a16="http://schemas.microsoft.com/office/drawing/2014/main" id="{AD310A94-6CCE-4893-868A-9C7DFDAD3FF1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9" name="Gerade Verbindung 400">
                <a:extLst>
                  <a:ext uri="{FF2B5EF4-FFF2-40B4-BE49-F238E27FC236}">
                    <a16:creationId xmlns:a16="http://schemas.microsoft.com/office/drawing/2014/main" id="{675FF0D3-BA8D-4D93-A10D-0F46056A9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Gerade Verbindung 401">
                <a:extLst>
                  <a:ext uri="{FF2B5EF4-FFF2-40B4-BE49-F238E27FC236}">
                    <a16:creationId xmlns:a16="http://schemas.microsoft.com/office/drawing/2014/main" id="{B2816563-46F2-4DFE-BE87-1CD6409BC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Oval 393">
                <a:extLst>
                  <a:ext uri="{FF2B5EF4-FFF2-40B4-BE49-F238E27FC236}">
                    <a16:creationId xmlns:a16="http://schemas.microsoft.com/office/drawing/2014/main" id="{A71D8079-9C79-47DE-B411-A304EF2EEE09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12" name="Rechteck 611">
                <a:extLst>
                  <a:ext uri="{FF2B5EF4-FFF2-40B4-BE49-F238E27FC236}">
                    <a16:creationId xmlns:a16="http://schemas.microsoft.com/office/drawing/2014/main" id="{F5209DDE-BB7F-4835-A915-DF35C4540F59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13" name="Gerade Verbindung 395">
                <a:extLst>
                  <a:ext uri="{FF2B5EF4-FFF2-40B4-BE49-F238E27FC236}">
                    <a16:creationId xmlns:a16="http://schemas.microsoft.com/office/drawing/2014/main" id="{52215CBB-FD25-446B-9074-A02A2E5F8D32}"/>
                  </a:ext>
                </a:extLst>
              </p:cNvPr>
              <p:cNvCxnSpPr>
                <a:cxnSpLocks/>
                <a:endCxn id="611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Gerade Verbindung 396">
                <a:extLst>
                  <a:ext uri="{FF2B5EF4-FFF2-40B4-BE49-F238E27FC236}">
                    <a16:creationId xmlns:a16="http://schemas.microsoft.com/office/drawing/2014/main" id="{E0320158-541E-4DDC-87F6-ADE1391FF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" name="Gruppierung 360">
                <a:extLst>
                  <a:ext uri="{FF2B5EF4-FFF2-40B4-BE49-F238E27FC236}">
                    <a16:creationId xmlns:a16="http://schemas.microsoft.com/office/drawing/2014/main" id="{E2B72307-5F30-4084-B584-FC9490901628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634" name="Oval 387">
                  <a:extLst>
                    <a:ext uri="{FF2B5EF4-FFF2-40B4-BE49-F238E27FC236}">
                      <a16:creationId xmlns:a16="http://schemas.microsoft.com/office/drawing/2014/main" id="{58D09A60-8B12-46D0-9DF8-038E983AFE9C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5" name="Oval 388">
                  <a:extLst>
                    <a:ext uri="{FF2B5EF4-FFF2-40B4-BE49-F238E27FC236}">
                      <a16:creationId xmlns:a16="http://schemas.microsoft.com/office/drawing/2014/main" id="{1E62FCAE-88AB-4349-BD02-5BAE4DA53049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6" name="Rechteck 635">
                  <a:extLst>
                    <a:ext uri="{FF2B5EF4-FFF2-40B4-BE49-F238E27FC236}">
                      <a16:creationId xmlns:a16="http://schemas.microsoft.com/office/drawing/2014/main" id="{F2C02497-5B01-4210-99FA-2ECD31D0E12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7" name="Gerade Verbindung 390">
                  <a:extLst>
                    <a:ext uri="{FF2B5EF4-FFF2-40B4-BE49-F238E27FC236}">
                      <a16:creationId xmlns:a16="http://schemas.microsoft.com/office/drawing/2014/main" id="{7CE5F686-C340-4519-AE1B-F79A2CAE299C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391">
                  <a:extLst>
                    <a:ext uri="{FF2B5EF4-FFF2-40B4-BE49-F238E27FC236}">
                      <a16:creationId xmlns:a16="http://schemas.microsoft.com/office/drawing/2014/main" id="{DBBD8CF0-A102-4AFF-9BD0-41B0A1126813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uppierung 362">
                <a:extLst>
                  <a:ext uri="{FF2B5EF4-FFF2-40B4-BE49-F238E27FC236}">
                    <a16:creationId xmlns:a16="http://schemas.microsoft.com/office/drawing/2014/main" id="{561AE5E7-E777-4CC4-B694-E78FDF4B4CC9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629" name="Oval 377">
                  <a:extLst>
                    <a:ext uri="{FF2B5EF4-FFF2-40B4-BE49-F238E27FC236}">
                      <a16:creationId xmlns:a16="http://schemas.microsoft.com/office/drawing/2014/main" id="{D01DA76A-77F5-4943-8268-A9F9AD074211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0" name="Oval 378">
                  <a:extLst>
                    <a:ext uri="{FF2B5EF4-FFF2-40B4-BE49-F238E27FC236}">
                      <a16:creationId xmlns:a16="http://schemas.microsoft.com/office/drawing/2014/main" id="{1E34ADE6-2A47-4EB2-997D-A74A0DC9973E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1" name="Rechteck 630">
                  <a:extLst>
                    <a:ext uri="{FF2B5EF4-FFF2-40B4-BE49-F238E27FC236}">
                      <a16:creationId xmlns:a16="http://schemas.microsoft.com/office/drawing/2014/main" id="{47D78C8A-92E9-4366-B418-6187404DD22E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2" name="Gerade Verbindung 380">
                  <a:extLst>
                    <a:ext uri="{FF2B5EF4-FFF2-40B4-BE49-F238E27FC236}">
                      <a16:creationId xmlns:a16="http://schemas.microsoft.com/office/drawing/2014/main" id="{281945A5-BFE9-47B1-BA98-8B04798A8AC7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Gerade Verbindung 381">
                  <a:extLst>
                    <a:ext uri="{FF2B5EF4-FFF2-40B4-BE49-F238E27FC236}">
                      <a16:creationId xmlns:a16="http://schemas.microsoft.com/office/drawing/2014/main" id="{7A99C9B9-B92C-458C-BB44-EDE6E9275962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Gruppierung 363">
                <a:extLst>
                  <a:ext uri="{FF2B5EF4-FFF2-40B4-BE49-F238E27FC236}">
                    <a16:creationId xmlns:a16="http://schemas.microsoft.com/office/drawing/2014/main" id="{84292774-562E-4462-8146-41729497A8FD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624" name="Oval 372">
                  <a:extLst>
                    <a:ext uri="{FF2B5EF4-FFF2-40B4-BE49-F238E27FC236}">
                      <a16:creationId xmlns:a16="http://schemas.microsoft.com/office/drawing/2014/main" id="{86784C0D-D01D-4F5E-A769-5CF26D2CC116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5" name="Oval 373">
                  <a:extLst>
                    <a:ext uri="{FF2B5EF4-FFF2-40B4-BE49-F238E27FC236}">
                      <a16:creationId xmlns:a16="http://schemas.microsoft.com/office/drawing/2014/main" id="{58879A6F-14C3-4F45-8EB3-C6AF95D547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6" name="Rechteck 625">
                  <a:extLst>
                    <a:ext uri="{FF2B5EF4-FFF2-40B4-BE49-F238E27FC236}">
                      <a16:creationId xmlns:a16="http://schemas.microsoft.com/office/drawing/2014/main" id="{D69064C9-DE22-4F90-8F3E-B47043119BB2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7" name="Gerade Verbindung 375">
                  <a:extLst>
                    <a:ext uri="{FF2B5EF4-FFF2-40B4-BE49-F238E27FC236}">
                      <a16:creationId xmlns:a16="http://schemas.microsoft.com/office/drawing/2014/main" id="{02DD7726-50A9-4C90-9BAB-BB146D331570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376">
                  <a:extLst>
                    <a:ext uri="{FF2B5EF4-FFF2-40B4-BE49-F238E27FC236}">
                      <a16:creationId xmlns:a16="http://schemas.microsoft.com/office/drawing/2014/main" id="{A8DB65B8-4497-4D49-B7FF-0F11F6B00BFA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8" name="Gruppierung 364">
                <a:extLst>
                  <a:ext uri="{FF2B5EF4-FFF2-40B4-BE49-F238E27FC236}">
                    <a16:creationId xmlns:a16="http://schemas.microsoft.com/office/drawing/2014/main" id="{9B11A241-092E-4ED2-9379-C4C5F881A39B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619" name="Oval 367">
                  <a:extLst>
                    <a:ext uri="{FF2B5EF4-FFF2-40B4-BE49-F238E27FC236}">
                      <a16:creationId xmlns:a16="http://schemas.microsoft.com/office/drawing/2014/main" id="{31CD25D9-F116-4A39-A055-B07547A6BCE8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0" name="Oval 368">
                  <a:extLst>
                    <a:ext uri="{FF2B5EF4-FFF2-40B4-BE49-F238E27FC236}">
                      <a16:creationId xmlns:a16="http://schemas.microsoft.com/office/drawing/2014/main" id="{8F43267E-78FF-47B9-AC37-65B282F22A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1" name="Rechteck 620">
                  <a:extLst>
                    <a:ext uri="{FF2B5EF4-FFF2-40B4-BE49-F238E27FC236}">
                      <a16:creationId xmlns:a16="http://schemas.microsoft.com/office/drawing/2014/main" id="{782C5278-FC95-4C72-BBB3-D673809F64E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2" name="Gerade Verbindung 370">
                  <a:extLst>
                    <a:ext uri="{FF2B5EF4-FFF2-40B4-BE49-F238E27FC236}">
                      <a16:creationId xmlns:a16="http://schemas.microsoft.com/office/drawing/2014/main" id="{3CE2ECB1-9139-4551-A14F-BAF34741D65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Gerade Verbindung 371">
                  <a:extLst>
                    <a:ext uri="{FF2B5EF4-FFF2-40B4-BE49-F238E27FC236}">
                      <a16:creationId xmlns:a16="http://schemas.microsoft.com/office/drawing/2014/main" id="{19A58AC6-430D-4CD1-AFB8-F87A3FF3BE5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93A295E-C4B7-4123-85D0-60CF82730C4E}"/>
              </a:ext>
            </a:extLst>
          </p:cNvPr>
          <p:cNvSpPr txBox="1"/>
          <p:nvPr/>
        </p:nvSpPr>
        <p:spPr>
          <a:xfrm>
            <a:off x="8063094" y="512360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Image pre-processing and cell tracking:</a:t>
            </a:r>
            <a:endParaRPr lang="de-DE" sz="2000" b="1" dirty="0"/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05F3F6B-196A-49CF-A040-59A12126C20C}"/>
              </a:ext>
            </a:extLst>
          </p:cNvPr>
          <p:cNvSpPr txBox="1"/>
          <p:nvPr/>
        </p:nvSpPr>
        <p:spPr>
          <a:xfrm>
            <a:off x="8224428" y="7330782"/>
            <a:ext cx="2584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Micro-trench masking: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2568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E20BDA5-4B51-41ED-AC93-77F4BDBC2E09}"/>
              </a:ext>
            </a:extLst>
          </p:cNvPr>
          <p:cNvSpPr/>
          <p:nvPr/>
        </p:nvSpPr>
        <p:spPr>
          <a:xfrm rot="1088664">
            <a:off x="725123" y="10236384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 S2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E97CD6A-7CA3-4D7B-A53E-D2C05DE3E49C}"/>
              </a:ext>
            </a:extLst>
          </p:cNvPr>
          <p:cNvSpPr/>
          <p:nvPr/>
        </p:nvSpPr>
        <p:spPr>
          <a:xfrm rot="1088664">
            <a:off x="8733104" y="10245549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pictures of fluorescence pipeline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EA7087F8-6DCE-43E1-9E14-4A9FBE94A1BD}"/>
              </a:ext>
            </a:extLst>
          </p:cNvPr>
          <p:cNvGrpSpPr/>
          <p:nvPr/>
        </p:nvGrpSpPr>
        <p:grpSpPr>
          <a:xfrm>
            <a:off x="7607114" y="1506318"/>
            <a:ext cx="3249450" cy="8839617"/>
            <a:chOff x="8935542" y="1122854"/>
            <a:chExt cx="3249450" cy="8839617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A9E73718-4C0A-4362-8020-A8BCEEDD908B}"/>
                </a:ext>
              </a:extLst>
            </p:cNvPr>
            <p:cNvGrpSpPr/>
            <p:nvPr/>
          </p:nvGrpSpPr>
          <p:grpSpPr>
            <a:xfrm>
              <a:off x="8935542" y="4102487"/>
              <a:ext cx="3216417" cy="2880001"/>
              <a:chOff x="3899589" y="4922090"/>
              <a:chExt cx="3216417" cy="2880001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0736066D-E0A7-4F82-B3C9-08A663DC6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0967" y="4922091"/>
                <a:ext cx="2865039" cy="2880000"/>
              </a:xfrm>
              <a:prstGeom prst="rect">
                <a:avLst/>
              </a:prstGeom>
            </p:spPr>
          </p:pic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F94A9D82-BA96-4351-8100-AB874E79D173}"/>
                  </a:ext>
                </a:extLst>
              </p:cNvPr>
              <p:cNvSpPr txBox="1"/>
              <p:nvPr/>
            </p:nvSpPr>
            <p:spPr>
              <a:xfrm>
                <a:off x="3899589" y="4922090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/>
                  <a:t>c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429A08A9-8C55-4028-8123-65D277FED89B}"/>
                </a:ext>
              </a:extLst>
            </p:cNvPr>
            <p:cNvGrpSpPr/>
            <p:nvPr/>
          </p:nvGrpSpPr>
          <p:grpSpPr>
            <a:xfrm>
              <a:off x="8968310" y="7082469"/>
              <a:ext cx="3207661" cy="2880002"/>
              <a:chOff x="7163537" y="1482254"/>
              <a:chExt cx="3207661" cy="2880002"/>
            </a:xfrm>
          </p:grpSpPr>
          <p:pic>
            <p:nvPicPr>
              <p:cNvPr id="117" name="Grafik 116" descr="Ein Bild, das Gebäude enthält.&#10;&#10;Mit hoher Zuverlässigkeit generierte Beschreibung">
                <a:extLst>
                  <a:ext uri="{FF2B5EF4-FFF2-40B4-BE49-F238E27FC236}">
                    <a16:creationId xmlns:a16="http://schemas.microsoft.com/office/drawing/2014/main" id="{1136CCA8-B6E0-4468-9952-F1945A9A4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9933" y="1482256"/>
                <a:ext cx="2891265" cy="2880000"/>
              </a:xfrm>
              <a:prstGeom prst="rect">
                <a:avLst/>
              </a:prstGeom>
            </p:spPr>
          </p:pic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F9942861-3F83-4C06-BF3A-3AD995FDD672}"/>
                  </a:ext>
                </a:extLst>
              </p:cNvPr>
              <p:cNvSpPr txBox="1"/>
              <p:nvPr/>
            </p:nvSpPr>
            <p:spPr>
              <a:xfrm>
                <a:off x="7163537" y="1482254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/>
                  <a:t>d</a:t>
                </a: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3135426A-D361-4615-A2DA-3698DA5241F4}"/>
                </a:ext>
              </a:extLst>
            </p:cNvPr>
            <p:cNvGrpSpPr/>
            <p:nvPr/>
          </p:nvGrpSpPr>
          <p:grpSpPr>
            <a:xfrm>
              <a:off x="8968310" y="1122854"/>
              <a:ext cx="3216682" cy="2880000"/>
              <a:chOff x="8710475" y="5935174"/>
              <a:chExt cx="3216682" cy="2880000"/>
            </a:xfrm>
          </p:grpSpPr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0FFAA83D-7BCD-4E56-AF6A-5AE09E2CC226}"/>
                  </a:ext>
                </a:extLst>
              </p:cNvPr>
              <p:cNvGrpSpPr/>
              <p:nvPr/>
            </p:nvGrpSpPr>
            <p:grpSpPr>
              <a:xfrm>
                <a:off x="8710475" y="5935174"/>
                <a:ext cx="3216682" cy="2880000"/>
                <a:chOff x="-80412" y="273089"/>
                <a:chExt cx="3216682" cy="2880000"/>
              </a:xfrm>
            </p:grpSpPr>
            <p:pic>
              <p:nvPicPr>
                <p:cNvPr id="111" name="Grafik 110">
                  <a:extLst>
                    <a:ext uri="{FF2B5EF4-FFF2-40B4-BE49-F238E27FC236}">
                      <a16:creationId xmlns:a16="http://schemas.microsoft.com/office/drawing/2014/main" id="{1B52590D-A625-42FD-8E51-9CEA885EFA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529" y="273089"/>
                  <a:ext cx="2883741" cy="2880000"/>
                </a:xfrm>
                <a:prstGeom prst="rect">
                  <a:avLst/>
                </a:prstGeom>
              </p:spPr>
            </p:pic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F6B7091D-7E12-4268-A4E8-9ED195525EB7}"/>
                    </a:ext>
                  </a:extLst>
                </p:cNvPr>
                <p:cNvSpPr txBox="1"/>
                <p:nvPr/>
              </p:nvSpPr>
              <p:spPr>
                <a:xfrm>
                  <a:off x="-80412" y="273089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800" b="1" dirty="0"/>
                    <a:t>b</a:t>
                  </a:r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C5F828FD-2686-4C46-8EBC-40BCC57CA975}"/>
                  </a:ext>
                </a:extLst>
              </p:cNvPr>
              <p:cNvGrpSpPr/>
              <p:nvPr/>
            </p:nvGrpSpPr>
            <p:grpSpPr>
              <a:xfrm>
                <a:off x="9078497" y="8290269"/>
                <a:ext cx="894797" cy="369332"/>
                <a:chOff x="9973323" y="3125230"/>
                <a:chExt cx="894797" cy="369332"/>
              </a:xfrm>
            </p:grpSpPr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1268B8E9-14C7-4043-88E8-8CF3F3E9E74F}"/>
                    </a:ext>
                  </a:extLst>
                </p:cNvPr>
                <p:cNvSpPr txBox="1"/>
                <p:nvPr/>
              </p:nvSpPr>
              <p:spPr>
                <a:xfrm>
                  <a:off x="9973323" y="3125230"/>
                  <a:ext cx="894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100 um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5" name="Gerader Verbinder 124">
                  <a:extLst>
                    <a:ext uri="{FF2B5EF4-FFF2-40B4-BE49-F238E27FC236}">
                      <a16:creationId xmlns:a16="http://schemas.microsoft.com/office/drawing/2014/main" id="{F59A9B86-BDBA-4307-B2AD-4BF0514E1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28622" y="3464873"/>
                  <a:ext cx="5842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42" name="Gruppieren 441">
            <a:extLst>
              <a:ext uri="{FF2B5EF4-FFF2-40B4-BE49-F238E27FC236}">
                <a16:creationId xmlns:a16="http://schemas.microsoft.com/office/drawing/2014/main" id="{876E770E-04C1-4AE2-830C-BB2379757236}"/>
              </a:ext>
            </a:extLst>
          </p:cNvPr>
          <p:cNvGrpSpPr/>
          <p:nvPr/>
        </p:nvGrpSpPr>
        <p:grpSpPr>
          <a:xfrm>
            <a:off x="375105" y="1354114"/>
            <a:ext cx="7078974" cy="7731319"/>
            <a:chOff x="375105" y="1354114"/>
            <a:chExt cx="7078974" cy="7731319"/>
          </a:xfrm>
        </p:grpSpPr>
        <p:grpSp>
          <p:nvGrpSpPr>
            <p:cNvPr id="438" name="Gruppieren 437">
              <a:extLst>
                <a:ext uri="{FF2B5EF4-FFF2-40B4-BE49-F238E27FC236}">
                  <a16:creationId xmlns:a16="http://schemas.microsoft.com/office/drawing/2014/main" id="{7471E727-F891-48A1-B552-F4A707D69680}"/>
                </a:ext>
              </a:extLst>
            </p:cNvPr>
            <p:cNvGrpSpPr/>
            <p:nvPr/>
          </p:nvGrpSpPr>
          <p:grpSpPr>
            <a:xfrm>
              <a:off x="375105" y="1354114"/>
              <a:ext cx="7078974" cy="7731319"/>
              <a:chOff x="375105" y="1354114"/>
              <a:chExt cx="7078974" cy="7731319"/>
            </a:xfrm>
          </p:grpSpPr>
          <p:grpSp>
            <p:nvGrpSpPr>
              <p:cNvPr id="436" name="Gruppieren 435">
                <a:extLst>
                  <a:ext uri="{FF2B5EF4-FFF2-40B4-BE49-F238E27FC236}">
                    <a16:creationId xmlns:a16="http://schemas.microsoft.com/office/drawing/2014/main" id="{0CDF99CA-73B7-4D67-92F3-E8D4063C12EA}"/>
                  </a:ext>
                </a:extLst>
              </p:cNvPr>
              <p:cNvGrpSpPr/>
              <p:nvPr/>
            </p:nvGrpSpPr>
            <p:grpSpPr>
              <a:xfrm>
                <a:off x="405318" y="1354114"/>
                <a:ext cx="7048761" cy="7731319"/>
                <a:chOff x="541419" y="1715577"/>
                <a:chExt cx="7048761" cy="7731319"/>
              </a:xfrm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7F72412C-59E0-494E-B6C9-D83C3F06F700}"/>
                    </a:ext>
                  </a:extLst>
                </p:cNvPr>
                <p:cNvSpPr/>
                <p:nvPr/>
              </p:nvSpPr>
              <p:spPr>
                <a:xfrm>
                  <a:off x="4019655" y="8532496"/>
                  <a:ext cx="2567781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Micro-trench separated single-cell tracking data (death signal)</a:t>
                  </a:r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9A462D33-9DEE-4CE4-AAA7-71AD78935AC8}"/>
                    </a:ext>
                  </a:extLst>
                </p:cNvPr>
                <p:cNvSpPr txBox="1"/>
                <p:nvPr/>
              </p:nvSpPr>
              <p:spPr>
                <a:xfrm>
                  <a:off x="541419" y="1715577"/>
                  <a:ext cx="251585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Fluorescent image (brightness adjusted)</a:t>
                  </a:r>
                  <a:endParaRPr lang="de-DE" sz="1600" dirty="0"/>
                </a:p>
              </p:txBody>
            </p:sp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AEAC83D8-41CE-44CD-9025-4443C561F2CA}"/>
                    </a:ext>
                  </a:extLst>
                </p:cNvPr>
                <p:cNvSpPr txBox="1"/>
                <p:nvPr/>
              </p:nvSpPr>
              <p:spPr>
                <a:xfrm>
                  <a:off x="5202480" y="3117683"/>
                  <a:ext cx="23877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Brightness and contrast adjustment</a:t>
                  </a:r>
                  <a:endParaRPr lang="de-DE" sz="1600" dirty="0"/>
                </a:p>
              </p:txBody>
            </p:sp>
            <p:grpSp>
              <p:nvGrpSpPr>
                <p:cNvPr id="39" name="Gruppieren 38">
                  <a:extLst>
                    <a:ext uri="{FF2B5EF4-FFF2-40B4-BE49-F238E27FC236}">
                      <a16:creationId xmlns:a16="http://schemas.microsoft.com/office/drawing/2014/main" id="{341D6A56-7DE8-4395-A70A-909FAFC21173}"/>
                    </a:ext>
                  </a:extLst>
                </p:cNvPr>
                <p:cNvGrpSpPr/>
                <p:nvPr/>
              </p:nvGrpSpPr>
              <p:grpSpPr>
                <a:xfrm>
                  <a:off x="5684615" y="2661865"/>
                  <a:ext cx="184360" cy="318052"/>
                  <a:chOff x="7833547" y="3511297"/>
                  <a:chExt cx="303052" cy="531007"/>
                </a:xfrm>
              </p:grpSpPr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40E06B77-72A7-46EA-92F5-50F8B7252BAD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BF391E96-6DC1-48C7-A1E7-337F2D9DDEF6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201F1CC0-21FC-4776-A335-79E2070E17E3}"/>
                    </a:ext>
                  </a:extLst>
                </p:cNvPr>
                <p:cNvSpPr txBox="1"/>
                <p:nvPr/>
              </p:nvSpPr>
              <p:spPr>
                <a:xfrm>
                  <a:off x="4103465" y="1897909"/>
                  <a:ext cx="23210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Out-of-focus image</a:t>
                  </a:r>
                  <a:endParaRPr lang="de-DE" sz="1600" dirty="0"/>
                </a:p>
              </p:txBody>
            </p:sp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FC48CD78-FB2E-4DAD-97A8-23C04A34CDBE}"/>
                    </a:ext>
                  </a:extLst>
                </p:cNvPr>
                <p:cNvSpPr txBox="1"/>
                <p:nvPr/>
              </p:nvSpPr>
              <p:spPr>
                <a:xfrm>
                  <a:off x="1483445" y="7429209"/>
                  <a:ext cx="17496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Cell tracking</a:t>
                  </a:r>
                  <a:endParaRPr lang="de-DE" sz="1600" dirty="0"/>
                </a:p>
              </p:txBody>
            </p:sp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5881D512-53C5-4D5E-93FC-A6FE53759CAE}"/>
                    </a:ext>
                  </a:extLst>
                </p:cNvPr>
                <p:cNvSpPr txBox="1"/>
                <p:nvPr/>
              </p:nvSpPr>
              <p:spPr>
                <a:xfrm>
                  <a:off x="1868351" y="3197163"/>
                  <a:ext cx="248728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Static correction</a:t>
                  </a:r>
                </a:p>
                <a:p>
                  <a:pPr algn="ctr"/>
                  <a:r>
                    <a:rPr lang="en-US" sz="1600" dirty="0"/>
                    <a:t>(subtraction by pixel-wise average image)</a:t>
                  </a:r>
                  <a:endParaRPr lang="de-DE" sz="1600" dirty="0"/>
                </a:p>
              </p:txBody>
            </p:sp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31434400-B57C-4091-9940-FF188ED12854}"/>
                    </a:ext>
                  </a:extLst>
                </p:cNvPr>
                <p:cNvSpPr txBox="1"/>
                <p:nvPr/>
              </p:nvSpPr>
              <p:spPr>
                <a:xfrm>
                  <a:off x="1695485" y="5225183"/>
                  <a:ext cx="2169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Cell recognition</a:t>
                  </a:r>
                  <a:endParaRPr lang="de-DE" sz="1600" dirty="0"/>
                </a:p>
              </p:txBody>
            </p:sp>
            <p:grpSp>
              <p:nvGrpSpPr>
                <p:cNvPr id="145" name="Gruppieren 144">
                  <a:extLst>
                    <a:ext uri="{FF2B5EF4-FFF2-40B4-BE49-F238E27FC236}">
                      <a16:creationId xmlns:a16="http://schemas.microsoft.com/office/drawing/2014/main" id="{4E669516-7883-47BE-B7FF-5A76F3B35BEC}"/>
                    </a:ext>
                  </a:extLst>
                </p:cNvPr>
                <p:cNvGrpSpPr/>
                <p:nvPr/>
              </p:nvGrpSpPr>
              <p:grpSpPr>
                <a:xfrm>
                  <a:off x="1130652" y="2355008"/>
                  <a:ext cx="1227600" cy="928800"/>
                  <a:chOff x="6400310" y="7159344"/>
                  <a:chExt cx="1734371" cy="1310269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4D5A79F7-7D05-44B4-B339-551D53CC1CA7}"/>
                      </a:ext>
                    </a:extLst>
                  </p:cNvPr>
                  <p:cNvSpPr/>
                  <p:nvPr/>
                </p:nvSpPr>
                <p:spPr>
                  <a:xfrm>
                    <a:off x="6400310" y="7159344"/>
                    <a:ext cx="1734371" cy="1310269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47" name="Oval 452">
                    <a:extLst>
                      <a:ext uri="{FF2B5EF4-FFF2-40B4-BE49-F238E27FC236}">
                        <a16:creationId xmlns:a16="http://schemas.microsoft.com/office/drawing/2014/main" id="{C970CB10-C327-4A06-88FE-3B4618D854BE}"/>
                      </a:ext>
                    </a:extLst>
                  </p:cNvPr>
                  <p:cNvSpPr/>
                  <p:nvPr/>
                </p:nvSpPr>
                <p:spPr>
                  <a:xfrm>
                    <a:off x="6741603" y="7421395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48" name="Oval 453">
                    <a:extLst>
                      <a:ext uri="{FF2B5EF4-FFF2-40B4-BE49-F238E27FC236}">
                        <a16:creationId xmlns:a16="http://schemas.microsoft.com/office/drawing/2014/main" id="{6F636C6E-1ADA-4F7D-8730-E09C3E5E68A7}"/>
                      </a:ext>
                    </a:extLst>
                  </p:cNvPr>
                  <p:cNvSpPr/>
                  <p:nvPr/>
                </p:nvSpPr>
                <p:spPr>
                  <a:xfrm>
                    <a:off x="6951612" y="7392250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49" name="Oval 454">
                    <a:extLst>
                      <a:ext uri="{FF2B5EF4-FFF2-40B4-BE49-F238E27FC236}">
                        <a16:creationId xmlns:a16="http://schemas.microsoft.com/office/drawing/2014/main" id="{8B6FA903-B87D-4912-A2CA-5D480306916B}"/>
                      </a:ext>
                    </a:extLst>
                  </p:cNvPr>
                  <p:cNvSpPr/>
                  <p:nvPr/>
                </p:nvSpPr>
                <p:spPr>
                  <a:xfrm>
                    <a:off x="7030074" y="7729168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50" name="Oval 455">
                    <a:extLst>
                      <a:ext uri="{FF2B5EF4-FFF2-40B4-BE49-F238E27FC236}">
                        <a16:creationId xmlns:a16="http://schemas.microsoft.com/office/drawing/2014/main" id="{48A21068-E547-40A4-9D33-5508FF534870}"/>
                      </a:ext>
                    </a:extLst>
                  </p:cNvPr>
                  <p:cNvSpPr/>
                  <p:nvPr/>
                </p:nvSpPr>
                <p:spPr>
                  <a:xfrm>
                    <a:off x="7565588" y="8049714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grpSp>
              <p:nvGrpSpPr>
                <p:cNvPr id="151" name="Gruppieren 150">
                  <a:extLst>
                    <a:ext uri="{FF2B5EF4-FFF2-40B4-BE49-F238E27FC236}">
                      <a16:creationId xmlns:a16="http://schemas.microsoft.com/office/drawing/2014/main" id="{B5F76683-07B8-4C2A-B653-C57714E08B7B}"/>
                    </a:ext>
                  </a:extLst>
                </p:cNvPr>
                <p:cNvGrpSpPr/>
                <p:nvPr/>
              </p:nvGrpSpPr>
              <p:grpSpPr>
                <a:xfrm>
                  <a:off x="1131554" y="4084834"/>
                  <a:ext cx="1227600" cy="928800"/>
                  <a:chOff x="6421621" y="8673377"/>
                  <a:chExt cx="1734371" cy="1310269"/>
                </a:xfrm>
              </p:grpSpPr>
              <p:sp>
                <p:nvSpPr>
                  <p:cNvPr id="152" name="Rechteck 151">
                    <a:extLst>
                      <a:ext uri="{FF2B5EF4-FFF2-40B4-BE49-F238E27FC236}">
                        <a16:creationId xmlns:a16="http://schemas.microsoft.com/office/drawing/2014/main" id="{B1DD8FC0-6BEE-4C28-931E-C90186F8D6E4}"/>
                      </a:ext>
                    </a:extLst>
                  </p:cNvPr>
                  <p:cNvSpPr/>
                  <p:nvPr/>
                </p:nvSpPr>
                <p:spPr>
                  <a:xfrm>
                    <a:off x="6421621" y="8673377"/>
                    <a:ext cx="1734371" cy="1310269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53" name="Oval 461">
                    <a:extLst>
                      <a:ext uri="{FF2B5EF4-FFF2-40B4-BE49-F238E27FC236}">
                        <a16:creationId xmlns:a16="http://schemas.microsoft.com/office/drawing/2014/main" id="{5EF0D424-C00C-44D1-8174-59FD5B6BE060}"/>
                      </a:ext>
                    </a:extLst>
                  </p:cNvPr>
                  <p:cNvSpPr/>
                  <p:nvPr/>
                </p:nvSpPr>
                <p:spPr>
                  <a:xfrm>
                    <a:off x="6762914" y="8935428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54" name="Oval 462">
                    <a:extLst>
                      <a:ext uri="{FF2B5EF4-FFF2-40B4-BE49-F238E27FC236}">
                        <a16:creationId xmlns:a16="http://schemas.microsoft.com/office/drawing/2014/main" id="{301CF84A-911C-4D86-978F-14413DD10D44}"/>
                      </a:ext>
                    </a:extLst>
                  </p:cNvPr>
                  <p:cNvSpPr/>
                  <p:nvPr/>
                </p:nvSpPr>
                <p:spPr>
                  <a:xfrm>
                    <a:off x="6972923" y="8906283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55" name="Oval 463">
                    <a:extLst>
                      <a:ext uri="{FF2B5EF4-FFF2-40B4-BE49-F238E27FC236}">
                        <a16:creationId xmlns:a16="http://schemas.microsoft.com/office/drawing/2014/main" id="{DB59AF67-97F8-4901-BB42-D663D998D6B0}"/>
                      </a:ext>
                    </a:extLst>
                  </p:cNvPr>
                  <p:cNvSpPr/>
                  <p:nvPr/>
                </p:nvSpPr>
                <p:spPr>
                  <a:xfrm>
                    <a:off x="7051385" y="9243201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56" name="Oval 464">
                    <a:extLst>
                      <a:ext uri="{FF2B5EF4-FFF2-40B4-BE49-F238E27FC236}">
                        <a16:creationId xmlns:a16="http://schemas.microsoft.com/office/drawing/2014/main" id="{A871F143-5E8F-4A81-A0C7-2CEB8B397A9E}"/>
                      </a:ext>
                    </a:extLst>
                  </p:cNvPr>
                  <p:cNvSpPr/>
                  <p:nvPr/>
                </p:nvSpPr>
                <p:spPr>
                  <a:xfrm>
                    <a:off x="7586899" y="9563747"/>
                    <a:ext cx="128609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grpSp>
              <p:nvGrpSpPr>
                <p:cNvPr id="157" name="Gruppieren 156">
                  <a:extLst>
                    <a:ext uri="{FF2B5EF4-FFF2-40B4-BE49-F238E27FC236}">
                      <a16:creationId xmlns:a16="http://schemas.microsoft.com/office/drawing/2014/main" id="{5BB51E9E-5EA7-40CC-BEAB-AAF6F1C49158}"/>
                    </a:ext>
                  </a:extLst>
                </p:cNvPr>
                <p:cNvGrpSpPr/>
                <p:nvPr/>
              </p:nvGrpSpPr>
              <p:grpSpPr>
                <a:xfrm>
                  <a:off x="1134513" y="5823189"/>
                  <a:ext cx="1227600" cy="928800"/>
                  <a:chOff x="6534356" y="9441172"/>
                  <a:chExt cx="1709656" cy="1310269"/>
                </a:xfrm>
              </p:grpSpPr>
              <p:sp>
                <p:nvSpPr>
                  <p:cNvPr id="158" name="Rechteck 157">
                    <a:extLst>
                      <a:ext uri="{FF2B5EF4-FFF2-40B4-BE49-F238E27FC236}">
                        <a16:creationId xmlns:a16="http://schemas.microsoft.com/office/drawing/2014/main" id="{EAB0CB57-CC94-4D41-85CA-0C37D3C098AE}"/>
                      </a:ext>
                    </a:extLst>
                  </p:cNvPr>
                  <p:cNvSpPr/>
                  <p:nvPr/>
                </p:nvSpPr>
                <p:spPr>
                  <a:xfrm>
                    <a:off x="6534356" y="9441172"/>
                    <a:ext cx="1709656" cy="131026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59" name="Oval 469">
                    <a:extLst>
                      <a:ext uri="{FF2B5EF4-FFF2-40B4-BE49-F238E27FC236}">
                        <a16:creationId xmlns:a16="http://schemas.microsoft.com/office/drawing/2014/main" id="{5A736143-59F7-4C58-A63A-1854C2041217}"/>
                      </a:ext>
                    </a:extLst>
                  </p:cNvPr>
                  <p:cNvSpPr/>
                  <p:nvPr/>
                </p:nvSpPr>
                <p:spPr>
                  <a:xfrm>
                    <a:off x="6897817" y="9725249"/>
                    <a:ext cx="86455" cy="8627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60" name="Oval 470">
                    <a:extLst>
                      <a:ext uri="{FF2B5EF4-FFF2-40B4-BE49-F238E27FC236}">
                        <a16:creationId xmlns:a16="http://schemas.microsoft.com/office/drawing/2014/main" id="{B8B7BFC6-43A3-4D33-88A9-B9B516B11A85}"/>
                      </a:ext>
                    </a:extLst>
                  </p:cNvPr>
                  <p:cNvSpPr/>
                  <p:nvPr/>
                </p:nvSpPr>
                <p:spPr>
                  <a:xfrm>
                    <a:off x="7095460" y="9674078"/>
                    <a:ext cx="93139" cy="852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61" name="Oval 471">
                    <a:extLst>
                      <a:ext uri="{FF2B5EF4-FFF2-40B4-BE49-F238E27FC236}">
                        <a16:creationId xmlns:a16="http://schemas.microsoft.com/office/drawing/2014/main" id="{E33858A8-FFEF-4D63-8D98-5048D4557479}"/>
                      </a:ext>
                    </a:extLst>
                  </p:cNvPr>
                  <p:cNvSpPr/>
                  <p:nvPr/>
                </p:nvSpPr>
                <p:spPr>
                  <a:xfrm>
                    <a:off x="7164120" y="10010996"/>
                    <a:ext cx="84805" cy="85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62" name="Oval 472">
                    <a:extLst>
                      <a:ext uri="{FF2B5EF4-FFF2-40B4-BE49-F238E27FC236}">
                        <a16:creationId xmlns:a16="http://schemas.microsoft.com/office/drawing/2014/main" id="{86D2C5EF-0EF8-4454-99C8-CB57164EA28C}"/>
                      </a:ext>
                    </a:extLst>
                  </p:cNvPr>
                  <p:cNvSpPr/>
                  <p:nvPr/>
                </p:nvSpPr>
                <p:spPr>
                  <a:xfrm>
                    <a:off x="7699634" y="10339398"/>
                    <a:ext cx="102942" cy="1004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cxnSp>
              <p:nvCxnSpPr>
                <p:cNvPr id="163" name="Gerade Verbindung mit Pfeil 162">
                  <a:extLst>
                    <a:ext uri="{FF2B5EF4-FFF2-40B4-BE49-F238E27FC236}">
                      <a16:creationId xmlns:a16="http://schemas.microsoft.com/office/drawing/2014/main" id="{B0FA781A-7D27-4CBF-8EED-728F283980AD}"/>
                    </a:ext>
                  </a:extLst>
                </p:cNvPr>
                <p:cNvCxnSpPr>
                  <a:cxnSpLocks/>
                  <a:stCxn id="197" idx="3"/>
                  <a:endCxn id="32" idx="1"/>
                </p:cNvCxnSpPr>
                <p:nvPr/>
              </p:nvCxnSpPr>
              <p:spPr>
                <a:xfrm>
                  <a:off x="2358252" y="8980051"/>
                  <a:ext cx="1661403" cy="9645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>
                  <a:extLst>
                    <a:ext uri="{FF2B5EF4-FFF2-40B4-BE49-F238E27FC236}">
                      <a16:creationId xmlns:a16="http://schemas.microsoft.com/office/drawing/2014/main" id="{8EF5F39A-DA1D-40E1-9E99-B1BCEAD2D906}"/>
                    </a:ext>
                  </a:extLst>
                </p:cNvPr>
                <p:cNvCxnSpPr>
                  <a:cxnSpLocks/>
                  <a:stCxn id="146" idx="2"/>
                  <a:endCxn id="152" idx="0"/>
                </p:cNvCxnSpPr>
                <p:nvPr/>
              </p:nvCxnSpPr>
              <p:spPr>
                <a:xfrm>
                  <a:off x="1744452" y="3283808"/>
                  <a:ext cx="902" cy="80102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>
                  <a:extLst>
                    <a:ext uri="{FF2B5EF4-FFF2-40B4-BE49-F238E27FC236}">
                      <a16:creationId xmlns:a16="http://schemas.microsoft.com/office/drawing/2014/main" id="{CC32DD37-0169-4C83-ACCE-13DC3A7AA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2831" y="5013293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>
                  <a:extLst>
                    <a:ext uri="{FF2B5EF4-FFF2-40B4-BE49-F238E27FC236}">
                      <a16:creationId xmlns:a16="http://schemas.microsoft.com/office/drawing/2014/main" id="{7DB942DC-7D7C-4016-A35A-AB285EDFD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970" y="6751989"/>
                  <a:ext cx="3861" cy="1763662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7" name="Gruppieren 426">
                  <a:extLst>
                    <a:ext uri="{FF2B5EF4-FFF2-40B4-BE49-F238E27FC236}">
                      <a16:creationId xmlns:a16="http://schemas.microsoft.com/office/drawing/2014/main" id="{ABBC7357-5C34-46A1-AFF7-9A11717DCE6A}"/>
                    </a:ext>
                  </a:extLst>
                </p:cNvPr>
                <p:cNvGrpSpPr/>
                <p:nvPr/>
              </p:nvGrpSpPr>
              <p:grpSpPr>
                <a:xfrm>
                  <a:off x="1130652" y="8515651"/>
                  <a:ext cx="1227600" cy="928800"/>
                  <a:chOff x="1229880" y="8735044"/>
                  <a:chExt cx="1227600" cy="928800"/>
                </a:xfrm>
              </p:grpSpPr>
              <p:sp>
                <p:nvSpPr>
                  <p:cNvPr id="197" name="Rechteck 196">
                    <a:extLst>
                      <a:ext uri="{FF2B5EF4-FFF2-40B4-BE49-F238E27FC236}">
                        <a16:creationId xmlns:a16="http://schemas.microsoft.com/office/drawing/2014/main" id="{B7503E5D-5D2A-4109-9345-B9DF993CAB86}"/>
                      </a:ext>
                    </a:extLst>
                  </p:cNvPr>
                  <p:cNvSpPr/>
                  <p:nvPr/>
                </p:nvSpPr>
                <p:spPr>
                  <a:xfrm>
                    <a:off x="1229880" y="8735044"/>
                    <a:ext cx="1227600" cy="9288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98" name="Oval 480">
                    <a:extLst>
                      <a:ext uri="{FF2B5EF4-FFF2-40B4-BE49-F238E27FC236}">
                        <a16:creationId xmlns:a16="http://schemas.microsoft.com/office/drawing/2014/main" id="{B1290D91-4447-4BD5-80EB-603F6AE3170C}"/>
                      </a:ext>
                    </a:extLst>
                  </p:cNvPr>
                  <p:cNvSpPr/>
                  <p:nvPr/>
                </p:nvSpPr>
                <p:spPr>
                  <a:xfrm>
                    <a:off x="1560330" y="8827708"/>
                    <a:ext cx="62078" cy="6115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99" name="Oval 482">
                    <a:extLst>
                      <a:ext uri="{FF2B5EF4-FFF2-40B4-BE49-F238E27FC236}">
                        <a16:creationId xmlns:a16="http://schemas.microsoft.com/office/drawing/2014/main" id="{5A52DDB8-0FD0-4AB1-9540-0CB73B76D01C}"/>
                      </a:ext>
                    </a:extLst>
                  </p:cNvPr>
                  <p:cNvSpPr/>
                  <p:nvPr/>
                </p:nvSpPr>
                <p:spPr>
                  <a:xfrm>
                    <a:off x="1688799" y="9112203"/>
                    <a:ext cx="60893" cy="6047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0" name="Oval 483">
                    <a:extLst>
                      <a:ext uri="{FF2B5EF4-FFF2-40B4-BE49-F238E27FC236}">
                        <a16:creationId xmlns:a16="http://schemas.microsoft.com/office/drawing/2014/main" id="{8B667F01-6138-4464-B859-83A046552735}"/>
                      </a:ext>
                    </a:extLst>
                  </p:cNvPr>
                  <p:cNvSpPr/>
                  <p:nvPr/>
                </p:nvSpPr>
                <p:spPr>
                  <a:xfrm>
                    <a:off x="2058474" y="9358697"/>
                    <a:ext cx="73916" cy="7119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1" name="Freihandform 484">
                    <a:extLst>
                      <a:ext uri="{FF2B5EF4-FFF2-40B4-BE49-F238E27FC236}">
                        <a16:creationId xmlns:a16="http://schemas.microsoft.com/office/drawing/2014/main" id="{36A81187-C0D1-49D8-B82A-097762104D2C}"/>
                      </a:ext>
                    </a:extLst>
                  </p:cNvPr>
                  <p:cNvSpPr/>
                  <p:nvPr/>
                </p:nvSpPr>
                <p:spPr>
                  <a:xfrm>
                    <a:off x="1529147" y="8868489"/>
                    <a:ext cx="59990" cy="60460"/>
                  </a:xfrm>
                  <a:custGeom>
                    <a:avLst/>
                    <a:gdLst>
                      <a:gd name="connsiteX0" fmla="*/ 0 w 174861"/>
                      <a:gd name="connsiteY0" fmla="*/ 186375 h 186375"/>
                      <a:gd name="connsiteX1" fmla="*/ 17473 w 174861"/>
                      <a:gd name="connsiteY1" fmla="*/ 163078 h 186375"/>
                      <a:gd name="connsiteX2" fmla="*/ 29121 w 174861"/>
                      <a:gd name="connsiteY2" fmla="*/ 145605 h 186375"/>
                      <a:gd name="connsiteX3" fmla="*/ 64066 w 174861"/>
                      <a:gd name="connsiteY3" fmla="*/ 133957 h 186375"/>
                      <a:gd name="connsiteX4" fmla="*/ 87363 w 174861"/>
                      <a:gd name="connsiteY4" fmla="*/ 139781 h 186375"/>
                      <a:gd name="connsiteX5" fmla="*/ 122308 w 174861"/>
                      <a:gd name="connsiteY5" fmla="*/ 151430 h 186375"/>
                      <a:gd name="connsiteX6" fmla="*/ 139781 w 174861"/>
                      <a:gd name="connsiteY6" fmla="*/ 145605 h 186375"/>
                      <a:gd name="connsiteX7" fmla="*/ 151430 w 174861"/>
                      <a:gd name="connsiteY7" fmla="*/ 133957 h 186375"/>
                      <a:gd name="connsiteX8" fmla="*/ 168902 w 174861"/>
                      <a:gd name="connsiteY8" fmla="*/ 122309 h 186375"/>
                      <a:gd name="connsiteX9" fmla="*/ 174726 w 174861"/>
                      <a:gd name="connsiteY9" fmla="*/ 104836 h 186375"/>
                      <a:gd name="connsiteX10" fmla="*/ 163078 w 174861"/>
                      <a:gd name="connsiteY10" fmla="*/ 87363 h 186375"/>
                      <a:gd name="connsiteX11" fmla="*/ 157254 w 174861"/>
                      <a:gd name="connsiteY11" fmla="*/ 69891 h 186375"/>
                      <a:gd name="connsiteX12" fmla="*/ 128133 w 174861"/>
                      <a:gd name="connsiteY12" fmla="*/ 52418 h 186375"/>
                      <a:gd name="connsiteX13" fmla="*/ 122308 w 174861"/>
                      <a:gd name="connsiteY13" fmla="*/ 17473 h 186375"/>
                      <a:gd name="connsiteX14" fmla="*/ 139781 w 174861"/>
                      <a:gd name="connsiteY14" fmla="*/ 5825 h 186375"/>
                      <a:gd name="connsiteX15" fmla="*/ 157254 w 174861"/>
                      <a:gd name="connsiteY15" fmla="*/ 0 h 1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4861" h="186375">
                        <a:moveTo>
                          <a:pt x="0" y="186375"/>
                        </a:moveTo>
                        <a:cubicBezTo>
                          <a:pt x="5824" y="178609"/>
                          <a:pt x="11831" y="170977"/>
                          <a:pt x="17473" y="163078"/>
                        </a:cubicBezTo>
                        <a:cubicBezTo>
                          <a:pt x="21542" y="157382"/>
                          <a:pt x="23185" y="149315"/>
                          <a:pt x="29121" y="145605"/>
                        </a:cubicBezTo>
                        <a:cubicBezTo>
                          <a:pt x="39533" y="139097"/>
                          <a:pt x="64066" y="133957"/>
                          <a:pt x="64066" y="133957"/>
                        </a:cubicBezTo>
                        <a:cubicBezTo>
                          <a:pt x="71832" y="135898"/>
                          <a:pt x="79696" y="137481"/>
                          <a:pt x="87363" y="139781"/>
                        </a:cubicBezTo>
                        <a:cubicBezTo>
                          <a:pt x="99124" y="143309"/>
                          <a:pt x="122308" y="151430"/>
                          <a:pt x="122308" y="151430"/>
                        </a:cubicBezTo>
                        <a:cubicBezTo>
                          <a:pt x="128132" y="149488"/>
                          <a:pt x="134516" y="148764"/>
                          <a:pt x="139781" y="145605"/>
                        </a:cubicBezTo>
                        <a:cubicBezTo>
                          <a:pt x="144490" y="142780"/>
                          <a:pt x="147142" y="137387"/>
                          <a:pt x="151430" y="133957"/>
                        </a:cubicBezTo>
                        <a:cubicBezTo>
                          <a:pt x="156896" y="129584"/>
                          <a:pt x="163078" y="126192"/>
                          <a:pt x="168902" y="122309"/>
                        </a:cubicBezTo>
                        <a:cubicBezTo>
                          <a:pt x="170843" y="116485"/>
                          <a:pt x="175735" y="110892"/>
                          <a:pt x="174726" y="104836"/>
                        </a:cubicBezTo>
                        <a:cubicBezTo>
                          <a:pt x="173575" y="97931"/>
                          <a:pt x="166208" y="93624"/>
                          <a:pt x="163078" y="87363"/>
                        </a:cubicBezTo>
                        <a:cubicBezTo>
                          <a:pt x="160333" y="81872"/>
                          <a:pt x="160413" y="75155"/>
                          <a:pt x="157254" y="69891"/>
                        </a:cubicBezTo>
                        <a:cubicBezTo>
                          <a:pt x="149259" y="56566"/>
                          <a:pt x="141877" y="56999"/>
                          <a:pt x="128133" y="52418"/>
                        </a:cubicBezTo>
                        <a:cubicBezTo>
                          <a:pt x="115733" y="40019"/>
                          <a:pt x="107996" y="38941"/>
                          <a:pt x="122308" y="17473"/>
                        </a:cubicBezTo>
                        <a:cubicBezTo>
                          <a:pt x="126191" y="11649"/>
                          <a:pt x="133520" y="8955"/>
                          <a:pt x="139781" y="5825"/>
                        </a:cubicBezTo>
                        <a:cubicBezTo>
                          <a:pt x="145272" y="3079"/>
                          <a:pt x="157254" y="0"/>
                          <a:pt x="157254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2" name="Freihandform 485">
                    <a:extLst>
                      <a:ext uri="{FF2B5EF4-FFF2-40B4-BE49-F238E27FC236}">
                        <a16:creationId xmlns:a16="http://schemas.microsoft.com/office/drawing/2014/main" id="{EA5859F9-C29E-4C18-9459-7C23FE491B45}"/>
                      </a:ext>
                    </a:extLst>
                  </p:cNvPr>
                  <p:cNvSpPr/>
                  <p:nvPr/>
                </p:nvSpPr>
                <p:spPr>
                  <a:xfrm>
                    <a:off x="1641098" y="8827708"/>
                    <a:ext cx="79389" cy="72731"/>
                  </a:xfrm>
                  <a:custGeom>
                    <a:avLst/>
                    <a:gdLst>
                      <a:gd name="connsiteX0" fmla="*/ 23297 w 407695"/>
                      <a:gd name="connsiteY0" fmla="*/ 273738 h 273738"/>
                      <a:gd name="connsiteX1" fmla="*/ 17473 w 407695"/>
                      <a:gd name="connsiteY1" fmla="*/ 250441 h 273738"/>
                      <a:gd name="connsiteX2" fmla="*/ 5825 w 407695"/>
                      <a:gd name="connsiteY2" fmla="*/ 232968 h 273738"/>
                      <a:gd name="connsiteX3" fmla="*/ 0 w 407695"/>
                      <a:gd name="connsiteY3" fmla="*/ 215496 h 273738"/>
                      <a:gd name="connsiteX4" fmla="*/ 5825 w 407695"/>
                      <a:gd name="connsiteY4" fmla="*/ 192199 h 273738"/>
                      <a:gd name="connsiteX5" fmla="*/ 69891 w 407695"/>
                      <a:gd name="connsiteY5" fmla="*/ 192199 h 273738"/>
                      <a:gd name="connsiteX6" fmla="*/ 81539 w 407695"/>
                      <a:gd name="connsiteY6" fmla="*/ 209671 h 273738"/>
                      <a:gd name="connsiteX7" fmla="*/ 87364 w 407695"/>
                      <a:gd name="connsiteY7" fmla="*/ 227144 h 273738"/>
                      <a:gd name="connsiteX8" fmla="*/ 116485 w 407695"/>
                      <a:gd name="connsiteY8" fmla="*/ 203847 h 273738"/>
                      <a:gd name="connsiteX9" fmla="*/ 128133 w 407695"/>
                      <a:gd name="connsiteY9" fmla="*/ 168902 h 273738"/>
                      <a:gd name="connsiteX10" fmla="*/ 133957 w 407695"/>
                      <a:gd name="connsiteY10" fmla="*/ 151429 h 273738"/>
                      <a:gd name="connsiteX11" fmla="*/ 128133 w 407695"/>
                      <a:gd name="connsiteY11" fmla="*/ 128133 h 273738"/>
                      <a:gd name="connsiteX12" fmla="*/ 122309 w 407695"/>
                      <a:gd name="connsiteY12" fmla="*/ 110660 h 273738"/>
                      <a:gd name="connsiteX13" fmla="*/ 133957 w 407695"/>
                      <a:gd name="connsiteY13" fmla="*/ 58242 h 273738"/>
                      <a:gd name="connsiteX14" fmla="*/ 151430 w 407695"/>
                      <a:gd name="connsiteY14" fmla="*/ 46594 h 273738"/>
                      <a:gd name="connsiteX15" fmla="*/ 168902 w 407695"/>
                      <a:gd name="connsiteY15" fmla="*/ 29121 h 273738"/>
                      <a:gd name="connsiteX16" fmla="*/ 221320 w 407695"/>
                      <a:gd name="connsiteY16" fmla="*/ 0 h 273738"/>
                      <a:gd name="connsiteX17" fmla="*/ 273738 w 407695"/>
                      <a:gd name="connsiteY17" fmla="*/ 5824 h 273738"/>
                      <a:gd name="connsiteX18" fmla="*/ 291211 w 407695"/>
                      <a:gd name="connsiteY18" fmla="*/ 11649 h 273738"/>
                      <a:gd name="connsiteX19" fmla="*/ 302859 w 407695"/>
                      <a:gd name="connsiteY19" fmla="*/ 46594 h 273738"/>
                      <a:gd name="connsiteX20" fmla="*/ 308683 w 407695"/>
                      <a:gd name="connsiteY20" fmla="*/ 64066 h 273738"/>
                      <a:gd name="connsiteX21" fmla="*/ 314507 w 407695"/>
                      <a:gd name="connsiteY21" fmla="*/ 81539 h 273738"/>
                      <a:gd name="connsiteX22" fmla="*/ 320332 w 407695"/>
                      <a:gd name="connsiteY22" fmla="*/ 99012 h 273738"/>
                      <a:gd name="connsiteX23" fmla="*/ 326156 w 407695"/>
                      <a:gd name="connsiteY23" fmla="*/ 133957 h 273738"/>
                      <a:gd name="connsiteX24" fmla="*/ 331980 w 407695"/>
                      <a:gd name="connsiteY24" fmla="*/ 151429 h 273738"/>
                      <a:gd name="connsiteX25" fmla="*/ 366925 w 407695"/>
                      <a:gd name="connsiteY25" fmla="*/ 163078 h 273738"/>
                      <a:gd name="connsiteX26" fmla="*/ 407695 w 407695"/>
                      <a:gd name="connsiteY26" fmla="*/ 168902 h 273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07695" h="273738">
                        <a:moveTo>
                          <a:pt x="23297" y="273738"/>
                        </a:moveTo>
                        <a:cubicBezTo>
                          <a:pt x="21356" y="265972"/>
                          <a:pt x="20626" y="257798"/>
                          <a:pt x="17473" y="250441"/>
                        </a:cubicBezTo>
                        <a:cubicBezTo>
                          <a:pt x="14716" y="244007"/>
                          <a:pt x="8956" y="239229"/>
                          <a:pt x="5825" y="232968"/>
                        </a:cubicBezTo>
                        <a:cubicBezTo>
                          <a:pt x="3079" y="227477"/>
                          <a:pt x="1942" y="221320"/>
                          <a:pt x="0" y="215496"/>
                        </a:cubicBezTo>
                        <a:cubicBezTo>
                          <a:pt x="1942" y="207730"/>
                          <a:pt x="165" y="197859"/>
                          <a:pt x="5825" y="192199"/>
                        </a:cubicBezTo>
                        <a:cubicBezTo>
                          <a:pt x="18411" y="179613"/>
                          <a:pt x="62407" y="191130"/>
                          <a:pt x="69891" y="192199"/>
                        </a:cubicBezTo>
                        <a:cubicBezTo>
                          <a:pt x="73774" y="198023"/>
                          <a:pt x="78409" y="203410"/>
                          <a:pt x="81539" y="209671"/>
                        </a:cubicBezTo>
                        <a:cubicBezTo>
                          <a:pt x="84285" y="215162"/>
                          <a:pt x="81408" y="225655"/>
                          <a:pt x="87364" y="227144"/>
                        </a:cubicBezTo>
                        <a:cubicBezTo>
                          <a:pt x="93241" y="228614"/>
                          <a:pt x="112567" y="207765"/>
                          <a:pt x="116485" y="203847"/>
                        </a:cubicBezTo>
                        <a:lnTo>
                          <a:pt x="128133" y="168902"/>
                        </a:lnTo>
                        <a:lnTo>
                          <a:pt x="133957" y="151429"/>
                        </a:lnTo>
                        <a:cubicBezTo>
                          <a:pt x="132016" y="143664"/>
                          <a:pt x="130332" y="135829"/>
                          <a:pt x="128133" y="128133"/>
                        </a:cubicBezTo>
                        <a:cubicBezTo>
                          <a:pt x="126446" y="122230"/>
                          <a:pt x="122309" y="116799"/>
                          <a:pt x="122309" y="110660"/>
                        </a:cubicBezTo>
                        <a:cubicBezTo>
                          <a:pt x="122309" y="110378"/>
                          <a:pt x="127951" y="65749"/>
                          <a:pt x="133957" y="58242"/>
                        </a:cubicBezTo>
                        <a:cubicBezTo>
                          <a:pt x="138330" y="52776"/>
                          <a:pt x="146053" y="51075"/>
                          <a:pt x="151430" y="46594"/>
                        </a:cubicBezTo>
                        <a:cubicBezTo>
                          <a:pt x="157758" y="41321"/>
                          <a:pt x="162400" y="34178"/>
                          <a:pt x="168902" y="29121"/>
                        </a:cubicBezTo>
                        <a:cubicBezTo>
                          <a:pt x="198941" y="5757"/>
                          <a:pt x="194958" y="8787"/>
                          <a:pt x="221320" y="0"/>
                        </a:cubicBezTo>
                        <a:cubicBezTo>
                          <a:pt x="238793" y="1941"/>
                          <a:pt x="256397" y="2934"/>
                          <a:pt x="273738" y="5824"/>
                        </a:cubicBezTo>
                        <a:cubicBezTo>
                          <a:pt x="279794" y="6833"/>
                          <a:pt x="287643" y="6653"/>
                          <a:pt x="291211" y="11649"/>
                        </a:cubicBezTo>
                        <a:cubicBezTo>
                          <a:pt x="298348" y="21640"/>
                          <a:pt x="298976" y="34946"/>
                          <a:pt x="302859" y="46594"/>
                        </a:cubicBezTo>
                        <a:lnTo>
                          <a:pt x="308683" y="64066"/>
                        </a:lnTo>
                        <a:lnTo>
                          <a:pt x="314507" y="81539"/>
                        </a:lnTo>
                        <a:lnTo>
                          <a:pt x="320332" y="99012"/>
                        </a:lnTo>
                        <a:cubicBezTo>
                          <a:pt x="322273" y="110660"/>
                          <a:pt x="323594" y="122429"/>
                          <a:pt x="326156" y="133957"/>
                        </a:cubicBezTo>
                        <a:cubicBezTo>
                          <a:pt x="327488" y="139950"/>
                          <a:pt x="326984" y="147861"/>
                          <a:pt x="331980" y="151429"/>
                        </a:cubicBezTo>
                        <a:cubicBezTo>
                          <a:pt x="341971" y="158566"/>
                          <a:pt x="355277" y="159195"/>
                          <a:pt x="366925" y="163078"/>
                        </a:cubicBezTo>
                        <a:cubicBezTo>
                          <a:pt x="391763" y="171358"/>
                          <a:pt x="378261" y="168902"/>
                          <a:pt x="407695" y="16890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3" name="Freihandform 486">
                    <a:extLst>
                      <a:ext uri="{FF2B5EF4-FFF2-40B4-BE49-F238E27FC236}">
                        <a16:creationId xmlns:a16="http://schemas.microsoft.com/office/drawing/2014/main" id="{DD70294C-6E9E-4B38-99CD-F2E68663F185}"/>
                      </a:ext>
                    </a:extLst>
                  </p:cNvPr>
                  <p:cNvSpPr/>
                  <p:nvPr/>
                </p:nvSpPr>
                <p:spPr>
                  <a:xfrm>
                    <a:off x="1671706" y="9164308"/>
                    <a:ext cx="70574" cy="72731"/>
                  </a:xfrm>
                  <a:custGeom>
                    <a:avLst/>
                    <a:gdLst>
                      <a:gd name="connsiteX0" fmla="*/ 116518 w 163111"/>
                      <a:gd name="connsiteY0" fmla="*/ 0 h 332132"/>
                      <a:gd name="connsiteX1" fmla="*/ 104869 w 163111"/>
                      <a:gd name="connsiteY1" fmla="*/ 23297 h 332132"/>
                      <a:gd name="connsiteX2" fmla="*/ 87397 w 163111"/>
                      <a:gd name="connsiteY2" fmla="*/ 40770 h 332132"/>
                      <a:gd name="connsiteX3" fmla="*/ 75748 w 163111"/>
                      <a:gd name="connsiteY3" fmla="*/ 58243 h 332132"/>
                      <a:gd name="connsiteX4" fmla="*/ 69924 w 163111"/>
                      <a:gd name="connsiteY4" fmla="*/ 75715 h 332132"/>
                      <a:gd name="connsiteX5" fmla="*/ 75748 w 163111"/>
                      <a:gd name="connsiteY5" fmla="*/ 110660 h 332132"/>
                      <a:gd name="connsiteX6" fmla="*/ 104869 w 163111"/>
                      <a:gd name="connsiteY6" fmla="*/ 133957 h 332132"/>
                      <a:gd name="connsiteX7" fmla="*/ 116518 w 163111"/>
                      <a:gd name="connsiteY7" fmla="*/ 168902 h 332132"/>
                      <a:gd name="connsiteX8" fmla="*/ 122342 w 163111"/>
                      <a:gd name="connsiteY8" fmla="*/ 186375 h 332132"/>
                      <a:gd name="connsiteX9" fmla="*/ 163111 w 163111"/>
                      <a:gd name="connsiteY9" fmla="*/ 198023 h 332132"/>
                      <a:gd name="connsiteX10" fmla="*/ 145639 w 163111"/>
                      <a:gd name="connsiteY10" fmla="*/ 215496 h 332132"/>
                      <a:gd name="connsiteX11" fmla="*/ 128166 w 163111"/>
                      <a:gd name="connsiteY11" fmla="*/ 221320 h 332132"/>
                      <a:gd name="connsiteX12" fmla="*/ 75748 w 163111"/>
                      <a:gd name="connsiteY12" fmla="*/ 232969 h 332132"/>
                      <a:gd name="connsiteX13" fmla="*/ 81572 w 163111"/>
                      <a:gd name="connsiteY13" fmla="*/ 262090 h 332132"/>
                      <a:gd name="connsiteX14" fmla="*/ 116518 w 163111"/>
                      <a:gd name="connsiteY14" fmla="*/ 279562 h 332132"/>
                      <a:gd name="connsiteX15" fmla="*/ 128166 w 163111"/>
                      <a:gd name="connsiteY15" fmla="*/ 291211 h 332132"/>
                      <a:gd name="connsiteX16" fmla="*/ 99045 w 163111"/>
                      <a:gd name="connsiteY16" fmla="*/ 314507 h 332132"/>
                      <a:gd name="connsiteX17" fmla="*/ 64100 w 163111"/>
                      <a:gd name="connsiteY17" fmla="*/ 331980 h 332132"/>
                      <a:gd name="connsiteX18" fmla="*/ 52451 w 163111"/>
                      <a:gd name="connsiteY18" fmla="*/ 320332 h 332132"/>
                      <a:gd name="connsiteX19" fmla="*/ 29154 w 163111"/>
                      <a:gd name="connsiteY19" fmla="*/ 273738 h 332132"/>
                      <a:gd name="connsiteX20" fmla="*/ 17506 w 163111"/>
                      <a:gd name="connsiteY20" fmla="*/ 256265 h 332132"/>
                      <a:gd name="connsiteX21" fmla="*/ 33 w 163111"/>
                      <a:gd name="connsiteY21" fmla="*/ 238793 h 33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3111" h="332132">
                        <a:moveTo>
                          <a:pt x="116518" y="0"/>
                        </a:moveTo>
                        <a:cubicBezTo>
                          <a:pt x="112635" y="7766"/>
                          <a:pt x="109915" y="16232"/>
                          <a:pt x="104869" y="23297"/>
                        </a:cubicBezTo>
                        <a:cubicBezTo>
                          <a:pt x="100082" y="29999"/>
                          <a:pt x="92670" y="34442"/>
                          <a:pt x="87397" y="40770"/>
                        </a:cubicBezTo>
                        <a:cubicBezTo>
                          <a:pt x="82916" y="46148"/>
                          <a:pt x="79631" y="52419"/>
                          <a:pt x="75748" y="58243"/>
                        </a:cubicBezTo>
                        <a:cubicBezTo>
                          <a:pt x="73807" y="64067"/>
                          <a:pt x="69924" y="69576"/>
                          <a:pt x="69924" y="75715"/>
                        </a:cubicBezTo>
                        <a:cubicBezTo>
                          <a:pt x="69924" y="87524"/>
                          <a:pt x="71602" y="99603"/>
                          <a:pt x="75748" y="110660"/>
                        </a:cubicBezTo>
                        <a:cubicBezTo>
                          <a:pt x="78514" y="118037"/>
                          <a:pt x="100459" y="131017"/>
                          <a:pt x="104869" y="133957"/>
                        </a:cubicBezTo>
                        <a:lnTo>
                          <a:pt x="116518" y="168902"/>
                        </a:lnTo>
                        <a:cubicBezTo>
                          <a:pt x="118459" y="174726"/>
                          <a:pt x="116518" y="184434"/>
                          <a:pt x="122342" y="186375"/>
                        </a:cubicBezTo>
                        <a:cubicBezTo>
                          <a:pt x="147408" y="194730"/>
                          <a:pt x="133858" y="190710"/>
                          <a:pt x="163111" y="198023"/>
                        </a:cubicBezTo>
                        <a:cubicBezTo>
                          <a:pt x="157287" y="203847"/>
                          <a:pt x="152492" y="210927"/>
                          <a:pt x="145639" y="215496"/>
                        </a:cubicBezTo>
                        <a:cubicBezTo>
                          <a:pt x="140531" y="218902"/>
                          <a:pt x="134069" y="219633"/>
                          <a:pt x="128166" y="221320"/>
                        </a:cubicBezTo>
                        <a:cubicBezTo>
                          <a:pt x="108979" y="226802"/>
                          <a:pt x="95758" y="228966"/>
                          <a:pt x="75748" y="232969"/>
                        </a:cubicBezTo>
                        <a:cubicBezTo>
                          <a:pt x="77689" y="242676"/>
                          <a:pt x="76661" y="253495"/>
                          <a:pt x="81572" y="262090"/>
                        </a:cubicBezTo>
                        <a:cubicBezTo>
                          <a:pt x="86885" y="271388"/>
                          <a:pt x="107550" y="276573"/>
                          <a:pt x="116518" y="279562"/>
                        </a:cubicBezTo>
                        <a:cubicBezTo>
                          <a:pt x="120401" y="283445"/>
                          <a:pt x="128166" y="285720"/>
                          <a:pt x="128166" y="291211"/>
                        </a:cubicBezTo>
                        <a:cubicBezTo>
                          <a:pt x="128166" y="308774"/>
                          <a:pt x="109955" y="310871"/>
                          <a:pt x="99045" y="314507"/>
                        </a:cubicBezTo>
                        <a:cubicBezTo>
                          <a:pt x="93383" y="318282"/>
                          <a:pt x="73375" y="333835"/>
                          <a:pt x="64100" y="331980"/>
                        </a:cubicBezTo>
                        <a:cubicBezTo>
                          <a:pt x="58715" y="330903"/>
                          <a:pt x="56334" y="324215"/>
                          <a:pt x="52451" y="320332"/>
                        </a:cubicBezTo>
                        <a:cubicBezTo>
                          <a:pt x="32571" y="260687"/>
                          <a:pt x="52391" y="302784"/>
                          <a:pt x="29154" y="273738"/>
                        </a:cubicBezTo>
                        <a:cubicBezTo>
                          <a:pt x="24781" y="268272"/>
                          <a:pt x="22456" y="261215"/>
                          <a:pt x="17506" y="256265"/>
                        </a:cubicBezTo>
                        <a:cubicBezTo>
                          <a:pt x="-1582" y="237177"/>
                          <a:pt x="33" y="253382"/>
                          <a:pt x="33" y="2387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4" name="Freihandform 487">
                    <a:extLst>
                      <a:ext uri="{FF2B5EF4-FFF2-40B4-BE49-F238E27FC236}">
                        <a16:creationId xmlns:a16="http://schemas.microsoft.com/office/drawing/2014/main" id="{41822ED6-FB6F-4C66-B053-EDED81D01FDA}"/>
                      </a:ext>
                    </a:extLst>
                  </p:cNvPr>
                  <p:cNvSpPr/>
                  <p:nvPr/>
                </p:nvSpPr>
                <p:spPr>
                  <a:xfrm>
                    <a:off x="2019353" y="9285514"/>
                    <a:ext cx="96814" cy="71199"/>
                  </a:xfrm>
                  <a:custGeom>
                    <a:avLst/>
                    <a:gdLst>
                      <a:gd name="connsiteX0" fmla="*/ 151429 w 234040"/>
                      <a:gd name="connsiteY0" fmla="*/ 349452 h 349452"/>
                      <a:gd name="connsiteX1" fmla="*/ 99012 w 234040"/>
                      <a:gd name="connsiteY1" fmla="*/ 308683 h 349452"/>
                      <a:gd name="connsiteX2" fmla="*/ 87363 w 234040"/>
                      <a:gd name="connsiteY2" fmla="*/ 297035 h 349452"/>
                      <a:gd name="connsiteX3" fmla="*/ 52418 w 234040"/>
                      <a:gd name="connsiteY3" fmla="*/ 273738 h 349452"/>
                      <a:gd name="connsiteX4" fmla="*/ 17473 w 234040"/>
                      <a:gd name="connsiteY4" fmla="*/ 250441 h 349452"/>
                      <a:gd name="connsiteX5" fmla="*/ 0 w 234040"/>
                      <a:gd name="connsiteY5" fmla="*/ 244617 h 349452"/>
                      <a:gd name="connsiteX6" fmla="*/ 17473 w 234040"/>
                      <a:gd name="connsiteY6" fmla="*/ 215496 h 349452"/>
                      <a:gd name="connsiteX7" fmla="*/ 81539 w 234040"/>
                      <a:gd name="connsiteY7" fmla="*/ 192199 h 349452"/>
                      <a:gd name="connsiteX8" fmla="*/ 104836 w 234040"/>
                      <a:gd name="connsiteY8" fmla="*/ 180551 h 349452"/>
                      <a:gd name="connsiteX9" fmla="*/ 116484 w 234040"/>
                      <a:gd name="connsiteY9" fmla="*/ 168902 h 349452"/>
                      <a:gd name="connsiteX10" fmla="*/ 99012 w 234040"/>
                      <a:gd name="connsiteY10" fmla="*/ 139781 h 349452"/>
                      <a:gd name="connsiteX11" fmla="*/ 93187 w 234040"/>
                      <a:gd name="connsiteY11" fmla="*/ 122309 h 349452"/>
                      <a:gd name="connsiteX12" fmla="*/ 128133 w 234040"/>
                      <a:gd name="connsiteY12" fmla="*/ 104836 h 349452"/>
                      <a:gd name="connsiteX13" fmla="*/ 151429 w 234040"/>
                      <a:gd name="connsiteY13" fmla="*/ 93188 h 349452"/>
                      <a:gd name="connsiteX14" fmla="*/ 174726 w 234040"/>
                      <a:gd name="connsiteY14" fmla="*/ 87363 h 349452"/>
                      <a:gd name="connsiteX15" fmla="*/ 221320 w 234040"/>
                      <a:gd name="connsiteY15" fmla="*/ 64067 h 349452"/>
                      <a:gd name="connsiteX16" fmla="*/ 232968 w 234040"/>
                      <a:gd name="connsiteY16" fmla="*/ 52418 h 349452"/>
                      <a:gd name="connsiteX17" fmla="*/ 215496 w 234040"/>
                      <a:gd name="connsiteY17" fmla="*/ 5824 h 349452"/>
                      <a:gd name="connsiteX18" fmla="*/ 209671 w 234040"/>
                      <a:gd name="connsiteY18" fmla="*/ 0 h 349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4040" h="349452">
                        <a:moveTo>
                          <a:pt x="151429" y="349452"/>
                        </a:moveTo>
                        <a:cubicBezTo>
                          <a:pt x="133957" y="335862"/>
                          <a:pt x="116144" y="322700"/>
                          <a:pt x="99012" y="308683"/>
                        </a:cubicBezTo>
                        <a:cubicBezTo>
                          <a:pt x="94762" y="305206"/>
                          <a:pt x="91756" y="300330"/>
                          <a:pt x="87363" y="297035"/>
                        </a:cubicBezTo>
                        <a:cubicBezTo>
                          <a:pt x="76163" y="288635"/>
                          <a:pt x="64066" y="281504"/>
                          <a:pt x="52418" y="273738"/>
                        </a:cubicBezTo>
                        <a:lnTo>
                          <a:pt x="17473" y="250441"/>
                        </a:lnTo>
                        <a:lnTo>
                          <a:pt x="0" y="244617"/>
                        </a:lnTo>
                        <a:cubicBezTo>
                          <a:pt x="5824" y="234910"/>
                          <a:pt x="9468" y="223501"/>
                          <a:pt x="17473" y="215496"/>
                        </a:cubicBezTo>
                        <a:cubicBezTo>
                          <a:pt x="28870" y="204099"/>
                          <a:pt x="72370" y="195533"/>
                          <a:pt x="81539" y="192199"/>
                        </a:cubicBezTo>
                        <a:cubicBezTo>
                          <a:pt x="89699" y="189232"/>
                          <a:pt x="97070" y="184434"/>
                          <a:pt x="104836" y="180551"/>
                        </a:cubicBezTo>
                        <a:cubicBezTo>
                          <a:pt x="108719" y="176668"/>
                          <a:pt x="115407" y="174287"/>
                          <a:pt x="116484" y="168902"/>
                        </a:cubicBezTo>
                        <a:cubicBezTo>
                          <a:pt x="119004" y="156302"/>
                          <a:pt x="105984" y="146754"/>
                          <a:pt x="99012" y="139781"/>
                        </a:cubicBezTo>
                        <a:cubicBezTo>
                          <a:pt x="97070" y="133957"/>
                          <a:pt x="91983" y="128329"/>
                          <a:pt x="93187" y="122309"/>
                        </a:cubicBezTo>
                        <a:cubicBezTo>
                          <a:pt x="95920" y="108644"/>
                          <a:pt x="120756" y="106680"/>
                          <a:pt x="128133" y="104836"/>
                        </a:cubicBezTo>
                        <a:cubicBezTo>
                          <a:pt x="135898" y="100953"/>
                          <a:pt x="143300" y="96237"/>
                          <a:pt x="151429" y="93188"/>
                        </a:cubicBezTo>
                        <a:cubicBezTo>
                          <a:pt x="158924" y="90377"/>
                          <a:pt x="167411" y="90614"/>
                          <a:pt x="174726" y="87363"/>
                        </a:cubicBezTo>
                        <a:cubicBezTo>
                          <a:pt x="257235" y="50692"/>
                          <a:pt x="167008" y="82170"/>
                          <a:pt x="221320" y="64067"/>
                        </a:cubicBezTo>
                        <a:cubicBezTo>
                          <a:pt x="225203" y="60184"/>
                          <a:pt x="232287" y="57867"/>
                          <a:pt x="232968" y="52418"/>
                        </a:cubicBezTo>
                        <a:cubicBezTo>
                          <a:pt x="236705" y="22524"/>
                          <a:pt x="230628" y="20956"/>
                          <a:pt x="215496" y="5824"/>
                        </a:cubicBezTo>
                        <a:lnTo>
                          <a:pt x="209671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5" name="Oval 489">
                    <a:extLst>
                      <a:ext uri="{FF2B5EF4-FFF2-40B4-BE49-F238E27FC236}">
                        <a16:creationId xmlns:a16="http://schemas.microsoft.com/office/drawing/2014/main" id="{E6C6F6CA-E382-42D6-9B8E-D2ACA5197097}"/>
                      </a:ext>
                    </a:extLst>
                  </p:cNvPr>
                  <p:cNvSpPr/>
                  <p:nvPr/>
                </p:nvSpPr>
                <p:spPr>
                  <a:xfrm>
                    <a:off x="2082721" y="9249915"/>
                    <a:ext cx="73916" cy="711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6" name="Oval 490">
                    <a:extLst>
                      <a:ext uri="{FF2B5EF4-FFF2-40B4-BE49-F238E27FC236}">
                        <a16:creationId xmlns:a16="http://schemas.microsoft.com/office/drawing/2014/main" id="{90B289BF-0465-4C94-B2A7-E32E026D2443}"/>
                      </a:ext>
                    </a:extLst>
                  </p:cNvPr>
                  <p:cNvSpPr/>
                  <p:nvPr/>
                </p:nvSpPr>
                <p:spPr>
                  <a:xfrm>
                    <a:off x="1614524" y="9190027"/>
                    <a:ext cx="60893" cy="604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07" name="Oval 492">
                    <a:extLst>
                      <a:ext uri="{FF2B5EF4-FFF2-40B4-BE49-F238E27FC236}">
                        <a16:creationId xmlns:a16="http://schemas.microsoft.com/office/drawing/2014/main" id="{6B586045-32FE-4B71-85E0-FDB110C91F92}"/>
                      </a:ext>
                    </a:extLst>
                  </p:cNvPr>
                  <p:cNvSpPr/>
                  <p:nvPr/>
                </p:nvSpPr>
                <p:spPr>
                  <a:xfrm>
                    <a:off x="1484406" y="8918224"/>
                    <a:ext cx="62078" cy="611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95" name="Oval 481">
                    <a:extLst>
                      <a:ext uri="{FF2B5EF4-FFF2-40B4-BE49-F238E27FC236}">
                        <a16:creationId xmlns:a16="http://schemas.microsoft.com/office/drawing/2014/main" id="{D25364EE-A05B-4E1F-8237-0D9FA9D06147}"/>
                      </a:ext>
                    </a:extLst>
                  </p:cNvPr>
                  <p:cNvSpPr/>
                  <p:nvPr/>
                </p:nvSpPr>
                <p:spPr>
                  <a:xfrm>
                    <a:off x="1607489" y="8903822"/>
                    <a:ext cx="66877" cy="6046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196" name="Oval 491">
                    <a:extLst>
                      <a:ext uri="{FF2B5EF4-FFF2-40B4-BE49-F238E27FC236}">
                        <a16:creationId xmlns:a16="http://schemas.microsoft.com/office/drawing/2014/main" id="{B7F81DAC-5643-4E92-93E2-98D69031FDED}"/>
                      </a:ext>
                    </a:extLst>
                  </p:cNvPr>
                  <p:cNvSpPr/>
                  <p:nvPr/>
                </p:nvSpPr>
                <p:spPr>
                  <a:xfrm>
                    <a:off x="1700331" y="8854911"/>
                    <a:ext cx="66877" cy="604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grpSp>
              <p:nvGrpSpPr>
                <p:cNvPr id="210" name="Gruppieren 209">
                  <a:extLst>
                    <a:ext uri="{FF2B5EF4-FFF2-40B4-BE49-F238E27FC236}">
                      <a16:creationId xmlns:a16="http://schemas.microsoft.com/office/drawing/2014/main" id="{5508EF11-D0FB-4D11-B5D0-B1D98EC93103}"/>
                    </a:ext>
                  </a:extLst>
                </p:cNvPr>
                <p:cNvGrpSpPr/>
                <p:nvPr/>
              </p:nvGrpSpPr>
              <p:grpSpPr>
                <a:xfrm>
                  <a:off x="4659375" y="2240709"/>
                  <a:ext cx="1209600" cy="784800"/>
                  <a:chOff x="3030785" y="855222"/>
                  <a:chExt cx="2011091" cy="1310269"/>
                </a:xfrm>
              </p:grpSpPr>
              <p:sp>
                <p:nvSpPr>
                  <p:cNvPr id="211" name="Rechteck 210">
                    <a:extLst>
                      <a:ext uri="{FF2B5EF4-FFF2-40B4-BE49-F238E27FC236}">
                        <a16:creationId xmlns:a16="http://schemas.microsoft.com/office/drawing/2014/main" id="{DA5F0A79-345D-4AB5-8AB0-E12D59BBE3B9}"/>
                      </a:ext>
                    </a:extLst>
                  </p:cNvPr>
                  <p:cNvSpPr/>
                  <p:nvPr/>
                </p:nvSpPr>
                <p:spPr>
                  <a:xfrm>
                    <a:off x="3147890" y="855222"/>
                    <a:ext cx="1782612" cy="13102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65000"/>
                          <a:lumOff val="35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  <a:tint val="23500"/>
                          <a:satMod val="16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 dirty="0"/>
                  </a:p>
                </p:txBody>
              </p:sp>
              <p:grpSp>
                <p:nvGrpSpPr>
                  <p:cNvPr id="212" name="Gruppieren 211">
                    <a:extLst>
                      <a:ext uri="{FF2B5EF4-FFF2-40B4-BE49-F238E27FC236}">
                        <a16:creationId xmlns:a16="http://schemas.microsoft.com/office/drawing/2014/main" id="{DDC5CF46-E513-4DDE-974F-F6B02A48B4A6}"/>
                      </a:ext>
                    </a:extLst>
                  </p:cNvPr>
                  <p:cNvGrpSpPr/>
                  <p:nvPr/>
                </p:nvGrpSpPr>
                <p:grpSpPr>
                  <a:xfrm>
                    <a:off x="3030785" y="966080"/>
                    <a:ext cx="2011091" cy="1156201"/>
                    <a:chOff x="6154166" y="2913743"/>
                    <a:chExt cx="1982433" cy="1156201"/>
                  </a:xfrm>
                </p:grpSpPr>
                <p:grpSp>
                  <p:nvGrpSpPr>
                    <p:cNvPr id="213" name="Gruppieren 212">
                      <a:extLst>
                        <a:ext uri="{FF2B5EF4-FFF2-40B4-BE49-F238E27FC236}">
                          <a16:creationId xmlns:a16="http://schemas.microsoft.com/office/drawing/2014/main" id="{EB8EB60E-65A9-45B6-994F-E27CB242C6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4166" y="2913743"/>
                      <a:ext cx="1982433" cy="1156201"/>
                      <a:chOff x="6154166" y="2913743"/>
                      <a:chExt cx="1982433" cy="1156201"/>
                    </a:xfrm>
                  </p:grpSpPr>
                  <p:sp>
                    <p:nvSpPr>
                      <p:cNvPr id="218" name="Oval 383">
                        <a:extLst>
                          <a:ext uri="{FF2B5EF4-FFF2-40B4-BE49-F238E27FC236}">
                            <a16:creationId xmlns:a16="http://schemas.microsoft.com/office/drawing/2014/main" id="{E5DBB1AB-4AD2-41E3-86A0-BAFEAFD40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0501" y="2918145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19" name="Rechteck 218">
                        <a:extLst>
                          <a:ext uri="{FF2B5EF4-FFF2-40B4-BE49-F238E27FC236}">
                            <a16:creationId xmlns:a16="http://schemas.microsoft.com/office/drawing/2014/main" id="{577E39F2-057C-4D25-965C-4FA546BAA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167" y="2918145"/>
                        <a:ext cx="111799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20" name="Oval 422">
                        <a:extLst>
                          <a:ext uri="{FF2B5EF4-FFF2-40B4-BE49-F238E27FC236}">
                            <a16:creationId xmlns:a16="http://schemas.microsoft.com/office/drawing/2014/main" id="{D74C12A5-1BB6-44B0-9AE0-CA20B44DD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3612" y="2927541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21" name="Oval 423">
                        <a:extLst>
                          <a:ext uri="{FF2B5EF4-FFF2-40B4-BE49-F238E27FC236}">
                            <a16:creationId xmlns:a16="http://schemas.microsoft.com/office/drawing/2014/main" id="{AB9994E1-61B0-4A3E-97A4-49D42D0C86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0174" y="2927541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22" name="Rechteck 221">
                        <a:extLst>
                          <a:ext uri="{FF2B5EF4-FFF2-40B4-BE49-F238E27FC236}">
                            <a16:creationId xmlns:a16="http://schemas.microsoft.com/office/drawing/2014/main" id="{00466B41-2A3F-4F34-B46A-02EB97ACE3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6212" y="2927541"/>
                        <a:ext cx="489428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223" name="Gerade Verbindung 425">
                        <a:extLst>
                          <a:ext uri="{FF2B5EF4-FFF2-40B4-BE49-F238E27FC236}">
                            <a16:creationId xmlns:a16="http://schemas.microsoft.com/office/drawing/2014/main" id="{B26A491E-6C29-4725-AC8E-2140B61CD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50640" y="2927541"/>
                        <a:ext cx="526608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Gerade Verbindung 426">
                        <a:extLst>
                          <a:ext uri="{FF2B5EF4-FFF2-40B4-BE49-F238E27FC236}">
                            <a16:creationId xmlns:a16="http://schemas.microsoft.com/office/drawing/2014/main" id="{CEA3B610-57CD-4C89-86C3-AB65B0DEE486}"/>
                          </a:ext>
                        </a:extLst>
                      </p:cNvPr>
                      <p:cNvCxnSpPr>
                        <a:cxnSpLocks/>
                        <a:endCxn id="267" idx="0"/>
                      </p:cNvCxnSpPr>
                      <p:nvPr/>
                    </p:nvCxnSpPr>
                    <p:spPr>
                      <a:xfrm>
                        <a:off x="6535365" y="3172745"/>
                        <a:ext cx="526608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25" name="Gruppierung 354">
                        <a:extLst>
                          <a:ext uri="{FF2B5EF4-FFF2-40B4-BE49-F238E27FC236}">
                            <a16:creationId xmlns:a16="http://schemas.microsoft.com/office/drawing/2014/main" id="{D831D1BB-2644-46B7-BD3A-5423F6E93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38134" y="2913743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68" name="Oval 417">
                          <a:extLst>
                            <a:ext uri="{FF2B5EF4-FFF2-40B4-BE49-F238E27FC236}">
                              <a16:creationId xmlns:a16="http://schemas.microsoft.com/office/drawing/2014/main" id="{41197CEA-557E-454D-A5EE-44EB204DD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69" name="Oval 418">
                          <a:extLst>
                            <a:ext uri="{FF2B5EF4-FFF2-40B4-BE49-F238E27FC236}">
                              <a16:creationId xmlns:a16="http://schemas.microsoft.com/office/drawing/2014/main" id="{6C409130-EECB-4F05-A2D4-A3E0759024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70" name="Rechteck 269">
                          <a:extLst>
                            <a:ext uri="{FF2B5EF4-FFF2-40B4-BE49-F238E27FC236}">
                              <a16:creationId xmlns:a16="http://schemas.microsoft.com/office/drawing/2014/main" id="{35DC8D76-18EE-45E7-AA30-0A33A997E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cxnSp>
                      <p:nvCxnSpPr>
                        <p:cNvPr id="271" name="Gerade Verbindung 420">
                          <a:extLst>
                            <a:ext uri="{FF2B5EF4-FFF2-40B4-BE49-F238E27FC236}">
                              <a16:creationId xmlns:a16="http://schemas.microsoft.com/office/drawing/2014/main" id="{90558BDA-4D84-43BE-B82D-3F421F2E5BE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Gerade Verbindung 421">
                          <a:extLst>
                            <a:ext uri="{FF2B5EF4-FFF2-40B4-BE49-F238E27FC236}">
                              <a16:creationId xmlns:a16="http://schemas.microsoft.com/office/drawing/2014/main" id="{35BD1366-D319-42B2-AB42-4515CB0D6B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6" name="Oval 412">
                        <a:extLst>
                          <a:ext uri="{FF2B5EF4-FFF2-40B4-BE49-F238E27FC236}">
                            <a16:creationId xmlns:a16="http://schemas.microsoft.com/office/drawing/2014/main" id="{02B1023B-DFDF-4535-966D-87EA0CBE9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2930" y="3197931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27" name="Rechteck 226">
                        <a:extLst>
                          <a:ext uri="{FF2B5EF4-FFF2-40B4-BE49-F238E27FC236}">
                            <a16:creationId xmlns:a16="http://schemas.microsoft.com/office/drawing/2014/main" id="{539826B4-9DF0-4A8A-8D0E-D44971086C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95530" y="3197931"/>
                        <a:ext cx="489428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228" name="Gerade Verbindung 415">
                        <a:extLst>
                          <a:ext uri="{FF2B5EF4-FFF2-40B4-BE49-F238E27FC236}">
                            <a16:creationId xmlns:a16="http://schemas.microsoft.com/office/drawing/2014/main" id="{11F5A2A4-87CA-423E-8C99-30B2B6A017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64683" y="3197931"/>
                        <a:ext cx="459267" cy="44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Gerade Verbindung 416">
                        <a:extLst>
                          <a:ext uri="{FF2B5EF4-FFF2-40B4-BE49-F238E27FC236}">
                            <a16:creationId xmlns:a16="http://schemas.microsoft.com/office/drawing/2014/main" id="{12C814DB-2F41-46C1-BE5E-E0DCFA1A63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64683" y="3443135"/>
                        <a:ext cx="456955" cy="15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0" name="Oval 407">
                        <a:extLst>
                          <a:ext uri="{FF2B5EF4-FFF2-40B4-BE49-F238E27FC236}">
                            <a16:creationId xmlns:a16="http://schemas.microsoft.com/office/drawing/2014/main" id="{5C91ADE3-E5E6-49BC-A839-3F18E688D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267" y="3501569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31" name="Rechteck 230">
                        <a:extLst>
                          <a:ext uri="{FF2B5EF4-FFF2-40B4-BE49-F238E27FC236}">
                            <a16:creationId xmlns:a16="http://schemas.microsoft.com/office/drawing/2014/main" id="{78A45B83-376D-4CA8-B044-8383C730F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3547" y="3511297"/>
                        <a:ext cx="251411" cy="2336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232" name="Gerade Verbindung 410">
                        <a:extLst>
                          <a:ext uri="{FF2B5EF4-FFF2-40B4-BE49-F238E27FC236}">
                            <a16:creationId xmlns:a16="http://schemas.microsoft.com/office/drawing/2014/main" id="{A732C34E-AB93-46E5-8BB8-09E2A59EC9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804412" y="3502025"/>
                        <a:ext cx="217226" cy="138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Gerade Verbindung 411">
                        <a:extLst>
                          <a:ext uri="{FF2B5EF4-FFF2-40B4-BE49-F238E27FC236}">
                            <a16:creationId xmlns:a16="http://schemas.microsoft.com/office/drawing/2014/main" id="{FD67276F-04C2-450F-BECC-2698E06652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9599" y="3748617"/>
                        <a:ext cx="208931" cy="189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4" name="Oval 402">
                        <a:extLst>
                          <a:ext uri="{FF2B5EF4-FFF2-40B4-BE49-F238E27FC236}">
                            <a16:creationId xmlns:a16="http://schemas.microsoft.com/office/drawing/2014/main" id="{75F3ADA8-EBBF-408E-8B3F-35968CA2F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12522" y="3798723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35" name="Rechteck 234">
                        <a:extLst>
                          <a:ext uri="{FF2B5EF4-FFF2-40B4-BE49-F238E27FC236}">
                            <a16:creationId xmlns:a16="http://schemas.microsoft.com/office/drawing/2014/main" id="{ED272B91-758E-490C-A39D-6DAA05E67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3313" y="3797100"/>
                        <a:ext cx="103286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36" name="Oval 398">
                        <a:extLst>
                          <a:ext uri="{FF2B5EF4-FFF2-40B4-BE49-F238E27FC236}">
                            <a16:creationId xmlns:a16="http://schemas.microsoft.com/office/drawing/2014/main" id="{C7D31CEB-9B45-45CD-AF29-9880E3541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7386" y="3223948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37" name="Rechteck 236">
                        <a:extLst>
                          <a:ext uri="{FF2B5EF4-FFF2-40B4-BE49-F238E27FC236}">
                            <a16:creationId xmlns:a16="http://schemas.microsoft.com/office/drawing/2014/main" id="{E827610A-D30E-4B11-A316-9772E185C0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166" y="3223948"/>
                        <a:ext cx="338685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238" name="Gerade Verbindung 400">
                        <a:extLst>
                          <a:ext uri="{FF2B5EF4-FFF2-40B4-BE49-F238E27FC236}">
                            <a16:creationId xmlns:a16="http://schemas.microsoft.com/office/drawing/2014/main" id="{61FE6F8C-C751-4836-91CA-003192C827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75388" y="3219450"/>
                        <a:ext cx="223797" cy="4498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Gerade Verbindung 401">
                        <a:extLst>
                          <a:ext uri="{FF2B5EF4-FFF2-40B4-BE49-F238E27FC236}">
                            <a16:creationId xmlns:a16="http://schemas.microsoft.com/office/drawing/2014/main" id="{5A0FF644-6E02-41E9-B897-FF0630740A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71287" y="3469154"/>
                        <a:ext cx="227897" cy="385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0" name="Oval 393">
                        <a:extLst>
                          <a:ext uri="{FF2B5EF4-FFF2-40B4-BE49-F238E27FC236}">
                            <a16:creationId xmlns:a16="http://schemas.microsoft.com/office/drawing/2014/main" id="{287B5FB5-E8C7-46D5-B3FD-8C35E49D59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1723" y="3527585"/>
                        <a:ext cx="223595" cy="2452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241" name="Rechteck 240">
                        <a:extLst>
                          <a:ext uri="{FF2B5EF4-FFF2-40B4-BE49-F238E27FC236}">
                            <a16:creationId xmlns:a16="http://schemas.microsoft.com/office/drawing/2014/main" id="{05920BCA-C6E4-4064-AE0D-694EF9088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7761" y="3527585"/>
                        <a:ext cx="489428" cy="2452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242" name="Gerade Verbindung 395">
                        <a:extLst>
                          <a:ext uri="{FF2B5EF4-FFF2-40B4-BE49-F238E27FC236}">
                            <a16:creationId xmlns:a16="http://schemas.microsoft.com/office/drawing/2014/main" id="{DB54F464-7F68-42C0-B7E5-C126B0475691}"/>
                          </a:ext>
                        </a:extLst>
                      </p:cNvPr>
                      <p:cNvCxnSpPr>
                        <a:cxnSpLocks/>
                        <a:endCxn id="240" idx="0"/>
                      </p:cNvCxnSpPr>
                      <p:nvPr/>
                    </p:nvCxnSpPr>
                    <p:spPr>
                      <a:xfrm>
                        <a:off x="6269601" y="3527585"/>
                        <a:ext cx="47392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Gerade Verbindung 396">
                        <a:extLst>
                          <a:ext uri="{FF2B5EF4-FFF2-40B4-BE49-F238E27FC236}">
                            <a16:creationId xmlns:a16="http://schemas.microsoft.com/office/drawing/2014/main" id="{3E1031FC-F65D-4614-AA7C-421B9FA834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69601" y="3772789"/>
                        <a:ext cx="473921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4" name="Gruppierung 360">
                        <a:extLst>
                          <a:ext uri="{FF2B5EF4-FFF2-40B4-BE49-F238E27FC236}">
                            <a16:creationId xmlns:a16="http://schemas.microsoft.com/office/drawing/2014/main" id="{4E21C862-2A5F-4AF3-844B-406AF0575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9957" y="3824740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63" name="Oval 387">
                          <a:extLst>
                            <a:ext uri="{FF2B5EF4-FFF2-40B4-BE49-F238E27FC236}">
                              <a16:creationId xmlns:a16="http://schemas.microsoft.com/office/drawing/2014/main" id="{F13E04C2-FDB4-439E-A985-3D22AE620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64" name="Oval 388">
                          <a:extLst>
                            <a:ext uri="{FF2B5EF4-FFF2-40B4-BE49-F238E27FC236}">
                              <a16:creationId xmlns:a16="http://schemas.microsoft.com/office/drawing/2014/main" id="{10974105-4526-4E5F-A91C-CF760A255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65" name="Rechteck 264">
                          <a:extLst>
                            <a:ext uri="{FF2B5EF4-FFF2-40B4-BE49-F238E27FC236}">
                              <a16:creationId xmlns:a16="http://schemas.microsoft.com/office/drawing/2014/main" id="{48AEBAED-6AF9-44B9-8456-A732B763C5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cxnSp>
                      <p:nvCxnSpPr>
                        <p:cNvPr id="266" name="Gerade Verbindung 390">
                          <a:extLst>
                            <a:ext uri="{FF2B5EF4-FFF2-40B4-BE49-F238E27FC236}">
                              <a16:creationId xmlns:a16="http://schemas.microsoft.com/office/drawing/2014/main" id="{F4ED163D-02A9-41F7-B81A-D4ABCF4E342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7" name="Gerade Verbindung 391">
                          <a:extLst>
                            <a:ext uri="{FF2B5EF4-FFF2-40B4-BE49-F238E27FC236}">
                              <a16:creationId xmlns:a16="http://schemas.microsoft.com/office/drawing/2014/main" id="{48D4CE40-A209-42A8-9E0F-FABD77039B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5" name="Gruppierung 362">
                        <a:extLst>
                          <a:ext uri="{FF2B5EF4-FFF2-40B4-BE49-F238E27FC236}">
                            <a16:creationId xmlns:a16="http://schemas.microsoft.com/office/drawing/2014/main" id="{D0D82B1E-CC22-4252-8ACF-5A530273EB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75285" y="3223115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58" name="Oval 377">
                          <a:extLst>
                            <a:ext uri="{FF2B5EF4-FFF2-40B4-BE49-F238E27FC236}">
                              <a16:creationId xmlns:a16="http://schemas.microsoft.com/office/drawing/2014/main" id="{B7A12BC4-8949-4745-A263-D7AB2C35DD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59" name="Oval 378">
                          <a:extLst>
                            <a:ext uri="{FF2B5EF4-FFF2-40B4-BE49-F238E27FC236}">
                              <a16:creationId xmlns:a16="http://schemas.microsoft.com/office/drawing/2014/main" id="{03AC660D-9D76-41C0-9662-AC8E9B94E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60" name="Rechteck 259">
                          <a:extLst>
                            <a:ext uri="{FF2B5EF4-FFF2-40B4-BE49-F238E27FC236}">
                              <a16:creationId xmlns:a16="http://schemas.microsoft.com/office/drawing/2014/main" id="{1218A375-56A4-4F0C-A7C9-7114AD59F0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cxnSp>
                      <p:nvCxnSpPr>
                        <p:cNvPr id="261" name="Gerade Verbindung 380">
                          <a:extLst>
                            <a:ext uri="{FF2B5EF4-FFF2-40B4-BE49-F238E27FC236}">
                              <a16:creationId xmlns:a16="http://schemas.microsoft.com/office/drawing/2014/main" id="{B76DB843-F215-41A4-8472-187385E1C48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2" name="Gerade Verbindung 381">
                          <a:extLst>
                            <a:ext uri="{FF2B5EF4-FFF2-40B4-BE49-F238E27FC236}">
                              <a16:creationId xmlns:a16="http://schemas.microsoft.com/office/drawing/2014/main" id="{0C591BF2-AFAC-4BB6-B937-2750F1EC339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6" name="Gruppierung 363">
                        <a:extLst>
                          <a:ext uri="{FF2B5EF4-FFF2-40B4-BE49-F238E27FC236}">
                            <a16:creationId xmlns:a16="http://schemas.microsoft.com/office/drawing/2014/main" id="{EEB7BE24-DDC3-41AB-AD0D-5B31C1DA9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18552" y="3521871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53" name="Oval 372">
                          <a:extLst>
                            <a:ext uri="{FF2B5EF4-FFF2-40B4-BE49-F238E27FC236}">
                              <a16:creationId xmlns:a16="http://schemas.microsoft.com/office/drawing/2014/main" id="{6388A3F1-2520-4680-9E84-A82ABE912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54" name="Oval 373">
                          <a:extLst>
                            <a:ext uri="{FF2B5EF4-FFF2-40B4-BE49-F238E27FC236}">
                              <a16:creationId xmlns:a16="http://schemas.microsoft.com/office/drawing/2014/main" id="{6A92CDBA-32FF-49CA-98E9-F167E9AAE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55" name="Rechteck 254">
                          <a:extLst>
                            <a:ext uri="{FF2B5EF4-FFF2-40B4-BE49-F238E27FC236}">
                              <a16:creationId xmlns:a16="http://schemas.microsoft.com/office/drawing/2014/main" id="{CBC821C1-78DF-4867-9CED-3D3F901A55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cxnSp>
                      <p:nvCxnSpPr>
                        <p:cNvPr id="256" name="Gerade Verbindung 375">
                          <a:extLst>
                            <a:ext uri="{FF2B5EF4-FFF2-40B4-BE49-F238E27FC236}">
                              <a16:creationId xmlns:a16="http://schemas.microsoft.com/office/drawing/2014/main" id="{822A7E63-C9A7-4C7B-A9FB-BB64F631E8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Gerade Verbindung 376">
                          <a:extLst>
                            <a:ext uri="{FF2B5EF4-FFF2-40B4-BE49-F238E27FC236}">
                              <a16:creationId xmlns:a16="http://schemas.microsoft.com/office/drawing/2014/main" id="{AE40A27F-44C6-40BE-B4F0-F5E8CE07B3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7" name="Gruppierung 364">
                        <a:extLst>
                          <a:ext uri="{FF2B5EF4-FFF2-40B4-BE49-F238E27FC236}">
                            <a16:creationId xmlns:a16="http://schemas.microsoft.com/office/drawing/2014/main" id="{18985C48-A312-4B68-A688-0B4E9C4593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27635" y="3813898"/>
                        <a:ext cx="740157" cy="245204"/>
                        <a:chOff x="5406592" y="3651707"/>
                        <a:chExt cx="501788" cy="137781"/>
                      </a:xfrm>
                    </p:grpSpPr>
                    <p:sp>
                      <p:nvSpPr>
                        <p:cNvPr id="248" name="Oval 367">
                          <a:extLst>
                            <a:ext uri="{FF2B5EF4-FFF2-40B4-BE49-F238E27FC236}">
                              <a16:creationId xmlns:a16="http://schemas.microsoft.com/office/drawing/2014/main" id="{10445F22-AD67-4C7E-BA37-D6AC520A3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6592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49" name="Oval 368">
                          <a:extLst>
                            <a:ext uri="{FF2B5EF4-FFF2-40B4-BE49-F238E27FC236}">
                              <a16:creationId xmlns:a16="http://schemas.microsoft.com/office/drawing/2014/main" id="{2293373C-4681-48E8-93FA-94928632A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794" y="3651707"/>
                          <a:ext cx="151586" cy="1377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sp>
                      <p:nvSpPr>
                        <p:cNvPr id="250" name="Rechteck 249">
                          <a:extLst>
                            <a:ext uri="{FF2B5EF4-FFF2-40B4-BE49-F238E27FC236}">
                              <a16:creationId xmlns:a16="http://schemas.microsoft.com/office/drawing/2014/main" id="{4EFDA797-EE92-46C0-9363-AA09AC859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6488" y="3651707"/>
                          <a:ext cx="331807" cy="1377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2126"/>
                        </a:p>
                      </p:txBody>
                    </p:sp>
                    <p:cxnSp>
                      <p:nvCxnSpPr>
                        <p:cNvPr id="251" name="Gerade Verbindung 370">
                          <a:extLst>
                            <a:ext uri="{FF2B5EF4-FFF2-40B4-BE49-F238E27FC236}">
                              <a16:creationId xmlns:a16="http://schemas.microsoft.com/office/drawing/2014/main" id="{00D87100-C78F-47FC-BBD7-9BDBA8CFDD9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651707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2" name="Gerade Verbindung 371">
                          <a:extLst>
                            <a:ext uri="{FF2B5EF4-FFF2-40B4-BE49-F238E27FC236}">
                              <a16:creationId xmlns:a16="http://schemas.microsoft.com/office/drawing/2014/main" id="{A1B87512-9A72-4C69-863E-0BBEBA7E0BC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75575" y="3789488"/>
                          <a:ext cx="35701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14" name="Oval 428">
                      <a:extLst>
                        <a:ext uri="{FF2B5EF4-FFF2-40B4-BE49-F238E27FC236}">
                          <a16:creationId xmlns:a16="http://schemas.microsoft.com/office/drawing/2014/main" id="{27ED914F-AF34-4A09-B450-89F2D501D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652" y="3005181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15" name="Oval 429">
                      <a:extLst>
                        <a:ext uri="{FF2B5EF4-FFF2-40B4-BE49-F238E27FC236}">
                          <a16:creationId xmlns:a16="http://schemas.microsoft.com/office/drawing/2014/main" id="{CE017EB9-FA54-4DB3-980F-ABF33CD4B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2661" y="2976036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16" name="Oval 430">
                      <a:extLst>
                        <a:ext uri="{FF2B5EF4-FFF2-40B4-BE49-F238E27FC236}">
                          <a16:creationId xmlns:a16="http://schemas.microsoft.com/office/drawing/2014/main" id="{7FC71DFB-DAC7-46BF-8CC0-DD750946E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123" y="3312954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17" name="Oval 431">
                      <a:extLst>
                        <a:ext uri="{FF2B5EF4-FFF2-40B4-BE49-F238E27FC236}">
                          <a16:creationId xmlns:a16="http://schemas.microsoft.com/office/drawing/2014/main" id="{E63F8AB0-9B41-40AD-874F-C5A5103E1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637" y="3633500"/>
                      <a:ext cx="126776" cy="1082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</p:grpSp>
            </p:grpSp>
            <p:grpSp>
              <p:nvGrpSpPr>
                <p:cNvPr id="274" name="Gruppieren 273">
                  <a:extLst>
                    <a:ext uri="{FF2B5EF4-FFF2-40B4-BE49-F238E27FC236}">
                      <a16:creationId xmlns:a16="http://schemas.microsoft.com/office/drawing/2014/main" id="{1872A9C0-CBFC-46CE-8D2D-6FFFB6BE3063}"/>
                    </a:ext>
                  </a:extLst>
                </p:cNvPr>
                <p:cNvGrpSpPr/>
                <p:nvPr/>
              </p:nvGrpSpPr>
              <p:grpSpPr>
                <a:xfrm>
                  <a:off x="4673998" y="3840751"/>
                  <a:ext cx="1209600" cy="784800"/>
                  <a:chOff x="3030785" y="865785"/>
                  <a:chExt cx="2011091" cy="1310269"/>
                </a:xfrm>
              </p:grpSpPr>
              <p:sp>
                <p:nvSpPr>
                  <p:cNvPr id="275" name="Rechteck 274">
                    <a:extLst>
                      <a:ext uri="{FF2B5EF4-FFF2-40B4-BE49-F238E27FC236}">
                        <a16:creationId xmlns:a16="http://schemas.microsoft.com/office/drawing/2014/main" id="{55070F6D-6220-41A4-A2D8-59D1B1732EEF}"/>
                      </a:ext>
                    </a:extLst>
                  </p:cNvPr>
                  <p:cNvSpPr/>
                  <p:nvPr/>
                </p:nvSpPr>
                <p:spPr>
                  <a:xfrm>
                    <a:off x="3130369" y="865785"/>
                    <a:ext cx="1782612" cy="13102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 dirty="0"/>
                  </a:p>
                </p:txBody>
              </p:sp>
              <p:grpSp>
                <p:nvGrpSpPr>
                  <p:cNvPr id="277" name="Gruppieren 276">
                    <a:extLst>
                      <a:ext uri="{FF2B5EF4-FFF2-40B4-BE49-F238E27FC236}">
                        <a16:creationId xmlns:a16="http://schemas.microsoft.com/office/drawing/2014/main" id="{53986B9C-DA66-41E4-B419-CC887FF31096}"/>
                      </a:ext>
                    </a:extLst>
                  </p:cNvPr>
                  <p:cNvGrpSpPr/>
                  <p:nvPr/>
                </p:nvGrpSpPr>
                <p:grpSpPr>
                  <a:xfrm>
                    <a:off x="3030785" y="966081"/>
                    <a:ext cx="2011091" cy="1156201"/>
                    <a:chOff x="6154166" y="2913743"/>
                    <a:chExt cx="1982433" cy="1156201"/>
                  </a:xfrm>
                </p:grpSpPr>
                <p:sp>
                  <p:nvSpPr>
                    <p:cNvPr id="282" name="Oval 383">
                      <a:extLst>
                        <a:ext uri="{FF2B5EF4-FFF2-40B4-BE49-F238E27FC236}">
                          <a16:creationId xmlns:a16="http://schemas.microsoft.com/office/drawing/2014/main" id="{3AC81974-BE4E-4A7B-B53C-8F1C4BF3C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83" name="Rechteck 282">
                      <a:extLst>
                        <a:ext uri="{FF2B5EF4-FFF2-40B4-BE49-F238E27FC236}">
                          <a16:creationId xmlns:a16="http://schemas.microsoft.com/office/drawing/2014/main" id="{A3351A9E-0F2D-4C2A-BB38-27B4F4485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84" name="Oval 422">
                      <a:extLst>
                        <a:ext uri="{FF2B5EF4-FFF2-40B4-BE49-F238E27FC236}">
                          <a16:creationId xmlns:a16="http://schemas.microsoft.com/office/drawing/2014/main" id="{66584061-9325-4AF7-AFB3-82FD3D4C4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85" name="Oval 423">
                      <a:extLst>
                        <a:ext uri="{FF2B5EF4-FFF2-40B4-BE49-F238E27FC236}">
                          <a16:creationId xmlns:a16="http://schemas.microsoft.com/office/drawing/2014/main" id="{8E139548-6B92-4E54-A6E9-8D3035080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86" name="Rechteck 285">
                      <a:extLst>
                        <a:ext uri="{FF2B5EF4-FFF2-40B4-BE49-F238E27FC236}">
                          <a16:creationId xmlns:a16="http://schemas.microsoft.com/office/drawing/2014/main" id="{9CD7E2DE-7B24-4120-BCF9-536CFA9CC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287" name="Gerade Verbindung 425">
                      <a:extLst>
                        <a:ext uri="{FF2B5EF4-FFF2-40B4-BE49-F238E27FC236}">
                          <a16:creationId xmlns:a16="http://schemas.microsoft.com/office/drawing/2014/main" id="{C23152A6-B2EF-4704-9B10-AB250D2D2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Gerade Verbindung 426">
                      <a:extLst>
                        <a:ext uri="{FF2B5EF4-FFF2-40B4-BE49-F238E27FC236}">
                          <a16:creationId xmlns:a16="http://schemas.microsoft.com/office/drawing/2014/main" id="{C075D1F0-CADB-4986-A362-07612E711CFB}"/>
                        </a:ext>
                      </a:extLst>
                    </p:cNvPr>
                    <p:cNvCxnSpPr>
                      <a:cxnSpLocks/>
                      <a:endCxn id="331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uppierung 354">
                      <a:extLst>
                        <a:ext uri="{FF2B5EF4-FFF2-40B4-BE49-F238E27FC236}">
                          <a16:creationId xmlns:a16="http://schemas.microsoft.com/office/drawing/2014/main" id="{C8A51FB1-A4A5-4DA7-A287-12166CFB8A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32" name="Oval 417">
                        <a:extLst>
                          <a:ext uri="{FF2B5EF4-FFF2-40B4-BE49-F238E27FC236}">
                            <a16:creationId xmlns:a16="http://schemas.microsoft.com/office/drawing/2014/main" id="{5979812A-E4D7-4F60-8EE0-396E450B0E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33" name="Oval 418">
                        <a:extLst>
                          <a:ext uri="{FF2B5EF4-FFF2-40B4-BE49-F238E27FC236}">
                            <a16:creationId xmlns:a16="http://schemas.microsoft.com/office/drawing/2014/main" id="{4E189BC0-7745-44D5-9428-6496D3F06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34" name="Rechteck 333">
                        <a:extLst>
                          <a:ext uri="{FF2B5EF4-FFF2-40B4-BE49-F238E27FC236}">
                            <a16:creationId xmlns:a16="http://schemas.microsoft.com/office/drawing/2014/main" id="{16137FE0-6E92-43FA-B7DF-7BAD96798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35" name="Gerade Verbindung 420">
                        <a:extLst>
                          <a:ext uri="{FF2B5EF4-FFF2-40B4-BE49-F238E27FC236}">
                            <a16:creationId xmlns:a16="http://schemas.microsoft.com/office/drawing/2014/main" id="{D83F63F7-4428-4484-B94E-8352CB52788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6" name="Gerade Verbindung 421">
                        <a:extLst>
                          <a:ext uri="{FF2B5EF4-FFF2-40B4-BE49-F238E27FC236}">
                            <a16:creationId xmlns:a16="http://schemas.microsoft.com/office/drawing/2014/main" id="{77F0D9D4-B141-463B-9EF2-5EB8F7F650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0" name="Oval 412">
                      <a:extLst>
                        <a:ext uri="{FF2B5EF4-FFF2-40B4-BE49-F238E27FC236}">
                          <a16:creationId xmlns:a16="http://schemas.microsoft.com/office/drawing/2014/main" id="{BBB11805-CC55-4617-8C0A-507A53332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91" name="Rechteck 290">
                      <a:extLst>
                        <a:ext uri="{FF2B5EF4-FFF2-40B4-BE49-F238E27FC236}">
                          <a16:creationId xmlns:a16="http://schemas.microsoft.com/office/drawing/2014/main" id="{95462351-CA97-48D6-8200-67D6644C0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292" name="Gerade Verbindung 415">
                      <a:extLst>
                        <a:ext uri="{FF2B5EF4-FFF2-40B4-BE49-F238E27FC236}">
                          <a16:creationId xmlns:a16="http://schemas.microsoft.com/office/drawing/2014/main" id="{8DF9A2ED-EB58-4AB9-AC5C-FC1CCD3DA8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Gerade Verbindung 416">
                      <a:extLst>
                        <a:ext uri="{FF2B5EF4-FFF2-40B4-BE49-F238E27FC236}">
                          <a16:creationId xmlns:a16="http://schemas.microsoft.com/office/drawing/2014/main" id="{1572B30F-ACBF-428F-883B-B5EB9B1E26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4" name="Oval 407">
                      <a:extLst>
                        <a:ext uri="{FF2B5EF4-FFF2-40B4-BE49-F238E27FC236}">
                          <a16:creationId xmlns:a16="http://schemas.microsoft.com/office/drawing/2014/main" id="{436B716A-0815-4106-87DB-E68FDC65C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95" name="Rechteck 294">
                      <a:extLst>
                        <a:ext uri="{FF2B5EF4-FFF2-40B4-BE49-F238E27FC236}">
                          <a16:creationId xmlns:a16="http://schemas.microsoft.com/office/drawing/2014/main" id="{8BC835CE-5EED-4793-B7DC-49ECAE4C8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296" name="Gerade Verbindung 410">
                      <a:extLst>
                        <a:ext uri="{FF2B5EF4-FFF2-40B4-BE49-F238E27FC236}">
                          <a16:creationId xmlns:a16="http://schemas.microsoft.com/office/drawing/2014/main" id="{0F1B1801-41F3-42A3-82B0-8A04533806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Gerade Verbindung 411">
                      <a:extLst>
                        <a:ext uri="{FF2B5EF4-FFF2-40B4-BE49-F238E27FC236}">
                          <a16:creationId xmlns:a16="http://schemas.microsoft.com/office/drawing/2014/main" id="{7E96ADCE-D2E8-44A1-A2A9-E2F17556A3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8" name="Oval 402">
                      <a:extLst>
                        <a:ext uri="{FF2B5EF4-FFF2-40B4-BE49-F238E27FC236}">
                          <a16:creationId xmlns:a16="http://schemas.microsoft.com/office/drawing/2014/main" id="{3613D695-4D07-4186-92D2-C13A4EA9F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299" name="Rechteck 298">
                      <a:extLst>
                        <a:ext uri="{FF2B5EF4-FFF2-40B4-BE49-F238E27FC236}">
                          <a16:creationId xmlns:a16="http://schemas.microsoft.com/office/drawing/2014/main" id="{1785FDBA-8F3D-44BB-865D-D03ABEC95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00" name="Oval 398">
                      <a:extLst>
                        <a:ext uri="{FF2B5EF4-FFF2-40B4-BE49-F238E27FC236}">
                          <a16:creationId xmlns:a16="http://schemas.microsoft.com/office/drawing/2014/main" id="{A18613A9-FE14-47D2-A69E-D66EBB485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01" name="Rechteck 300">
                      <a:extLst>
                        <a:ext uri="{FF2B5EF4-FFF2-40B4-BE49-F238E27FC236}">
                          <a16:creationId xmlns:a16="http://schemas.microsoft.com/office/drawing/2014/main" id="{1C3A9804-9A8A-42AF-9A90-C717BD4FC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02" name="Gerade Verbindung 400">
                      <a:extLst>
                        <a:ext uri="{FF2B5EF4-FFF2-40B4-BE49-F238E27FC236}">
                          <a16:creationId xmlns:a16="http://schemas.microsoft.com/office/drawing/2014/main" id="{8C541F75-E2B9-4910-91C5-5E9862CA75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Gerade Verbindung 401">
                      <a:extLst>
                        <a:ext uri="{FF2B5EF4-FFF2-40B4-BE49-F238E27FC236}">
                          <a16:creationId xmlns:a16="http://schemas.microsoft.com/office/drawing/2014/main" id="{BB35865A-8A2C-4B29-90BC-9A4A2731A0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4" name="Oval 393">
                      <a:extLst>
                        <a:ext uri="{FF2B5EF4-FFF2-40B4-BE49-F238E27FC236}">
                          <a16:creationId xmlns:a16="http://schemas.microsoft.com/office/drawing/2014/main" id="{F7DC0AB6-E8B2-4DE2-8663-0177C2F14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05" name="Rechteck 304">
                      <a:extLst>
                        <a:ext uri="{FF2B5EF4-FFF2-40B4-BE49-F238E27FC236}">
                          <a16:creationId xmlns:a16="http://schemas.microsoft.com/office/drawing/2014/main" id="{F291844E-ECF7-427F-8CAE-C91D8A0ED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06" name="Gerade Verbindung 395">
                      <a:extLst>
                        <a:ext uri="{FF2B5EF4-FFF2-40B4-BE49-F238E27FC236}">
                          <a16:creationId xmlns:a16="http://schemas.microsoft.com/office/drawing/2014/main" id="{CDD5341A-1887-4958-928B-3A2959554DAE}"/>
                        </a:ext>
                      </a:extLst>
                    </p:cNvPr>
                    <p:cNvCxnSpPr>
                      <a:cxnSpLocks/>
                      <a:endCxn id="304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Gerade Verbindung 396">
                      <a:extLst>
                        <a:ext uri="{FF2B5EF4-FFF2-40B4-BE49-F238E27FC236}">
                          <a16:creationId xmlns:a16="http://schemas.microsoft.com/office/drawing/2014/main" id="{862D562C-0F60-482C-B67D-B5F63D3440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8" name="Gruppierung 360">
                      <a:extLst>
                        <a:ext uri="{FF2B5EF4-FFF2-40B4-BE49-F238E27FC236}">
                          <a16:creationId xmlns:a16="http://schemas.microsoft.com/office/drawing/2014/main" id="{54074EDF-D5DC-4DC7-9B3B-FA5E8E2246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27" name="Oval 387">
                        <a:extLst>
                          <a:ext uri="{FF2B5EF4-FFF2-40B4-BE49-F238E27FC236}">
                            <a16:creationId xmlns:a16="http://schemas.microsoft.com/office/drawing/2014/main" id="{36A3623E-DACF-436F-8EFE-B6E892EBB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28" name="Oval 388">
                        <a:extLst>
                          <a:ext uri="{FF2B5EF4-FFF2-40B4-BE49-F238E27FC236}">
                            <a16:creationId xmlns:a16="http://schemas.microsoft.com/office/drawing/2014/main" id="{91604037-DDB3-4510-B501-C7CDEFFEB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29" name="Rechteck 328">
                        <a:extLst>
                          <a:ext uri="{FF2B5EF4-FFF2-40B4-BE49-F238E27FC236}">
                            <a16:creationId xmlns:a16="http://schemas.microsoft.com/office/drawing/2014/main" id="{B75323CB-9BD2-4C4D-8EB8-2B65BF6C8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30" name="Gerade Verbindung 390">
                        <a:extLst>
                          <a:ext uri="{FF2B5EF4-FFF2-40B4-BE49-F238E27FC236}">
                            <a16:creationId xmlns:a16="http://schemas.microsoft.com/office/drawing/2014/main" id="{BBD4F97E-B6F0-4FC9-A719-E5556D5F019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Gerade Verbindung 391">
                        <a:extLst>
                          <a:ext uri="{FF2B5EF4-FFF2-40B4-BE49-F238E27FC236}">
                            <a16:creationId xmlns:a16="http://schemas.microsoft.com/office/drawing/2014/main" id="{3719A390-181B-435A-8711-8D228FCA10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9" name="Gruppierung 362">
                      <a:extLst>
                        <a:ext uri="{FF2B5EF4-FFF2-40B4-BE49-F238E27FC236}">
                          <a16:creationId xmlns:a16="http://schemas.microsoft.com/office/drawing/2014/main" id="{43AF6576-02FD-4E2A-BB24-D493B3C901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22" name="Oval 377">
                        <a:extLst>
                          <a:ext uri="{FF2B5EF4-FFF2-40B4-BE49-F238E27FC236}">
                            <a16:creationId xmlns:a16="http://schemas.microsoft.com/office/drawing/2014/main" id="{04C65D3A-CB20-483D-9EED-67743A0AA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23" name="Oval 378">
                        <a:extLst>
                          <a:ext uri="{FF2B5EF4-FFF2-40B4-BE49-F238E27FC236}">
                            <a16:creationId xmlns:a16="http://schemas.microsoft.com/office/drawing/2014/main" id="{DCC5B171-3F56-4011-9046-93C069CBEF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24" name="Rechteck 323">
                        <a:extLst>
                          <a:ext uri="{FF2B5EF4-FFF2-40B4-BE49-F238E27FC236}">
                            <a16:creationId xmlns:a16="http://schemas.microsoft.com/office/drawing/2014/main" id="{47134F0A-DFFD-478E-B4AD-A49E2BA32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25" name="Gerade Verbindung 380">
                        <a:extLst>
                          <a:ext uri="{FF2B5EF4-FFF2-40B4-BE49-F238E27FC236}">
                            <a16:creationId xmlns:a16="http://schemas.microsoft.com/office/drawing/2014/main" id="{DCD8597F-681D-47A4-A8F2-87B85159AC9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Gerade Verbindung 381">
                        <a:extLst>
                          <a:ext uri="{FF2B5EF4-FFF2-40B4-BE49-F238E27FC236}">
                            <a16:creationId xmlns:a16="http://schemas.microsoft.com/office/drawing/2014/main" id="{61849676-448A-46CE-A58F-952AFC16549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0" name="Gruppierung 363">
                      <a:extLst>
                        <a:ext uri="{FF2B5EF4-FFF2-40B4-BE49-F238E27FC236}">
                          <a16:creationId xmlns:a16="http://schemas.microsoft.com/office/drawing/2014/main" id="{2EE59015-22DC-4B3A-A33D-8602EA867B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17" name="Oval 372">
                        <a:extLst>
                          <a:ext uri="{FF2B5EF4-FFF2-40B4-BE49-F238E27FC236}">
                            <a16:creationId xmlns:a16="http://schemas.microsoft.com/office/drawing/2014/main" id="{29A5FE24-BB24-452A-B26F-9AD707E5B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18" name="Oval 373">
                        <a:extLst>
                          <a:ext uri="{FF2B5EF4-FFF2-40B4-BE49-F238E27FC236}">
                            <a16:creationId xmlns:a16="http://schemas.microsoft.com/office/drawing/2014/main" id="{5B7A4A0E-5513-4770-8FCC-423306BB0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19" name="Rechteck 318">
                        <a:extLst>
                          <a:ext uri="{FF2B5EF4-FFF2-40B4-BE49-F238E27FC236}">
                            <a16:creationId xmlns:a16="http://schemas.microsoft.com/office/drawing/2014/main" id="{776CF98A-51FB-4E47-A8FC-DD0BF7C01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20" name="Gerade Verbindung 375">
                        <a:extLst>
                          <a:ext uri="{FF2B5EF4-FFF2-40B4-BE49-F238E27FC236}">
                            <a16:creationId xmlns:a16="http://schemas.microsoft.com/office/drawing/2014/main" id="{249D7B44-89BF-4208-AD84-88C0FE3C98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1" name="Gerade Verbindung 376">
                        <a:extLst>
                          <a:ext uri="{FF2B5EF4-FFF2-40B4-BE49-F238E27FC236}">
                            <a16:creationId xmlns:a16="http://schemas.microsoft.com/office/drawing/2014/main" id="{BB5607FC-4014-427E-8291-C66DC3D37A4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1" name="Gruppierung 364">
                      <a:extLst>
                        <a:ext uri="{FF2B5EF4-FFF2-40B4-BE49-F238E27FC236}">
                          <a16:creationId xmlns:a16="http://schemas.microsoft.com/office/drawing/2014/main" id="{038C9084-F54D-4598-BF3E-92432AD70B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12" name="Oval 367">
                        <a:extLst>
                          <a:ext uri="{FF2B5EF4-FFF2-40B4-BE49-F238E27FC236}">
                            <a16:creationId xmlns:a16="http://schemas.microsoft.com/office/drawing/2014/main" id="{A25581BC-8BFB-4FEC-8CD1-FBADD0DB90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13" name="Oval 368">
                        <a:extLst>
                          <a:ext uri="{FF2B5EF4-FFF2-40B4-BE49-F238E27FC236}">
                            <a16:creationId xmlns:a16="http://schemas.microsoft.com/office/drawing/2014/main" id="{5E662CC3-28ED-42BC-8658-EE8C4755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14" name="Rechteck 313">
                        <a:extLst>
                          <a:ext uri="{FF2B5EF4-FFF2-40B4-BE49-F238E27FC236}">
                            <a16:creationId xmlns:a16="http://schemas.microsoft.com/office/drawing/2014/main" id="{3A27A79C-CEAE-438A-BE74-94C99BEA3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15" name="Gerade Verbindung 370">
                        <a:extLst>
                          <a:ext uri="{FF2B5EF4-FFF2-40B4-BE49-F238E27FC236}">
                            <a16:creationId xmlns:a16="http://schemas.microsoft.com/office/drawing/2014/main" id="{DA27D9FC-3EC6-4C10-8082-0F5DE359D55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Gerade Verbindung 371">
                        <a:extLst>
                          <a:ext uri="{FF2B5EF4-FFF2-40B4-BE49-F238E27FC236}">
                            <a16:creationId xmlns:a16="http://schemas.microsoft.com/office/drawing/2014/main" id="{0C04D0CC-548A-43D4-AF94-54D6432CC17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37" name="Gerade Verbindung mit Pfeil 336">
                  <a:extLst>
                    <a:ext uri="{FF2B5EF4-FFF2-40B4-BE49-F238E27FC236}">
                      <a16:creationId xmlns:a16="http://schemas.microsoft.com/office/drawing/2014/main" id="{B2859031-6027-40D2-A81B-1D9967CF1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5096" y="3013234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8" name="Gruppieren 337">
                  <a:extLst>
                    <a:ext uri="{FF2B5EF4-FFF2-40B4-BE49-F238E27FC236}">
                      <a16:creationId xmlns:a16="http://schemas.microsoft.com/office/drawing/2014/main" id="{741B4549-C98A-466D-9A24-7DA54CB3CB23}"/>
                    </a:ext>
                  </a:extLst>
                </p:cNvPr>
                <p:cNvGrpSpPr/>
                <p:nvPr/>
              </p:nvGrpSpPr>
              <p:grpSpPr>
                <a:xfrm>
                  <a:off x="4672039" y="5435913"/>
                  <a:ext cx="1209600" cy="784800"/>
                  <a:chOff x="3030785" y="855222"/>
                  <a:chExt cx="2011091" cy="1310269"/>
                </a:xfrm>
              </p:grpSpPr>
              <p:sp>
                <p:nvSpPr>
                  <p:cNvPr id="339" name="Rechteck 338">
                    <a:extLst>
                      <a:ext uri="{FF2B5EF4-FFF2-40B4-BE49-F238E27FC236}">
                        <a16:creationId xmlns:a16="http://schemas.microsoft.com/office/drawing/2014/main" id="{3512C5E2-26DF-4A03-8EDA-7052CA5E33D6}"/>
                      </a:ext>
                    </a:extLst>
                  </p:cNvPr>
                  <p:cNvSpPr/>
                  <p:nvPr/>
                </p:nvSpPr>
                <p:spPr>
                  <a:xfrm>
                    <a:off x="3147890" y="855222"/>
                    <a:ext cx="1782612" cy="13102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 dirty="0"/>
                  </a:p>
                </p:txBody>
              </p:sp>
              <p:grpSp>
                <p:nvGrpSpPr>
                  <p:cNvPr id="341" name="Gruppieren 340">
                    <a:extLst>
                      <a:ext uri="{FF2B5EF4-FFF2-40B4-BE49-F238E27FC236}">
                        <a16:creationId xmlns:a16="http://schemas.microsoft.com/office/drawing/2014/main" id="{90BB5C7D-645A-4DEE-9A0F-F51141297865}"/>
                      </a:ext>
                    </a:extLst>
                  </p:cNvPr>
                  <p:cNvGrpSpPr/>
                  <p:nvPr/>
                </p:nvGrpSpPr>
                <p:grpSpPr>
                  <a:xfrm>
                    <a:off x="3030785" y="966081"/>
                    <a:ext cx="2011091" cy="1156201"/>
                    <a:chOff x="6154166" y="2913743"/>
                    <a:chExt cx="1982433" cy="1156201"/>
                  </a:xfrm>
                </p:grpSpPr>
                <p:sp>
                  <p:nvSpPr>
                    <p:cNvPr id="346" name="Oval 383">
                      <a:extLst>
                        <a:ext uri="{FF2B5EF4-FFF2-40B4-BE49-F238E27FC236}">
                          <a16:creationId xmlns:a16="http://schemas.microsoft.com/office/drawing/2014/main" id="{AB26E8EE-EEEA-42C3-8F47-76722BA2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47" name="Rechteck 346">
                      <a:extLst>
                        <a:ext uri="{FF2B5EF4-FFF2-40B4-BE49-F238E27FC236}">
                          <a16:creationId xmlns:a16="http://schemas.microsoft.com/office/drawing/2014/main" id="{327EB6F3-C3DE-4B6A-9D76-0D48CCB81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48" name="Oval 422">
                      <a:extLst>
                        <a:ext uri="{FF2B5EF4-FFF2-40B4-BE49-F238E27FC236}">
                          <a16:creationId xmlns:a16="http://schemas.microsoft.com/office/drawing/2014/main" id="{92988979-9840-42B0-9BC9-E98846BB5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49" name="Oval 423">
                      <a:extLst>
                        <a:ext uri="{FF2B5EF4-FFF2-40B4-BE49-F238E27FC236}">
                          <a16:creationId xmlns:a16="http://schemas.microsoft.com/office/drawing/2014/main" id="{01EE6D6E-A0FB-457B-AE01-C2351A435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50" name="Rechteck 349">
                      <a:extLst>
                        <a:ext uri="{FF2B5EF4-FFF2-40B4-BE49-F238E27FC236}">
                          <a16:creationId xmlns:a16="http://schemas.microsoft.com/office/drawing/2014/main" id="{00AD97E5-9174-4FCE-AC6C-0303BFBEB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51" name="Gerade Verbindung 425">
                      <a:extLst>
                        <a:ext uri="{FF2B5EF4-FFF2-40B4-BE49-F238E27FC236}">
                          <a16:creationId xmlns:a16="http://schemas.microsoft.com/office/drawing/2014/main" id="{77EF847D-218C-48B9-B6CB-D0FEF287F2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Gerade Verbindung 426">
                      <a:extLst>
                        <a:ext uri="{FF2B5EF4-FFF2-40B4-BE49-F238E27FC236}">
                          <a16:creationId xmlns:a16="http://schemas.microsoft.com/office/drawing/2014/main" id="{61F6BE46-48A8-41B8-9E30-77EA8EA75563}"/>
                        </a:ext>
                      </a:extLst>
                    </p:cNvPr>
                    <p:cNvCxnSpPr>
                      <a:cxnSpLocks/>
                      <a:endCxn id="395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3" name="Gruppierung 354">
                      <a:extLst>
                        <a:ext uri="{FF2B5EF4-FFF2-40B4-BE49-F238E27FC236}">
                          <a16:creationId xmlns:a16="http://schemas.microsoft.com/office/drawing/2014/main" id="{97728F2B-889F-48E6-A6B6-BDF94964DF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96" name="Oval 417">
                        <a:extLst>
                          <a:ext uri="{FF2B5EF4-FFF2-40B4-BE49-F238E27FC236}">
                            <a16:creationId xmlns:a16="http://schemas.microsoft.com/office/drawing/2014/main" id="{181FEBDE-37B3-415E-883C-3075C8E8B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97" name="Oval 418">
                        <a:extLst>
                          <a:ext uri="{FF2B5EF4-FFF2-40B4-BE49-F238E27FC236}">
                            <a16:creationId xmlns:a16="http://schemas.microsoft.com/office/drawing/2014/main" id="{73FDFFAC-7179-4C51-A826-F63FDE3FC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98" name="Rechteck 397">
                        <a:extLst>
                          <a:ext uri="{FF2B5EF4-FFF2-40B4-BE49-F238E27FC236}">
                            <a16:creationId xmlns:a16="http://schemas.microsoft.com/office/drawing/2014/main" id="{C56D2C15-453E-4AF6-84CF-D610C01C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99" name="Gerade Verbindung 420">
                        <a:extLst>
                          <a:ext uri="{FF2B5EF4-FFF2-40B4-BE49-F238E27FC236}">
                            <a16:creationId xmlns:a16="http://schemas.microsoft.com/office/drawing/2014/main" id="{1EA8940B-9DBB-4760-B93F-A426E22BD3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0" name="Gerade Verbindung 421">
                        <a:extLst>
                          <a:ext uri="{FF2B5EF4-FFF2-40B4-BE49-F238E27FC236}">
                            <a16:creationId xmlns:a16="http://schemas.microsoft.com/office/drawing/2014/main" id="{AF327A61-1805-4B59-BDB9-C1E5BE43653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54" name="Oval 412">
                      <a:extLst>
                        <a:ext uri="{FF2B5EF4-FFF2-40B4-BE49-F238E27FC236}">
                          <a16:creationId xmlns:a16="http://schemas.microsoft.com/office/drawing/2014/main" id="{17AEA7A1-C084-4730-BD44-9C026FD9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55" name="Rechteck 354">
                      <a:extLst>
                        <a:ext uri="{FF2B5EF4-FFF2-40B4-BE49-F238E27FC236}">
                          <a16:creationId xmlns:a16="http://schemas.microsoft.com/office/drawing/2014/main" id="{59115A78-8B48-4CD0-B576-D374366E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56" name="Gerade Verbindung 415">
                      <a:extLst>
                        <a:ext uri="{FF2B5EF4-FFF2-40B4-BE49-F238E27FC236}">
                          <a16:creationId xmlns:a16="http://schemas.microsoft.com/office/drawing/2014/main" id="{7D042739-76DC-4FFA-8E9C-68D444EA0E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Gerade Verbindung 416">
                      <a:extLst>
                        <a:ext uri="{FF2B5EF4-FFF2-40B4-BE49-F238E27FC236}">
                          <a16:creationId xmlns:a16="http://schemas.microsoft.com/office/drawing/2014/main" id="{04A1C8C6-2A10-4E55-9830-F17F57E042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8" name="Oval 407">
                      <a:extLst>
                        <a:ext uri="{FF2B5EF4-FFF2-40B4-BE49-F238E27FC236}">
                          <a16:creationId xmlns:a16="http://schemas.microsoft.com/office/drawing/2014/main" id="{9AB53440-7996-4491-AB81-09A65FFE7C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59" name="Rechteck 358">
                      <a:extLst>
                        <a:ext uri="{FF2B5EF4-FFF2-40B4-BE49-F238E27FC236}">
                          <a16:creationId xmlns:a16="http://schemas.microsoft.com/office/drawing/2014/main" id="{A67DDBAA-584B-440B-AD8F-9A36A9AB7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60" name="Gerade Verbindung 410">
                      <a:extLst>
                        <a:ext uri="{FF2B5EF4-FFF2-40B4-BE49-F238E27FC236}">
                          <a16:creationId xmlns:a16="http://schemas.microsoft.com/office/drawing/2014/main" id="{01DA4BC0-4945-4E02-8DB5-F402D4FD08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Gerade Verbindung 411">
                      <a:extLst>
                        <a:ext uri="{FF2B5EF4-FFF2-40B4-BE49-F238E27FC236}">
                          <a16:creationId xmlns:a16="http://schemas.microsoft.com/office/drawing/2014/main" id="{2D7710A0-66D8-46FD-8235-88B4E3EE29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2" name="Oval 402">
                      <a:extLst>
                        <a:ext uri="{FF2B5EF4-FFF2-40B4-BE49-F238E27FC236}">
                          <a16:creationId xmlns:a16="http://schemas.microsoft.com/office/drawing/2014/main" id="{C51DD721-D8C2-47A9-8B12-5CC8E66F3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63" name="Rechteck 362">
                      <a:extLst>
                        <a:ext uri="{FF2B5EF4-FFF2-40B4-BE49-F238E27FC236}">
                          <a16:creationId xmlns:a16="http://schemas.microsoft.com/office/drawing/2014/main" id="{C60DD670-30C3-4D66-8F0B-ADF9E43ED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64" name="Oval 398">
                      <a:extLst>
                        <a:ext uri="{FF2B5EF4-FFF2-40B4-BE49-F238E27FC236}">
                          <a16:creationId xmlns:a16="http://schemas.microsoft.com/office/drawing/2014/main" id="{ABC7B3D0-7823-449E-BD73-C4417B128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65" name="Rechteck 364">
                      <a:extLst>
                        <a:ext uri="{FF2B5EF4-FFF2-40B4-BE49-F238E27FC236}">
                          <a16:creationId xmlns:a16="http://schemas.microsoft.com/office/drawing/2014/main" id="{C7E17D8A-8DEC-4D2B-A48C-542EA691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66" name="Gerade Verbindung 400">
                      <a:extLst>
                        <a:ext uri="{FF2B5EF4-FFF2-40B4-BE49-F238E27FC236}">
                          <a16:creationId xmlns:a16="http://schemas.microsoft.com/office/drawing/2014/main" id="{016EB320-D707-4061-9C43-AC357A06B4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Gerade Verbindung 401">
                      <a:extLst>
                        <a:ext uri="{FF2B5EF4-FFF2-40B4-BE49-F238E27FC236}">
                          <a16:creationId xmlns:a16="http://schemas.microsoft.com/office/drawing/2014/main" id="{3D953ED2-61C2-40F0-93FA-94DF60AC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8" name="Oval 393">
                      <a:extLst>
                        <a:ext uri="{FF2B5EF4-FFF2-40B4-BE49-F238E27FC236}">
                          <a16:creationId xmlns:a16="http://schemas.microsoft.com/office/drawing/2014/main" id="{549E7A4A-E4C3-466B-8AF5-2710BE3A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69" name="Rechteck 368">
                      <a:extLst>
                        <a:ext uri="{FF2B5EF4-FFF2-40B4-BE49-F238E27FC236}">
                          <a16:creationId xmlns:a16="http://schemas.microsoft.com/office/drawing/2014/main" id="{9A16799C-7D54-4BF7-8FC0-B38FD4268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70" name="Gerade Verbindung 395">
                      <a:extLst>
                        <a:ext uri="{FF2B5EF4-FFF2-40B4-BE49-F238E27FC236}">
                          <a16:creationId xmlns:a16="http://schemas.microsoft.com/office/drawing/2014/main" id="{78F70A1D-9CA9-425C-80F6-2BB9504EA883}"/>
                        </a:ext>
                      </a:extLst>
                    </p:cNvPr>
                    <p:cNvCxnSpPr>
                      <a:cxnSpLocks/>
                      <a:endCxn id="368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Gerade Verbindung 396">
                      <a:extLst>
                        <a:ext uri="{FF2B5EF4-FFF2-40B4-BE49-F238E27FC236}">
                          <a16:creationId xmlns:a16="http://schemas.microsoft.com/office/drawing/2014/main" id="{E0B0FFE9-8B2F-41EC-9D91-6629E91710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2" name="Gruppierung 360">
                      <a:extLst>
                        <a:ext uri="{FF2B5EF4-FFF2-40B4-BE49-F238E27FC236}">
                          <a16:creationId xmlns:a16="http://schemas.microsoft.com/office/drawing/2014/main" id="{4BB7C0B8-39A9-4309-9B03-4B2619E88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91" name="Oval 387">
                        <a:extLst>
                          <a:ext uri="{FF2B5EF4-FFF2-40B4-BE49-F238E27FC236}">
                            <a16:creationId xmlns:a16="http://schemas.microsoft.com/office/drawing/2014/main" id="{C418DA6B-52DE-4A0A-BCCA-CE3955B83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92" name="Oval 388">
                        <a:extLst>
                          <a:ext uri="{FF2B5EF4-FFF2-40B4-BE49-F238E27FC236}">
                            <a16:creationId xmlns:a16="http://schemas.microsoft.com/office/drawing/2014/main" id="{12D347DE-8AC3-418E-B70B-8B5A399F7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93" name="Rechteck 392">
                        <a:extLst>
                          <a:ext uri="{FF2B5EF4-FFF2-40B4-BE49-F238E27FC236}">
                            <a16:creationId xmlns:a16="http://schemas.microsoft.com/office/drawing/2014/main" id="{BE8AB00E-3990-40CA-BA5A-9E6DBCDC9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94" name="Gerade Verbindung 390">
                        <a:extLst>
                          <a:ext uri="{FF2B5EF4-FFF2-40B4-BE49-F238E27FC236}">
                            <a16:creationId xmlns:a16="http://schemas.microsoft.com/office/drawing/2014/main" id="{16B7FA03-4B08-4EFD-AEB5-85801068F9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5" name="Gerade Verbindung 391">
                        <a:extLst>
                          <a:ext uri="{FF2B5EF4-FFF2-40B4-BE49-F238E27FC236}">
                            <a16:creationId xmlns:a16="http://schemas.microsoft.com/office/drawing/2014/main" id="{6EAC3929-9673-44F5-B53F-8B13A35B80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3" name="Gruppierung 362">
                      <a:extLst>
                        <a:ext uri="{FF2B5EF4-FFF2-40B4-BE49-F238E27FC236}">
                          <a16:creationId xmlns:a16="http://schemas.microsoft.com/office/drawing/2014/main" id="{298DB293-A20D-4FCC-A03F-5FCDE2C1E6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86" name="Oval 377">
                        <a:extLst>
                          <a:ext uri="{FF2B5EF4-FFF2-40B4-BE49-F238E27FC236}">
                            <a16:creationId xmlns:a16="http://schemas.microsoft.com/office/drawing/2014/main" id="{C9DF037F-6CC3-4137-8178-542E31EEC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87" name="Oval 378">
                        <a:extLst>
                          <a:ext uri="{FF2B5EF4-FFF2-40B4-BE49-F238E27FC236}">
                            <a16:creationId xmlns:a16="http://schemas.microsoft.com/office/drawing/2014/main" id="{4F399666-32B5-43BD-A9A1-25701B29C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88" name="Rechteck 387">
                        <a:extLst>
                          <a:ext uri="{FF2B5EF4-FFF2-40B4-BE49-F238E27FC236}">
                            <a16:creationId xmlns:a16="http://schemas.microsoft.com/office/drawing/2014/main" id="{12800EA5-8C3B-4AF2-85F7-E4D090EA5A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89" name="Gerade Verbindung 380">
                        <a:extLst>
                          <a:ext uri="{FF2B5EF4-FFF2-40B4-BE49-F238E27FC236}">
                            <a16:creationId xmlns:a16="http://schemas.microsoft.com/office/drawing/2014/main" id="{74BC1707-DE08-457D-9D28-ECA44D714F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0" name="Gerade Verbindung 381">
                        <a:extLst>
                          <a:ext uri="{FF2B5EF4-FFF2-40B4-BE49-F238E27FC236}">
                            <a16:creationId xmlns:a16="http://schemas.microsoft.com/office/drawing/2014/main" id="{A5DE11CD-5D7B-4D3E-9AD0-BB27BE8AE3F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4" name="Gruppierung 363">
                      <a:extLst>
                        <a:ext uri="{FF2B5EF4-FFF2-40B4-BE49-F238E27FC236}">
                          <a16:creationId xmlns:a16="http://schemas.microsoft.com/office/drawing/2014/main" id="{4E94F19B-328D-46B5-9F15-4D0469640A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81" name="Oval 372">
                        <a:extLst>
                          <a:ext uri="{FF2B5EF4-FFF2-40B4-BE49-F238E27FC236}">
                            <a16:creationId xmlns:a16="http://schemas.microsoft.com/office/drawing/2014/main" id="{E2C025B7-B401-408C-B808-1BC503953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82" name="Oval 373">
                        <a:extLst>
                          <a:ext uri="{FF2B5EF4-FFF2-40B4-BE49-F238E27FC236}">
                            <a16:creationId xmlns:a16="http://schemas.microsoft.com/office/drawing/2014/main" id="{0A9273DE-4B4F-4F96-B72D-2D159A41F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83" name="Rechteck 382">
                        <a:extLst>
                          <a:ext uri="{FF2B5EF4-FFF2-40B4-BE49-F238E27FC236}">
                            <a16:creationId xmlns:a16="http://schemas.microsoft.com/office/drawing/2014/main" id="{A4891292-22EE-464D-8162-7C0BDF5D20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84" name="Gerade Verbindung 375">
                        <a:extLst>
                          <a:ext uri="{FF2B5EF4-FFF2-40B4-BE49-F238E27FC236}">
                            <a16:creationId xmlns:a16="http://schemas.microsoft.com/office/drawing/2014/main" id="{CE401F23-97BD-4C32-BC2A-5E78A94B71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Gerade Verbindung 376">
                        <a:extLst>
                          <a:ext uri="{FF2B5EF4-FFF2-40B4-BE49-F238E27FC236}">
                            <a16:creationId xmlns:a16="http://schemas.microsoft.com/office/drawing/2014/main" id="{1D5C0813-8D65-4E03-A03B-7955A2C242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5" name="Gruppierung 364">
                      <a:extLst>
                        <a:ext uri="{FF2B5EF4-FFF2-40B4-BE49-F238E27FC236}">
                          <a16:creationId xmlns:a16="http://schemas.microsoft.com/office/drawing/2014/main" id="{92876288-B205-48EF-885A-DD7800841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376" name="Oval 367">
                        <a:extLst>
                          <a:ext uri="{FF2B5EF4-FFF2-40B4-BE49-F238E27FC236}">
                            <a16:creationId xmlns:a16="http://schemas.microsoft.com/office/drawing/2014/main" id="{A1A43931-CEC9-4EB8-ACF4-1CE0BFDF6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77" name="Oval 368">
                        <a:extLst>
                          <a:ext uri="{FF2B5EF4-FFF2-40B4-BE49-F238E27FC236}">
                            <a16:creationId xmlns:a16="http://schemas.microsoft.com/office/drawing/2014/main" id="{0EC45792-8FCA-4064-9817-BD99B272C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378" name="Rechteck 377">
                        <a:extLst>
                          <a:ext uri="{FF2B5EF4-FFF2-40B4-BE49-F238E27FC236}">
                            <a16:creationId xmlns:a16="http://schemas.microsoft.com/office/drawing/2014/main" id="{D314FC53-DD8D-4255-9688-7B3AFFD661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379" name="Gerade Verbindung 370">
                        <a:extLst>
                          <a:ext uri="{FF2B5EF4-FFF2-40B4-BE49-F238E27FC236}">
                            <a16:creationId xmlns:a16="http://schemas.microsoft.com/office/drawing/2014/main" id="{B6D02FA5-0831-4E9C-9616-6F8DDD79FB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0" name="Gerade Verbindung 371">
                        <a:extLst>
                          <a:ext uri="{FF2B5EF4-FFF2-40B4-BE49-F238E27FC236}">
                            <a16:creationId xmlns:a16="http://schemas.microsoft.com/office/drawing/2014/main" id="{5114A379-C189-4C18-A972-66F7DA5009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401" name="Gerade Verbindung mit Pfeil 400">
                  <a:extLst>
                    <a:ext uri="{FF2B5EF4-FFF2-40B4-BE49-F238E27FC236}">
                      <a16:creationId xmlns:a16="http://schemas.microsoft.com/office/drawing/2014/main" id="{7A3463A1-A2E1-4D81-A911-94A354F6D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52" y="4613463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Gerade Verbindung mit Pfeil 403">
                  <a:extLst>
                    <a:ext uri="{FF2B5EF4-FFF2-40B4-BE49-F238E27FC236}">
                      <a16:creationId xmlns:a16="http://schemas.microsoft.com/office/drawing/2014/main" id="{91C32A26-1BCE-4D2B-897A-65E22CD5D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6119" y="6219651"/>
                  <a:ext cx="3242" cy="82119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Gerade Verbindung mit Pfeil 405">
                  <a:extLst>
                    <a:ext uri="{FF2B5EF4-FFF2-40B4-BE49-F238E27FC236}">
                      <a16:creationId xmlns:a16="http://schemas.microsoft.com/office/drawing/2014/main" id="{E439F6FA-A236-451E-8A2C-549011F72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4865" y="7968686"/>
                  <a:ext cx="3430" cy="57469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9" name="Textfeld 428">
                  <a:extLst>
                    <a:ext uri="{FF2B5EF4-FFF2-40B4-BE49-F238E27FC236}">
                      <a16:creationId xmlns:a16="http://schemas.microsoft.com/office/drawing/2014/main" id="{FE631896-9BB0-4651-B6A9-7B721A72AA1B}"/>
                    </a:ext>
                  </a:extLst>
                </p:cNvPr>
                <p:cNvSpPr txBox="1"/>
                <p:nvPr/>
              </p:nvSpPr>
              <p:spPr>
                <a:xfrm>
                  <a:off x="5025733" y="4733327"/>
                  <a:ext cx="23877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Robust automatic threshold selection</a:t>
                  </a:r>
                  <a:endParaRPr lang="de-DE" sz="1600" dirty="0"/>
                </a:p>
              </p:txBody>
            </p:sp>
            <p:sp>
              <p:nvSpPr>
                <p:cNvPr id="430" name="Textfeld 429">
                  <a:extLst>
                    <a:ext uri="{FF2B5EF4-FFF2-40B4-BE49-F238E27FC236}">
                      <a16:creationId xmlns:a16="http://schemas.microsoft.com/office/drawing/2014/main" id="{231E56DD-195B-4E67-99A5-748CDA854DEF}"/>
                    </a:ext>
                  </a:extLst>
                </p:cNvPr>
                <p:cNvSpPr txBox="1"/>
                <p:nvPr/>
              </p:nvSpPr>
              <p:spPr>
                <a:xfrm>
                  <a:off x="4801122" y="6474117"/>
                  <a:ext cx="23877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Fill holes</a:t>
                  </a:r>
                  <a:endParaRPr lang="de-DE" sz="1600" dirty="0"/>
                </a:p>
              </p:txBody>
            </p:sp>
            <p:sp>
              <p:nvSpPr>
                <p:cNvPr id="431" name="Textfeld 430">
                  <a:extLst>
                    <a:ext uri="{FF2B5EF4-FFF2-40B4-BE49-F238E27FC236}">
                      <a16:creationId xmlns:a16="http://schemas.microsoft.com/office/drawing/2014/main" id="{91067ADD-9B39-43A7-8DE9-9730B92C7C63}"/>
                    </a:ext>
                  </a:extLst>
                </p:cNvPr>
                <p:cNvSpPr txBox="1"/>
                <p:nvPr/>
              </p:nvSpPr>
              <p:spPr>
                <a:xfrm>
                  <a:off x="4107991" y="4396252"/>
                  <a:ext cx="6272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8-bit</a:t>
                  </a:r>
                  <a:endParaRPr lang="de-DE" sz="1600" dirty="0"/>
                </a:p>
              </p:txBody>
            </p:sp>
            <p:sp>
              <p:nvSpPr>
                <p:cNvPr id="432" name="Textfeld 431">
                  <a:extLst>
                    <a:ext uri="{FF2B5EF4-FFF2-40B4-BE49-F238E27FC236}">
                      <a16:creationId xmlns:a16="http://schemas.microsoft.com/office/drawing/2014/main" id="{10C23D3D-2AFD-4DC3-A0FE-C13C9CBACEC5}"/>
                    </a:ext>
                  </a:extLst>
                </p:cNvPr>
                <p:cNvSpPr txBox="1"/>
                <p:nvPr/>
              </p:nvSpPr>
              <p:spPr>
                <a:xfrm>
                  <a:off x="4019655" y="5866558"/>
                  <a:ext cx="7325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binary</a:t>
                  </a:r>
                  <a:endParaRPr lang="de-DE" sz="1600" dirty="0"/>
                </a:p>
              </p:txBody>
            </p:sp>
          </p:grpSp>
          <p:sp>
            <p:nvSpPr>
              <p:cNvPr id="437" name="Textfeld 436">
                <a:extLst>
                  <a:ext uri="{FF2B5EF4-FFF2-40B4-BE49-F238E27FC236}">
                    <a16:creationId xmlns:a16="http://schemas.microsoft.com/office/drawing/2014/main" id="{73AABEF8-40E0-44D3-94CA-DB5B783FFC82}"/>
                  </a:ext>
                </a:extLst>
              </p:cNvPr>
              <p:cNvSpPr txBox="1"/>
              <p:nvPr/>
            </p:nvSpPr>
            <p:spPr>
              <a:xfrm>
                <a:off x="375105" y="1415669"/>
                <a:ext cx="3626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/>
                  <a:t>a</a:t>
                </a:r>
              </a:p>
            </p:txBody>
          </p:sp>
        </p:grpSp>
        <p:cxnSp>
          <p:nvCxnSpPr>
            <p:cNvPr id="439" name="Gerade Verbindung 380">
              <a:extLst>
                <a:ext uri="{FF2B5EF4-FFF2-40B4-BE49-F238E27FC236}">
                  <a16:creationId xmlns:a16="http://schemas.microsoft.com/office/drawing/2014/main" id="{85CB475D-0734-41EB-9DA7-415E5F9BF004}"/>
                </a:ext>
              </a:extLst>
            </p:cNvPr>
            <p:cNvCxnSpPr/>
            <p:nvPr/>
          </p:nvCxnSpPr>
          <p:spPr>
            <a:xfrm>
              <a:off x="1144312" y="2120312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Gerade Verbindung 375">
              <a:extLst>
                <a:ext uri="{FF2B5EF4-FFF2-40B4-BE49-F238E27FC236}">
                  <a16:creationId xmlns:a16="http://schemas.microsoft.com/office/drawing/2014/main" id="{438661D1-DB08-4602-8444-458A15ABF18D}"/>
                </a:ext>
              </a:extLst>
            </p:cNvPr>
            <p:cNvCxnSpPr/>
            <p:nvPr/>
          </p:nvCxnSpPr>
          <p:spPr>
            <a:xfrm>
              <a:off x="1319249" y="2332089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Gerade Verbindung 370">
              <a:extLst>
                <a:ext uri="{FF2B5EF4-FFF2-40B4-BE49-F238E27FC236}">
                  <a16:creationId xmlns:a16="http://schemas.microsoft.com/office/drawing/2014/main" id="{AFF9F688-5E46-453A-9D36-50EB415D9A14}"/>
                </a:ext>
              </a:extLst>
            </p:cNvPr>
            <p:cNvCxnSpPr/>
            <p:nvPr/>
          </p:nvCxnSpPr>
          <p:spPr>
            <a:xfrm>
              <a:off x="1469604" y="2539096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00C52B99-D431-4E79-A9CE-CF7B44D2911A}"/>
              </a:ext>
            </a:extLst>
          </p:cNvPr>
          <p:cNvGrpSpPr/>
          <p:nvPr/>
        </p:nvGrpSpPr>
        <p:grpSpPr>
          <a:xfrm>
            <a:off x="4557650" y="6669612"/>
            <a:ext cx="1072800" cy="784800"/>
            <a:chOff x="3030786" y="855222"/>
            <a:chExt cx="2011090" cy="1310269"/>
          </a:xfrm>
        </p:grpSpPr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049B7799-CD41-495B-B119-2B4CD1916133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1FB4675C-7992-4CE5-BCCF-1342023BF97E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279" name="Oval 383">
                <a:extLst>
                  <a:ext uri="{FF2B5EF4-FFF2-40B4-BE49-F238E27FC236}">
                    <a16:creationId xmlns:a16="http://schemas.microsoft.com/office/drawing/2014/main" id="{E8FE19AF-C777-4136-BCA2-B704CBF20F55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1853CE08-001F-4E75-BB31-DCBE9E25FAFF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281" name="Oval 422">
                <a:extLst>
                  <a:ext uri="{FF2B5EF4-FFF2-40B4-BE49-F238E27FC236}">
                    <a16:creationId xmlns:a16="http://schemas.microsoft.com/office/drawing/2014/main" id="{DC4EBDA9-A179-4D89-92C1-EFB61E9DA8B7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340" name="Oval 423">
                <a:extLst>
                  <a:ext uri="{FF2B5EF4-FFF2-40B4-BE49-F238E27FC236}">
                    <a16:creationId xmlns:a16="http://schemas.microsoft.com/office/drawing/2014/main" id="{ABECABDE-6DD9-468B-A606-E24A8D43F68F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DE733DF0-30D4-446A-837C-65497F6078F1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343" name="Gerade Verbindung 425">
                <a:extLst>
                  <a:ext uri="{FF2B5EF4-FFF2-40B4-BE49-F238E27FC236}">
                    <a16:creationId xmlns:a16="http://schemas.microsoft.com/office/drawing/2014/main" id="{CF7019BE-6D55-4AF5-A84A-81A05FCB3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Gerade Verbindung 426">
                <a:extLst>
                  <a:ext uri="{FF2B5EF4-FFF2-40B4-BE49-F238E27FC236}">
                    <a16:creationId xmlns:a16="http://schemas.microsoft.com/office/drawing/2014/main" id="{FD20088A-0A1E-4284-906B-A52A74AC81AF}"/>
                  </a:ext>
                </a:extLst>
              </p:cNvPr>
              <p:cNvCxnSpPr>
                <a:cxnSpLocks/>
                <a:endCxn id="457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5" name="Gruppierung 354">
                <a:extLst>
                  <a:ext uri="{FF2B5EF4-FFF2-40B4-BE49-F238E27FC236}">
                    <a16:creationId xmlns:a16="http://schemas.microsoft.com/office/drawing/2014/main" id="{DE9C2127-125B-4841-ABBE-8152534D0087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458" name="Oval 417">
                  <a:extLst>
                    <a:ext uri="{FF2B5EF4-FFF2-40B4-BE49-F238E27FC236}">
                      <a16:creationId xmlns:a16="http://schemas.microsoft.com/office/drawing/2014/main" id="{F8FC932C-CAD4-4AE6-9CC5-1065CE777E4A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59" name="Oval 418">
                  <a:extLst>
                    <a:ext uri="{FF2B5EF4-FFF2-40B4-BE49-F238E27FC236}">
                      <a16:creationId xmlns:a16="http://schemas.microsoft.com/office/drawing/2014/main" id="{77D1129F-8B60-4FF0-AD47-8F8EA9C89487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60" name="Rechteck 459">
                  <a:extLst>
                    <a:ext uri="{FF2B5EF4-FFF2-40B4-BE49-F238E27FC236}">
                      <a16:creationId xmlns:a16="http://schemas.microsoft.com/office/drawing/2014/main" id="{8CB6EC1F-A285-4010-AB35-11C40332884B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61" name="Gerade Verbindung 420">
                  <a:extLst>
                    <a:ext uri="{FF2B5EF4-FFF2-40B4-BE49-F238E27FC236}">
                      <a16:creationId xmlns:a16="http://schemas.microsoft.com/office/drawing/2014/main" id="{DFB90190-4E9C-44E0-B1E5-0F3B63B3DCBB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Gerade Verbindung 421">
                  <a:extLst>
                    <a:ext uri="{FF2B5EF4-FFF2-40B4-BE49-F238E27FC236}">
                      <a16:creationId xmlns:a16="http://schemas.microsoft.com/office/drawing/2014/main" id="{25B279A6-A1F8-4CCA-9406-A218416C0624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2" name="Oval 412">
                <a:extLst>
                  <a:ext uri="{FF2B5EF4-FFF2-40B4-BE49-F238E27FC236}">
                    <a16:creationId xmlns:a16="http://schemas.microsoft.com/office/drawing/2014/main" id="{BB1E02AF-55C1-48E4-BCD6-0D631732FF81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03" name="Rechteck 402">
                <a:extLst>
                  <a:ext uri="{FF2B5EF4-FFF2-40B4-BE49-F238E27FC236}">
                    <a16:creationId xmlns:a16="http://schemas.microsoft.com/office/drawing/2014/main" id="{76994F06-E378-43B7-BBAA-02FD6E570F78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05" name="Gerade Verbindung 415">
                <a:extLst>
                  <a:ext uri="{FF2B5EF4-FFF2-40B4-BE49-F238E27FC236}">
                    <a16:creationId xmlns:a16="http://schemas.microsoft.com/office/drawing/2014/main" id="{9B5C3549-058D-4920-90AB-7ADEB27BE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Gerade Verbindung 416">
                <a:extLst>
                  <a:ext uri="{FF2B5EF4-FFF2-40B4-BE49-F238E27FC236}">
                    <a16:creationId xmlns:a16="http://schemas.microsoft.com/office/drawing/2014/main" id="{8BD6338B-AFD2-4616-BE3E-7ABF4E8D3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6E14A72-2C34-459F-8C50-F85AB23457DA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09" name="Rechteck 408">
                <a:extLst>
                  <a:ext uri="{FF2B5EF4-FFF2-40B4-BE49-F238E27FC236}">
                    <a16:creationId xmlns:a16="http://schemas.microsoft.com/office/drawing/2014/main" id="{A467DBD3-22D8-483B-B7CA-6AC80B8DDAF9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10" name="Gerade Verbindung 410">
                <a:extLst>
                  <a:ext uri="{FF2B5EF4-FFF2-40B4-BE49-F238E27FC236}">
                    <a16:creationId xmlns:a16="http://schemas.microsoft.com/office/drawing/2014/main" id="{F7AECE46-E950-47B4-8E49-CB1B32F3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Gerade Verbindung 411">
                <a:extLst>
                  <a:ext uri="{FF2B5EF4-FFF2-40B4-BE49-F238E27FC236}">
                    <a16:creationId xmlns:a16="http://schemas.microsoft.com/office/drawing/2014/main" id="{39BC47D8-D78D-4530-A817-19FC55221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Oval 402">
                <a:extLst>
                  <a:ext uri="{FF2B5EF4-FFF2-40B4-BE49-F238E27FC236}">
                    <a16:creationId xmlns:a16="http://schemas.microsoft.com/office/drawing/2014/main" id="{B1373F96-DA2D-4EAA-82CA-0FAEB73B6AF1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13" name="Rechteck 412">
                <a:extLst>
                  <a:ext uri="{FF2B5EF4-FFF2-40B4-BE49-F238E27FC236}">
                    <a16:creationId xmlns:a16="http://schemas.microsoft.com/office/drawing/2014/main" id="{CCE3772F-DEB6-461C-B2E4-0541F8D9A9DF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14" name="Oval 398">
                <a:extLst>
                  <a:ext uri="{FF2B5EF4-FFF2-40B4-BE49-F238E27FC236}">
                    <a16:creationId xmlns:a16="http://schemas.microsoft.com/office/drawing/2014/main" id="{61FC14EF-8687-4D3B-93FE-6606FD8FE56F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15" name="Rechteck 414">
                <a:extLst>
                  <a:ext uri="{FF2B5EF4-FFF2-40B4-BE49-F238E27FC236}">
                    <a16:creationId xmlns:a16="http://schemas.microsoft.com/office/drawing/2014/main" id="{485DE05D-CEEF-4851-AC18-9A68576324BA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16" name="Gerade Verbindung 400">
                <a:extLst>
                  <a:ext uri="{FF2B5EF4-FFF2-40B4-BE49-F238E27FC236}">
                    <a16:creationId xmlns:a16="http://schemas.microsoft.com/office/drawing/2014/main" id="{1EFFCDFD-4578-491F-A056-5B7849DE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01">
                <a:extLst>
                  <a:ext uri="{FF2B5EF4-FFF2-40B4-BE49-F238E27FC236}">
                    <a16:creationId xmlns:a16="http://schemas.microsoft.com/office/drawing/2014/main" id="{F138B9BD-583D-4F12-BC03-F5B332E73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Oval 393">
                <a:extLst>
                  <a:ext uri="{FF2B5EF4-FFF2-40B4-BE49-F238E27FC236}">
                    <a16:creationId xmlns:a16="http://schemas.microsoft.com/office/drawing/2014/main" id="{405C1DDB-3022-4C00-9D03-CEF5228F9763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19" name="Rechteck 418">
                <a:extLst>
                  <a:ext uri="{FF2B5EF4-FFF2-40B4-BE49-F238E27FC236}">
                    <a16:creationId xmlns:a16="http://schemas.microsoft.com/office/drawing/2014/main" id="{3EE29A16-32A5-4073-B041-C75C23B02E67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20" name="Gerade Verbindung 395">
                <a:extLst>
                  <a:ext uri="{FF2B5EF4-FFF2-40B4-BE49-F238E27FC236}">
                    <a16:creationId xmlns:a16="http://schemas.microsoft.com/office/drawing/2014/main" id="{54A330B2-D3ED-42DD-BC4B-E1623DAF2143}"/>
                  </a:ext>
                </a:extLst>
              </p:cNvPr>
              <p:cNvCxnSpPr>
                <a:cxnSpLocks/>
                <a:endCxn id="418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Gerade Verbindung 396">
                <a:extLst>
                  <a:ext uri="{FF2B5EF4-FFF2-40B4-BE49-F238E27FC236}">
                    <a16:creationId xmlns:a16="http://schemas.microsoft.com/office/drawing/2014/main" id="{6354CE13-5F50-4437-9D8C-C75FC89B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2" name="Gruppierung 360">
                <a:extLst>
                  <a:ext uri="{FF2B5EF4-FFF2-40B4-BE49-F238E27FC236}">
                    <a16:creationId xmlns:a16="http://schemas.microsoft.com/office/drawing/2014/main" id="{B5C5AF16-1A4E-44E2-9775-53E44AAAB5B4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453" name="Oval 387">
                  <a:extLst>
                    <a:ext uri="{FF2B5EF4-FFF2-40B4-BE49-F238E27FC236}">
                      <a16:creationId xmlns:a16="http://schemas.microsoft.com/office/drawing/2014/main" id="{61037558-D868-45A9-986E-0D8AAE79B7D0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54" name="Oval 388">
                  <a:extLst>
                    <a:ext uri="{FF2B5EF4-FFF2-40B4-BE49-F238E27FC236}">
                      <a16:creationId xmlns:a16="http://schemas.microsoft.com/office/drawing/2014/main" id="{2C605500-8ABE-4988-A4BB-0D6FDF7236D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55" name="Rechteck 454">
                  <a:extLst>
                    <a:ext uri="{FF2B5EF4-FFF2-40B4-BE49-F238E27FC236}">
                      <a16:creationId xmlns:a16="http://schemas.microsoft.com/office/drawing/2014/main" id="{27142B84-6EA8-4220-B3E1-8B5690EFF41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56" name="Gerade Verbindung 390">
                  <a:extLst>
                    <a:ext uri="{FF2B5EF4-FFF2-40B4-BE49-F238E27FC236}">
                      <a16:creationId xmlns:a16="http://schemas.microsoft.com/office/drawing/2014/main" id="{A9EC12D9-5F1D-49AC-B96E-B3B861C51EF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Gerade Verbindung 391">
                  <a:extLst>
                    <a:ext uri="{FF2B5EF4-FFF2-40B4-BE49-F238E27FC236}">
                      <a16:creationId xmlns:a16="http://schemas.microsoft.com/office/drawing/2014/main" id="{D5184BF9-3B16-4005-ACE8-7266320B6C4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uppierung 362">
                <a:extLst>
                  <a:ext uri="{FF2B5EF4-FFF2-40B4-BE49-F238E27FC236}">
                    <a16:creationId xmlns:a16="http://schemas.microsoft.com/office/drawing/2014/main" id="{70AFDBB3-5700-40AE-A530-7CBBEB07B0E2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448" name="Oval 377">
                  <a:extLst>
                    <a:ext uri="{FF2B5EF4-FFF2-40B4-BE49-F238E27FC236}">
                      <a16:creationId xmlns:a16="http://schemas.microsoft.com/office/drawing/2014/main" id="{58B68C38-4976-43FE-8858-EC499AEB4E9D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49" name="Oval 378">
                  <a:extLst>
                    <a:ext uri="{FF2B5EF4-FFF2-40B4-BE49-F238E27FC236}">
                      <a16:creationId xmlns:a16="http://schemas.microsoft.com/office/drawing/2014/main" id="{40E653C8-5A88-43D2-8461-62E5F3EC6DC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50" name="Rechteck 449">
                  <a:extLst>
                    <a:ext uri="{FF2B5EF4-FFF2-40B4-BE49-F238E27FC236}">
                      <a16:creationId xmlns:a16="http://schemas.microsoft.com/office/drawing/2014/main" id="{34986610-93CA-4CF2-8178-702E23ADEEF3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51" name="Gerade Verbindung 380">
                  <a:extLst>
                    <a:ext uri="{FF2B5EF4-FFF2-40B4-BE49-F238E27FC236}">
                      <a16:creationId xmlns:a16="http://schemas.microsoft.com/office/drawing/2014/main" id="{615FB90E-2AD6-482E-9883-B7639867663E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Gerade Verbindung 381">
                  <a:extLst>
                    <a:ext uri="{FF2B5EF4-FFF2-40B4-BE49-F238E27FC236}">
                      <a16:creationId xmlns:a16="http://schemas.microsoft.com/office/drawing/2014/main" id="{8D711B1E-7B5A-4F71-A4EF-C48BBFD945DC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uppierung 363">
                <a:extLst>
                  <a:ext uri="{FF2B5EF4-FFF2-40B4-BE49-F238E27FC236}">
                    <a16:creationId xmlns:a16="http://schemas.microsoft.com/office/drawing/2014/main" id="{033D8FD8-FD39-4753-8D0D-72C7AEB1EC91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443" name="Oval 372">
                  <a:extLst>
                    <a:ext uri="{FF2B5EF4-FFF2-40B4-BE49-F238E27FC236}">
                      <a16:creationId xmlns:a16="http://schemas.microsoft.com/office/drawing/2014/main" id="{410F73C1-4F88-4C64-9026-6ECA937865E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44" name="Oval 373">
                  <a:extLst>
                    <a:ext uri="{FF2B5EF4-FFF2-40B4-BE49-F238E27FC236}">
                      <a16:creationId xmlns:a16="http://schemas.microsoft.com/office/drawing/2014/main" id="{6CB2C422-72E8-4A44-892D-C196A5A28B9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45" name="Rechteck 444">
                  <a:extLst>
                    <a:ext uri="{FF2B5EF4-FFF2-40B4-BE49-F238E27FC236}">
                      <a16:creationId xmlns:a16="http://schemas.microsoft.com/office/drawing/2014/main" id="{42AF16B2-92D8-4AA4-9D3C-582EB44CCDE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46" name="Gerade Verbindung 375">
                  <a:extLst>
                    <a:ext uri="{FF2B5EF4-FFF2-40B4-BE49-F238E27FC236}">
                      <a16:creationId xmlns:a16="http://schemas.microsoft.com/office/drawing/2014/main" id="{DDC20AAE-687F-4A13-B1E6-15AE36D6CEDD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Gerade Verbindung 376">
                  <a:extLst>
                    <a:ext uri="{FF2B5EF4-FFF2-40B4-BE49-F238E27FC236}">
                      <a16:creationId xmlns:a16="http://schemas.microsoft.com/office/drawing/2014/main" id="{D9A3CC30-FF86-4645-909E-860929A26E05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uppierung 364">
                <a:extLst>
                  <a:ext uri="{FF2B5EF4-FFF2-40B4-BE49-F238E27FC236}">
                    <a16:creationId xmlns:a16="http://schemas.microsoft.com/office/drawing/2014/main" id="{7C00CC83-44F5-4996-9D5B-7C2861C982C7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426" name="Oval 367">
                  <a:extLst>
                    <a:ext uri="{FF2B5EF4-FFF2-40B4-BE49-F238E27FC236}">
                      <a16:creationId xmlns:a16="http://schemas.microsoft.com/office/drawing/2014/main" id="{F2C297EB-1AE0-4421-8CE5-7579C04D512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28" name="Oval 368">
                  <a:extLst>
                    <a:ext uri="{FF2B5EF4-FFF2-40B4-BE49-F238E27FC236}">
                      <a16:creationId xmlns:a16="http://schemas.microsoft.com/office/drawing/2014/main" id="{7ABA8C30-DAFF-476A-8403-B48B1F7CBE32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33" name="Rechteck 432">
                  <a:extLst>
                    <a:ext uri="{FF2B5EF4-FFF2-40B4-BE49-F238E27FC236}">
                      <a16:creationId xmlns:a16="http://schemas.microsoft.com/office/drawing/2014/main" id="{1C9B9BD7-3FEC-4442-9E94-78B9CEBAD40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34" name="Gerade Verbindung 370">
                  <a:extLst>
                    <a:ext uri="{FF2B5EF4-FFF2-40B4-BE49-F238E27FC236}">
                      <a16:creationId xmlns:a16="http://schemas.microsoft.com/office/drawing/2014/main" id="{4E75AA57-534E-4162-9EC9-B202CC0E297B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Gerade Verbindung 371">
                  <a:extLst>
                    <a:ext uri="{FF2B5EF4-FFF2-40B4-BE49-F238E27FC236}">
                      <a16:creationId xmlns:a16="http://schemas.microsoft.com/office/drawing/2014/main" id="{2748C296-A683-406D-B995-7D5DAB3A04ED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3" name="Textfeld 462">
            <a:extLst>
              <a:ext uri="{FF2B5EF4-FFF2-40B4-BE49-F238E27FC236}">
                <a16:creationId xmlns:a16="http://schemas.microsoft.com/office/drawing/2014/main" id="{0CACD204-2C05-452E-8614-D7CBF33F5FC7}"/>
              </a:ext>
            </a:extLst>
          </p:cNvPr>
          <p:cNvSpPr txBox="1"/>
          <p:nvPr/>
        </p:nvSpPr>
        <p:spPr>
          <a:xfrm>
            <a:off x="7992144" y="993908"/>
            <a:ext cx="402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Fluorescence image pre-processing: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41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C19B38-E228-4033-B020-A5CD367548E1}"/>
              </a:ext>
            </a:extLst>
          </p:cNvPr>
          <p:cNvSpPr/>
          <p:nvPr/>
        </p:nvSpPr>
        <p:spPr>
          <a:xfrm rot="1088664">
            <a:off x="6310723" y="510456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 S3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6DC902-7D69-4EDD-BBF2-21D963BBFBC2}"/>
              </a:ext>
            </a:extLst>
          </p:cNvPr>
          <p:cNvSpPr/>
          <p:nvPr/>
        </p:nvSpPr>
        <p:spPr>
          <a:xfrm>
            <a:off x="1063860" y="1801041"/>
            <a:ext cx="207105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Microtrench</a:t>
            </a:r>
            <a:r>
              <a:rPr lang="en-US" dirty="0">
                <a:solidFill>
                  <a:schemeClr val="tx1"/>
                </a:solidFill>
              </a:rPr>
              <a:t> separated single-cell tracking 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B74D52-9BC7-4BC3-9BC2-836F45080BF9}"/>
              </a:ext>
            </a:extLst>
          </p:cNvPr>
          <p:cNvSpPr/>
          <p:nvPr/>
        </p:nvSpPr>
        <p:spPr>
          <a:xfrm>
            <a:off x="3511438" y="1801041"/>
            <a:ext cx="207105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death onset determination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B31C69-7796-4A1F-A50F-9BEE6208A332}"/>
              </a:ext>
            </a:extLst>
          </p:cNvPr>
          <p:cNvSpPr/>
          <p:nvPr/>
        </p:nvSpPr>
        <p:spPr>
          <a:xfrm>
            <a:off x="3526194" y="3074619"/>
            <a:ext cx="2041546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Further analyses (image and tracking data)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854DF5-1BB3-454C-A3CC-DFE0CDAD05C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546967" y="2715441"/>
            <a:ext cx="1" cy="359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CFB260C-DA87-46C6-A962-02722356CD63}"/>
              </a:ext>
            </a:extLst>
          </p:cNvPr>
          <p:cNvSpPr/>
          <p:nvPr/>
        </p:nvSpPr>
        <p:spPr>
          <a:xfrm>
            <a:off x="3511439" y="235870"/>
            <a:ext cx="2071059" cy="1286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Microtrench</a:t>
            </a:r>
            <a:r>
              <a:rPr lang="en-US" dirty="0">
                <a:solidFill>
                  <a:schemeClr val="tx1"/>
                </a:solidFill>
              </a:rPr>
              <a:t> separated single-cell tracking data (death signal)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6045720-6B64-41D1-8F4A-D632F138157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546968" y="1522802"/>
            <a:ext cx="1" cy="278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F81841-E5FB-4A6D-8B6C-B0351A67B84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34919" y="2258241"/>
            <a:ext cx="3765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4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58F9FD-6EA2-4712-9746-FE714BDC385C}"/>
              </a:ext>
            </a:extLst>
          </p:cNvPr>
          <p:cNvGrpSpPr/>
          <p:nvPr/>
        </p:nvGrpSpPr>
        <p:grpSpPr>
          <a:xfrm>
            <a:off x="12435303" y="4826962"/>
            <a:ext cx="2375338" cy="1547585"/>
            <a:chOff x="3030786" y="855222"/>
            <a:chExt cx="2011090" cy="131026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826A1789-C19A-47CD-AD37-5B93F6FCB558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73D9827-A7D5-4E7D-B90D-E24CDD3FE73A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10" name="Oval 383">
                <a:extLst>
                  <a:ext uri="{FF2B5EF4-FFF2-40B4-BE49-F238E27FC236}">
                    <a16:creationId xmlns:a16="http://schemas.microsoft.com/office/drawing/2014/main" id="{44BBBF82-8559-49F2-A159-27DBADB6C718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A7B3565-4D10-4D4D-9D86-14984F6D78FC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12" name="Oval 422">
                <a:extLst>
                  <a:ext uri="{FF2B5EF4-FFF2-40B4-BE49-F238E27FC236}">
                    <a16:creationId xmlns:a16="http://schemas.microsoft.com/office/drawing/2014/main" id="{5112590C-7AB8-470A-9727-41CFC72C2756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13" name="Oval 423">
                <a:extLst>
                  <a:ext uri="{FF2B5EF4-FFF2-40B4-BE49-F238E27FC236}">
                    <a16:creationId xmlns:a16="http://schemas.microsoft.com/office/drawing/2014/main" id="{757527D1-FCDF-4EE4-BA5C-89C7ECBACCE8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D48AB32-7C1D-4E43-8C12-C49CD03C3829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15" name="Gerade Verbindung 425">
                <a:extLst>
                  <a:ext uri="{FF2B5EF4-FFF2-40B4-BE49-F238E27FC236}">
                    <a16:creationId xmlns:a16="http://schemas.microsoft.com/office/drawing/2014/main" id="{43F2071F-9AE4-4A41-8216-BBFA1B1FE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426">
                <a:extLst>
                  <a:ext uri="{FF2B5EF4-FFF2-40B4-BE49-F238E27FC236}">
                    <a16:creationId xmlns:a16="http://schemas.microsoft.com/office/drawing/2014/main" id="{0B5A30C5-5227-4F79-BE9A-56CA90043828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ung 354">
                <a:extLst>
                  <a:ext uri="{FF2B5EF4-FFF2-40B4-BE49-F238E27FC236}">
                    <a16:creationId xmlns:a16="http://schemas.microsoft.com/office/drawing/2014/main" id="{B4349FE8-B7FD-4239-940D-A1273FE302CB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60" name="Oval 417">
                  <a:extLst>
                    <a:ext uri="{FF2B5EF4-FFF2-40B4-BE49-F238E27FC236}">
                      <a16:creationId xmlns:a16="http://schemas.microsoft.com/office/drawing/2014/main" id="{CAA6E4EB-94DB-42A7-A7E9-6F2C7A42D37A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1" name="Oval 418">
                  <a:extLst>
                    <a:ext uri="{FF2B5EF4-FFF2-40B4-BE49-F238E27FC236}">
                      <a16:creationId xmlns:a16="http://schemas.microsoft.com/office/drawing/2014/main" id="{1DB4DCEF-F7C9-491B-B2E8-3A29DFD6857C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23A4EBDC-4261-4E28-A28A-7EBB8ADF041D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" name="Gerade Verbindung 420">
                  <a:extLst>
                    <a:ext uri="{FF2B5EF4-FFF2-40B4-BE49-F238E27FC236}">
                      <a16:creationId xmlns:a16="http://schemas.microsoft.com/office/drawing/2014/main" id="{F85EEA5B-AFC5-4673-9FA6-BC22FDC16754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421">
                  <a:extLst>
                    <a:ext uri="{FF2B5EF4-FFF2-40B4-BE49-F238E27FC236}">
                      <a16:creationId xmlns:a16="http://schemas.microsoft.com/office/drawing/2014/main" id="{F96E5A4A-C033-4941-B0E1-F24A2291B525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412">
                <a:extLst>
                  <a:ext uri="{FF2B5EF4-FFF2-40B4-BE49-F238E27FC236}">
                    <a16:creationId xmlns:a16="http://schemas.microsoft.com/office/drawing/2014/main" id="{6B4CEED3-B4D0-48F6-B824-33CC0DACE546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8C83E76-C99B-4065-8E74-A453FC9DD143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20" name="Gerade Verbindung 415">
                <a:extLst>
                  <a:ext uri="{FF2B5EF4-FFF2-40B4-BE49-F238E27FC236}">
                    <a16:creationId xmlns:a16="http://schemas.microsoft.com/office/drawing/2014/main" id="{AA6AFA5C-4999-40BB-BF9E-10E9E1EF4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416">
                <a:extLst>
                  <a:ext uri="{FF2B5EF4-FFF2-40B4-BE49-F238E27FC236}">
                    <a16:creationId xmlns:a16="http://schemas.microsoft.com/office/drawing/2014/main" id="{04ADC8C8-DB27-422E-ABCB-F929C8164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407">
                <a:extLst>
                  <a:ext uri="{FF2B5EF4-FFF2-40B4-BE49-F238E27FC236}">
                    <a16:creationId xmlns:a16="http://schemas.microsoft.com/office/drawing/2014/main" id="{E5D62203-520B-45C8-8FF2-3B0CC504EE6F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B3E65855-AD95-42E8-85D8-CFC445190CA0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24" name="Gerade Verbindung 410">
                <a:extLst>
                  <a:ext uri="{FF2B5EF4-FFF2-40B4-BE49-F238E27FC236}">
                    <a16:creationId xmlns:a16="http://schemas.microsoft.com/office/drawing/2014/main" id="{B25BDD0D-E81F-4832-AC13-018D6A072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411">
                <a:extLst>
                  <a:ext uri="{FF2B5EF4-FFF2-40B4-BE49-F238E27FC236}">
                    <a16:creationId xmlns:a16="http://schemas.microsoft.com/office/drawing/2014/main" id="{AAE36A76-0039-4B3C-9D9B-3DFCA2A7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402">
                <a:extLst>
                  <a:ext uri="{FF2B5EF4-FFF2-40B4-BE49-F238E27FC236}">
                    <a16:creationId xmlns:a16="http://schemas.microsoft.com/office/drawing/2014/main" id="{FC2574A5-74F3-47E4-B605-2041E6EE6227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2F6B008-D0ED-42D6-BAF9-50E7F347F79B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28" name="Oval 398">
                <a:extLst>
                  <a:ext uri="{FF2B5EF4-FFF2-40B4-BE49-F238E27FC236}">
                    <a16:creationId xmlns:a16="http://schemas.microsoft.com/office/drawing/2014/main" id="{229277A1-3E44-4F1A-AA10-468ED5015E9A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3F55691-486A-4D9A-B3E0-A84A527D9966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30" name="Gerade Verbindung 400">
                <a:extLst>
                  <a:ext uri="{FF2B5EF4-FFF2-40B4-BE49-F238E27FC236}">
                    <a16:creationId xmlns:a16="http://schemas.microsoft.com/office/drawing/2014/main" id="{88588DA6-361B-499C-A0A5-9F84FD200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401">
                <a:extLst>
                  <a:ext uri="{FF2B5EF4-FFF2-40B4-BE49-F238E27FC236}">
                    <a16:creationId xmlns:a16="http://schemas.microsoft.com/office/drawing/2014/main" id="{A5550A36-CB13-4E49-B4EE-242652DE0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93">
                <a:extLst>
                  <a:ext uri="{FF2B5EF4-FFF2-40B4-BE49-F238E27FC236}">
                    <a16:creationId xmlns:a16="http://schemas.microsoft.com/office/drawing/2014/main" id="{4A3C2198-5140-4CCC-AEA3-C57B30D84183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9423D8DB-D47C-4230-A8B5-CE468E3AECB5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34" name="Gerade Verbindung 395">
                <a:extLst>
                  <a:ext uri="{FF2B5EF4-FFF2-40B4-BE49-F238E27FC236}">
                    <a16:creationId xmlns:a16="http://schemas.microsoft.com/office/drawing/2014/main" id="{09A84B2A-6E9F-4076-B0A9-02E2CFB4C997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96">
                <a:extLst>
                  <a:ext uri="{FF2B5EF4-FFF2-40B4-BE49-F238E27FC236}">
                    <a16:creationId xmlns:a16="http://schemas.microsoft.com/office/drawing/2014/main" id="{DDD2A150-FDCE-4DB9-83F5-6004E127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uppierung 360">
                <a:extLst>
                  <a:ext uri="{FF2B5EF4-FFF2-40B4-BE49-F238E27FC236}">
                    <a16:creationId xmlns:a16="http://schemas.microsoft.com/office/drawing/2014/main" id="{5E617147-E826-4DCA-9DA0-50E1526C8BF5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55" name="Oval 387">
                  <a:extLst>
                    <a:ext uri="{FF2B5EF4-FFF2-40B4-BE49-F238E27FC236}">
                      <a16:creationId xmlns:a16="http://schemas.microsoft.com/office/drawing/2014/main" id="{542217D6-A099-43C8-AD14-28E72ADEA378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" name="Oval 388">
                  <a:extLst>
                    <a:ext uri="{FF2B5EF4-FFF2-40B4-BE49-F238E27FC236}">
                      <a16:creationId xmlns:a16="http://schemas.microsoft.com/office/drawing/2014/main" id="{0CBC1E53-C8A5-45EC-99EA-E9FD612044A5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id="{5AD9F079-41AB-4163-BEE3-72C7038A2A1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8" name="Gerade Verbindung 390">
                  <a:extLst>
                    <a:ext uri="{FF2B5EF4-FFF2-40B4-BE49-F238E27FC236}">
                      <a16:creationId xmlns:a16="http://schemas.microsoft.com/office/drawing/2014/main" id="{16C7CB7E-99DB-4087-BE66-678190C0D43A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391">
                  <a:extLst>
                    <a:ext uri="{FF2B5EF4-FFF2-40B4-BE49-F238E27FC236}">
                      <a16:creationId xmlns:a16="http://schemas.microsoft.com/office/drawing/2014/main" id="{193358B3-D548-4035-8DE5-9E1F5A37395A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uppierung 362">
                <a:extLst>
                  <a:ext uri="{FF2B5EF4-FFF2-40B4-BE49-F238E27FC236}">
                    <a16:creationId xmlns:a16="http://schemas.microsoft.com/office/drawing/2014/main" id="{82227F1E-F5EF-450E-BB30-72AE055A4CD8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50" name="Oval 377">
                  <a:extLst>
                    <a:ext uri="{FF2B5EF4-FFF2-40B4-BE49-F238E27FC236}">
                      <a16:creationId xmlns:a16="http://schemas.microsoft.com/office/drawing/2014/main" id="{2AC826C5-CCEB-4263-BAF8-C145FAE67852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1" name="Oval 378">
                  <a:extLst>
                    <a:ext uri="{FF2B5EF4-FFF2-40B4-BE49-F238E27FC236}">
                      <a16:creationId xmlns:a16="http://schemas.microsoft.com/office/drawing/2014/main" id="{BD980D30-C968-44D0-B1B1-FF9159E75C80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3C4E5279-E57F-4AF6-9411-30CA7C2F8CD6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3" name="Gerade Verbindung 380">
                  <a:extLst>
                    <a:ext uri="{FF2B5EF4-FFF2-40B4-BE49-F238E27FC236}">
                      <a16:creationId xmlns:a16="http://schemas.microsoft.com/office/drawing/2014/main" id="{BCFB2B99-93E1-4189-9DA3-5F475A1AF375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381">
                  <a:extLst>
                    <a:ext uri="{FF2B5EF4-FFF2-40B4-BE49-F238E27FC236}">
                      <a16:creationId xmlns:a16="http://schemas.microsoft.com/office/drawing/2014/main" id="{FE93859C-746C-41CB-ACB3-E376B58C0638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uppierung 363">
                <a:extLst>
                  <a:ext uri="{FF2B5EF4-FFF2-40B4-BE49-F238E27FC236}">
                    <a16:creationId xmlns:a16="http://schemas.microsoft.com/office/drawing/2014/main" id="{44CF4496-B68C-4E86-8263-CE0668D820F3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45" name="Oval 372">
                  <a:extLst>
                    <a:ext uri="{FF2B5EF4-FFF2-40B4-BE49-F238E27FC236}">
                      <a16:creationId xmlns:a16="http://schemas.microsoft.com/office/drawing/2014/main" id="{3516538A-E6C2-4BD2-8088-71A46F60B23D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6" name="Oval 373">
                  <a:extLst>
                    <a:ext uri="{FF2B5EF4-FFF2-40B4-BE49-F238E27FC236}">
                      <a16:creationId xmlns:a16="http://schemas.microsoft.com/office/drawing/2014/main" id="{007E082D-4CA6-45EB-B5BA-331AEF8F4B58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7B344DE1-DB81-45A6-81EB-A3E6BD83E621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" name="Gerade Verbindung 375">
                  <a:extLst>
                    <a:ext uri="{FF2B5EF4-FFF2-40B4-BE49-F238E27FC236}">
                      <a16:creationId xmlns:a16="http://schemas.microsoft.com/office/drawing/2014/main" id="{CB804CC9-ED88-4AF6-9478-C126CEB7C85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376">
                  <a:extLst>
                    <a:ext uri="{FF2B5EF4-FFF2-40B4-BE49-F238E27FC236}">
                      <a16:creationId xmlns:a16="http://schemas.microsoft.com/office/drawing/2014/main" id="{B2B13762-2925-44BB-AEFD-8C1A2779608B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uppierung 364">
                <a:extLst>
                  <a:ext uri="{FF2B5EF4-FFF2-40B4-BE49-F238E27FC236}">
                    <a16:creationId xmlns:a16="http://schemas.microsoft.com/office/drawing/2014/main" id="{74BAEDE6-35D0-4FB7-A2EC-7D09E015AD87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40" name="Oval 367">
                  <a:extLst>
                    <a:ext uri="{FF2B5EF4-FFF2-40B4-BE49-F238E27FC236}">
                      <a16:creationId xmlns:a16="http://schemas.microsoft.com/office/drawing/2014/main" id="{3D4E9547-1176-49F5-B206-53142BE8F484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1" name="Oval 368">
                  <a:extLst>
                    <a:ext uri="{FF2B5EF4-FFF2-40B4-BE49-F238E27FC236}">
                      <a16:creationId xmlns:a16="http://schemas.microsoft.com/office/drawing/2014/main" id="{B9317D28-662B-49CB-80F7-5637CA7DB0EC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BE7A11FD-65C8-4939-8842-9F85F57A064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3" name="Gerade Verbindung 370">
                  <a:extLst>
                    <a:ext uri="{FF2B5EF4-FFF2-40B4-BE49-F238E27FC236}">
                      <a16:creationId xmlns:a16="http://schemas.microsoft.com/office/drawing/2014/main" id="{0386F6DB-94A1-463F-95A9-B83BFBD33FC7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371">
                  <a:extLst>
                    <a:ext uri="{FF2B5EF4-FFF2-40B4-BE49-F238E27FC236}">
                      <a16:creationId xmlns:a16="http://schemas.microsoft.com/office/drawing/2014/main" id="{FF2B2C84-8BE7-4E3D-886D-A5CCAB5D0344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8333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Benutzerdefiniert</PresentationFormat>
  <Paragraphs>62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39</cp:revision>
  <dcterms:created xsi:type="dcterms:W3CDTF">2018-01-07T19:23:19Z</dcterms:created>
  <dcterms:modified xsi:type="dcterms:W3CDTF">2018-01-21T17:15:16Z</dcterms:modified>
</cp:coreProperties>
</file>