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43" autoAdjust="0"/>
  </p:normalViewPr>
  <p:slideViewPr>
    <p:cSldViewPr snapToGrid="0">
      <p:cViewPr>
        <p:scale>
          <a:sx n="66" d="100"/>
          <a:sy n="66" d="100"/>
        </p:scale>
        <p:origin x="-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D285-14BB-47F1-83A6-79521ACAE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D13B03-433E-441E-B83E-5EDAA217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3FDA7-6C3B-4047-8BA6-12374786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F530E-9FF1-44C0-87EA-9BA2BCBB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CC440-1614-4AEF-B700-C5FBA81D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0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CDA34-3253-44D8-B016-4AA1FA48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0ADDB4-3F16-406D-AD45-96D157B0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B905FC-6B00-4D39-BFE5-7746EA55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9700A-A9B1-4EE4-A827-03B4F039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5489B-7955-4099-A18E-FC8176DB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731E9C-2819-44A0-AE10-DEFE2F94A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65AD98-4DF3-4531-BACC-D6B3EF80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321439-5768-4768-A0FA-15192220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35E5F2-7CFB-41A9-B636-4C9F277F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B7345-F233-498D-BE1B-CA5BA9DB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28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9CAB2-1593-450E-8717-E730AFE4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28B932-F4AC-489A-9A4C-74307CC0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93DB17-4958-4441-8902-916D2D01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FDBBF-5A0A-494C-88C6-42BB1DFE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E4B67-2AA3-45BF-8EE0-48222394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7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65A1F-8964-4266-8138-E2C79168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875141-0732-4253-8639-B31FF0A4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B79DAE-BF18-4E69-A416-6349A927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8DAB26-131B-4894-B2AB-F871E0CA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A9B12-91B7-4E3B-8BE1-EF4DAA64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66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C02B0-3F0D-4680-8B11-02A8CD33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CE5C4-1788-43E5-AAD7-5D2F87815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672C56-A17B-4316-82C0-B7DD5C0D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C3586-C0D5-43AB-ACBD-D8E350BC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9931FE-8299-4BE8-BC10-5CDC374B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3498FA-77CA-44F6-A546-5DC0A4AA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7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B9412-C53B-4BF2-A523-FBB29212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85EF7E-EC06-498A-B58B-A6198EAD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2D6CAC-8590-4E0E-A115-48E00C1E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EF3004-2401-4C71-B038-56E5EA35B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ADF1F0-C033-4116-92ED-A3D385EAB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9E70EA-0FE9-4E0A-BC85-1969988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85DF1A-71F6-4994-955D-C3E54B2B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713B3F-29DC-4251-A500-0DBD1DCE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2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4794B-9830-4A41-9095-64FFED14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FA836-A6A7-4F6A-8F0B-CFC5D7CA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286F14-1C85-4715-A1D0-55A0077D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1F727A-83A0-4081-AE44-2AB150BA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32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7451B3-6D7A-45E5-97B1-9E1FA27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536994-7E55-4412-B704-39265B1C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03B156-B246-492E-AA24-09673AA5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18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2F00F-1E7C-490A-99CE-3F244A48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EF225-989D-4104-8B7C-C684F30A4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E4A25-4806-4AAF-BF82-ED325D93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4DAF6F-8080-4F8C-A701-A1337C1D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17630B-A81F-4E5C-AD0C-7F3F7CC8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2B807F-9905-4A92-A336-6524C89C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4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6077B-C2F2-468F-AAA2-46C693CF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D283C8-4517-4D45-9B70-6A76D2CD9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830969-05A2-41E1-B975-6828FBCA3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1EC314-656E-4DD6-99A8-FFF397E8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DA76FD-C859-4C71-909F-01C31E54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BCE8-8411-49B6-92A0-C38C9E06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73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597555-19A2-4698-8C0E-41D2A1BD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11AEE3-1C7E-4815-82F1-82CF7A79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7B6D5-BE8D-4E0B-82B5-82701954F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9258-CAE7-4895-A597-1F782F4BBD0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F6FB3-8C72-430F-A27F-23103AD3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FE476-9E75-45CA-8E64-D54B3C72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46A774D-AFFC-4777-8804-D809BB67CC11}"/>
              </a:ext>
            </a:extLst>
          </p:cNvPr>
          <p:cNvGrpSpPr/>
          <p:nvPr/>
        </p:nvGrpSpPr>
        <p:grpSpPr>
          <a:xfrm>
            <a:off x="707615" y="378376"/>
            <a:ext cx="10776769" cy="3845364"/>
            <a:chOff x="646462" y="1408279"/>
            <a:chExt cx="10776769" cy="3845364"/>
          </a:xfrm>
        </p:grpSpPr>
        <p:pic>
          <p:nvPicPr>
            <p:cNvPr id="6" name="Grafik 5" descr="Ein Bild, das drinnen, Auto enthält.&#10;&#10;Mit hoher Zuverlässigkeit generierte Beschreibung">
              <a:extLst>
                <a:ext uri="{FF2B5EF4-FFF2-40B4-BE49-F238E27FC236}">
                  <a16:creationId xmlns:a16="http://schemas.microsoft.com/office/drawing/2014/main" id="{0733E4DE-E9A8-4848-8987-D81A46F20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37" y="1450060"/>
              <a:ext cx="1800000" cy="1804675"/>
            </a:xfrm>
            <a:prstGeom prst="rect">
              <a:avLst/>
            </a:prstGeom>
          </p:spPr>
        </p:pic>
        <p:pic>
          <p:nvPicPr>
            <p:cNvPr id="8" name="Grafik 7" descr="Ein Bild, das Brille, schwarz enthält.&#10;&#10;Mit hoher Zuverlässigkeit generierte Beschreibung">
              <a:extLst>
                <a:ext uri="{FF2B5EF4-FFF2-40B4-BE49-F238E27FC236}">
                  <a16:creationId xmlns:a16="http://schemas.microsoft.com/office/drawing/2014/main" id="{67353DD5-183B-4780-A550-7A08FD6C2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835" y="1445401"/>
              <a:ext cx="1800000" cy="1802334"/>
            </a:xfrm>
            <a:prstGeom prst="rect">
              <a:avLst/>
            </a:prstGeom>
          </p:spPr>
        </p:pic>
        <p:pic>
          <p:nvPicPr>
            <p:cNvPr id="10" name="Grafik 9" descr="Ein Bild, das Auto, Brille, drinnen, schwarz enthält.&#10;&#10;Mit hoher Zuverlässigkeit generierte Beschreibung">
              <a:extLst>
                <a:ext uri="{FF2B5EF4-FFF2-40B4-BE49-F238E27FC236}">
                  <a16:creationId xmlns:a16="http://schemas.microsoft.com/office/drawing/2014/main" id="{B7B7FA69-F82A-4E8E-B96A-B44EF38A2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184" y="1447735"/>
              <a:ext cx="1800000" cy="1800000"/>
            </a:xfrm>
            <a:prstGeom prst="rect">
              <a:avLst/>
            </a:prstGeom>
          </p:spPr>
        </p:pic>
        <p:pic>
          <p:nvPicPr>
            <p:cNvPr id="12" name="Grafik 11" descr="Ein Bild, das Auto, drinnen, Person, schwarz enthält.&#10;&#10;Mit sehr hoher Zuverlässigkeit generierte Beschreibung">
              <a:extLst>
                <a:ext uri="{FF2B5EF4-FFF2-40B4-BE49-F238E27FC236}">
                  <a16:creationId xmlns:a16="http://schemas.microsoft.com/office/drawing/2014/main" id="{26E9D5D0-10FE-4AB8-8D17-0A0EC1D18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33" y="1450070"/>
              <a:ext cx="1800000" cy="1797665"/>
            </a:xfrm>
            <a:prstGeom prst="rect">
              <a:avLst/>
            </a:prstGeom>
          </p:spPr>
        </p:pic>
        <p:pic>
          <p:nvPicPr>
            <p:cNvPr id="14" name="Grafik 13" descr="Ein Bild, das Auto, drinnen, Foto enthält.&#10;&#10;Mit sehr hoher Zuverlässigkeit generierte Beschreibung">
              <a:extLst>
                <a:ext uri="{FF2B5EF4-FFF2-40B4-BE49-F238E27FC236}">
                  <a16:creationId xmlns:a16="http://schemas.microsoft.com/office/drawing/2014/main" id="{97B8C3C6-CEB2-4B97-ADAA-7A4F876EE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557" y="1450072"/>
              <a:ext cx="1800000" cy="1804663"/>
            </a:xfrm>
            <a:prstGeom prst="rect">
              <a:avLst/>
            </a:prstGeom>
          </p:spPr>
        </p:pic>
        <p:pic>
          <p:nvPicPr>
            <p:cNvPr id="16" name="Grafik 15" descr="Ein Bild, das Auto, Foto, drinnen, schwarz enthält.&#10;&#10;Mit sehr hoher Zuverlässigkeit generierte Beschreibung">
              <a:extLst>
                <a:ext uri="{FF2B5EF4-FFF2-40B4-BE49-F238E27FC236}">
                  <a16:creationId xmlns:a16="http://schemas.microsoft.com/office/drawing/2014/main" id="{7A98605B-A14D-42E5-91E3-F76D125BB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3231" y="1450072"/>
              <a:ext cx="1800000" cy="1804663"/>
            </a:xfrm>
            <a:prstGeom prst="rect">
              <a:avLst/>
            </a:prstGeom>
          </p:spPr>
        </p:pic>
        <p:pic>
          <p:nvPicPr>
            <p:cNvPr id="18" name="Grafik 17" descr="Ein Bild, das Auto, drinnen enthält.&#10;&#10;Mit sehr hoher Zuverlässigkeit generierte Beschreibung">
              <a:extLst>
                <a:ext uri="{FF2B5EF4-FFF2-40B4-BE49-F238E27FC236}">
                  <a16:creationId xmlns:a16="http://schemas.microsoft.com/office/drawing/2014/main" id="{5AE89568-144A-43AB-8856-8293F3E6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835" y="3434970"/>
              <a:ext cx="1800000" cy="1800000"/>
            </a:xfrm>
            <a:prstGeom prst="rect">
              <a:avLst/>
            </a:prstGeom>
          </p:spPr>
        </p:pic>
        <p:pic>
          <p:nvPicPr>
            <p:cNvPr id="20" name="Grafik 19" descr="Ein Bild, das Auto, drinnen, Brille, Person enthält.&#10;&#10;Mit sehr hoher Zuverlässigkeit generierte Beschreibung">
              <a:extLst>
                <a:ext uri="{FF2B5EF4-FFF2-40B4-BE49-F238E27FC236}">
                  <a16:creationId xmlns:a16="http://schemas.microsoft.com/office/drawing/2014/main" id="{28AE1999-F006-4302-A8F7-932A0C5A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184" y="3434970"/>
              <a:ext cx="1800000" cy="1800000"/>
            </a:xfrm>
            <a:prstGeom prst="rect">
              <a:avLst/>
            </a:prstGeom>
          </p:spPr>
        </p:pic>
        <p:pic>
          <p:nvPicPr>
            <p:cNvPr id="22" name="Grafik 21" descr="Ein Bild, das Auto, Person, schwarz enthält.&#10;&#10;Mit hoher Zuverlässigkeit generierte Beschreibung">
              <a:extLst>
                <a:ext uri="{FF2B5EF4-FFF2-40B4-BE49-F238E27FC236}">
                  <a16:creationId xmlns:a16="http://schemas.microsoft.com/office/drawing/2014/main" id="{E22531FB-22F9-4B3A-A0FD-B45A64DD2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3160" y="3434970"/>
              <a:ext cx="1800000" cy="1804657"/>
            </a:xfrm>
            <a:prstGeom prst="rect">
              <a:avLst/>
            </a:prstGeom>
          </p:spPr>
        </p:pic>
        <p:pic>
          <p:nvPicPr>
            <p:cNvPr id="24" name="Grafik 23" descr="Ein Bild, das Auto, Foto enthält.&#10;&#10;Mit sehr hoher Zuverlässigkeit generierte Beschreibung">
              <a:extLst>
                <a:ext uri="{FF2B5EF4-FFF2-40B4-BE49-F238E27FC236}">
                  <a16:creationId xmlns:a16="http://schemas.microsoft.com/office/drawing/2014/main" id="{D4BF31E2-5FD1-488E-B1CE-3F12C704E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485" y="3441970"/>
              <a:ext cx="1800000" cy="1797672"/>
            </a:xfrm>
            <a:prstGeom prst="rect">
              <a:avLst/>
            </a:prstGeom>
          </p:spPr>
        </p:pic>
        <p:pic>
          <p:nvPicPr>
            <p:cNvPr id="26" name="Grafik 25" descr="Ein Bild, das Auto, Foto, schwarz enthält.&#10;&#10;Mit sehr hoher Zuverlässigkeit generierte Beschreibung">
              <a:extLst>
                <a:ext uri="{FF2B5EF4-FFF2-40B4-BE49-F238E27FC236}">
                  <a16:creationId xmlns:a16="http://schemas.microsoft.com/office/drawing/2014/main" id="{4B505520-5C8E-4B8A-81AA-CE6A914D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9834" y="3441970"/>
              <a:ext cx="1800000" cy="1811673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894A5CA-A222-471D-B151-6B1145193681}"/>
                </a:ext>
              </a:extLst>
            </p:cNvPr>
            <p:cNvSpPr txBox="1"/>
            <p:nvPr/>
          </p:nvSpPr>
          <p:spPr>
            <a:xfrm>
              <a:off x="646462" y="1445401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A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85F96F5C-DE12-4FCB-9874-7871D8AEA851}"/>
                </a:ext>
              </a:extLst>
            </p:cNvPr>
            <p:cNvSpPr txBox="1"/>
            <p:nvPr/>
          </p:nvSpPr>
          <p:spPr>
            <a:xfrm>
              <a:off x="2451137" y="1445401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23D3637-9D42-4C92-A2CB-FAEEBBB2A868}"/>
                </a:ext>
              </a:extLst>
            </p:cNvPr>
            <p:cNvSpPr txBox="1"/>
            <p:nvPr/>
          </p:nvSpPr>
          <p:spPr>
            <a:xfrm>
              <a:off x="4237160" y="1445401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4AC0E95-FE58-4E28-8D9D-B7DA9045C3AF}"/>
                </a:ext>
              </a:extLst>
            </p:cNvPr>
            <p:cNvSpPr txBox="1"/>
            <p:nvPr/>
          </p:nvSpPr>
          <p:spPr>
            <a:xfrm>
              <a:off x="6023160" y="1440735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8439CFC-F62B-43BB-B2A5-85F61EEBFD11}"/>
                </a:ext>
              </a:extLst>
            </p:cNvPr>
            <p:cNvSpPr txBox="1"/>
            <p:nvPr/>
          </p:nvSpPr>
          <p:spPr>
            <a:xfrm>
              <a:off x="7823160" y="144307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E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0346B50-ABFF-4614-979E-F30786DCBE16}"/>
                </a:ext>
              </a:extLst>
            </p:cNvPr>
            <p:cNvSpPr txBox="1"/>
            <p:nvPr/>
          </p:nvSpPr>
          <p:spPr>
            <a:xfrm>
              <a:off x="9632557" y="1408279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F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ACE669C-6F5E-4852-B43D-21152C558AC5}"/>
                </a:ext>
              </a:extLst>
            </p:cNvPr>
            <p:cNvSpPr txBox="1"/>
            <p:nvPr/>
          </p:nvSpPr>
          <p:spPr>
            <a:xfrm>
              <a:off x="2437184" y="344197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G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785F460-1656-4957-A749-64DBE4B3D8FF}"/>
                </a:ext>
              </a:extLst>
            </p:cNvPr>
            <p:cNvSpPr txBox="1"/>
            <p:nvPr/>
          </p:nvSpPr>
          <p:spPr>
            <a:xfrm>
              <a:off x="4232533" y="3441970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H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C88B063-3E60-49B8-BAFC-6DA43E604BA4}"/>
                </a:ext>
              </a:extLst>
            </p:cNvPr>
            <p:cNvSpPr txBox="1"/>
            <p:nvPr/>
          </p:nvSpPr>
          <p:spPr>
            <a:xfrm>
              <a:off x="6027811" y="3441970"/>
              <a:ext cx="253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I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CFEF563-EA4E-4EC6-9198-2EBE2F775E2B}"/>
                </a:ext>
              </a:extLst>
            </p:cNvPr>
            <p:cNvSpPr txBox="1"/>
            <p:nvPr/>
          </p:nvSpPr>
          <p:spPr>
            <a:xfrm>
              <a:off x="7823160" y="344197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J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F05D1D0-F78E-444B-8EA9-0F5410FC960C}"/>
                </a:ext>
              </a:extLst>
            </p:cNvPr>
            <p:cNvSpPr txBox="1"/>
            <p:nvPr/>
          </p:nvSpPr>
          <p:spPr>
            <a:xfrm>
              <a:off x="9562648" y="34349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K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4</cp:revision>
  <dcterms:created xsi:type="dcterms:W3CDTF">2018-01-05T20:17:10Z</dcterms:created>
  <dcterms:modified xsi:type="dcterms:W3CDTF">2018-01-05T20:27:51Z</dcterms:modified>
</cp:coreProperties>
</file>