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B178-D250-475C-A703-77F17AFB4F7F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3B0F-87AA-4779-A5B0-2EA31651A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3B0F-87AA-4779-A5B0-2EA31651AE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7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9C6A2-440C-4599-9F94-1ECDCE13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300389-1747-4C7D-AC9F-2E993FCFE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C4DA7-383D-4ABB-90D5-39A04F87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F911-1CCA-441F-A35D-A51C7BB9AC88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18128-09A5-4455-B5B8-FF5AE3F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6EF3E-F9B0-4DB2-9365-63799B1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59ED-1EB7-4212-9F92-93E25B5E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65BEE1-1432-4809-9A0F-62014BF7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95987-0A07-4181-92D2-1A6A0BC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06FA-A7E2-4737-9FBF-17F8DA6DE3DF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23BEC-137C-4C76-83ED-F4AC105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1DE4E-E059-4F9C-B785-6EEF507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16BD8-AC8B-4F3F-8416-7D4092EB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A0ADF-A15D-439B-8D5F-89C4596DB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B9FE5-EFC2-45E7-A155-7F7F8185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36F6-D614-4228-AB96-9B60A1BBB0B2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73754-599E-4FA1-B9DF-A220FED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D114F-46EC-4E64-A94D-51930B4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8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1139-6FEC-4342-BD16-00E8229D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456A8-D4E7-476E-8D9B-8C73CFE6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8D0AA-7E09-45CF-8683-DBB4987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25F-FCD5-4233-BEE6-4AA6454DFB43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32CEE-BD04-47ED-BEDD-4353806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21B03-2DF8-4030-B79D-49F6986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8E814-43F4-4C08-9E51-B29A884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986A4-EC0B-4BBD-B140-889F47B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7ED72-8ABB-4819-A408-3DB897A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DF29-6420-4E40-818B-4C69B06F0413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D90BE-0351-45E2-B633-6CD3D2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5145C-0A56-4768-BF14-7457656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7AA1-C91C-446D-949D-8DC639E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4256-5DEE-41A5-9A1D-353112D40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26A39F-66B0-448F-AC2B-0A406797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51D63-9B38-4713-A8B1-F6DDC4A4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DD7F-183E-4685-953B-01EC9AF76A60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BE4FE-413E-4FD6-A415-F8C5627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88097-19AD-4DD7-9EFE-DC6EE8A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227D6-E209-4711-8F41-464513FF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1A6BB-CC31-4325-B112-30255467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FE5F0-FA66-4198-989D-01F1574B7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0FB05-660F-4676-ACA8-689E626C6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D9350-1301-4C03-80D3-279C2D9C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A0D31-0592-4F00-A05A-49A97D97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8D3D-5157-47D0-8B1A-2FF3BB76ACF0}" type="datetime1">
              <a:rPr lang="de-DE" smtClean="0"/>
              <a:t>01.02.2018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6A732-7D30-4962-9D50-A538E89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24FF4A-5BE4-4437-8001-F4CA5FD1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E22F6-6A8F-4BEA-81AF-6D2E38F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543BFD-EAE0-434C-B500-F03F77C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D89E-7F92-4777-B010-8C4C6C87E4B0}" type="datetime1">
              <a:rPr lang="de-DE" smtClean="0"/>
              <a:t>01.02.2018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2B643C-B587-42D0-8441-BDE85D3D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42F3B-9E76-4E46-9947-4A76FDFE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78EC94-534C-4D26-9DA4-5C70754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F038-24B2-406D-8C00-FDFBAE5222D5}" type="datetime1">
              <a:rPr lang="de-DE" smtClean="0"/>
              <a:t>01.02.2018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C25F6D-A846-45D4-BBE7-B391FE7A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1CA6E-2CF9-45FF-98B6-F40487D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08A2-BCD3-4D65-9D26-D4EEC96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DC86D-D043-4CFC-B887-670B8F3A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348C-3C92-4B32-93BF-DD950DD6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857D5-E884-459E-B529-D4014D29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D85B-BFE6-488F-BC70-501BAD9150BB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C703D-6CA6-428F-AC07-4E38E116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24607-63CD-417A-8533-55969311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B30-8751-48D7-AAD9-56C5B09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4C4D99-73A5-493A-A63E-6A44E9808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B2B5-356F-4365-8928-E7457592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2B9B76-149A-462D-9698-371B1118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1ABD-0C4F-4352-8016-74D9868926A8}" type="datetime1">
              <a:rPr lang="de-DE" smtClean="0"/>
              <a:t>01.02.2018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A5040-7AE4-46D5-A4F5-94942E47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33116-E91E-4480-BA2D-37C600AD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81AA68-7E83-4D4A-A2D0-D785F3F9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BA858-137B-4E25-8266-7DD403B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2908D-2BA1-4429-9F2B-FC865934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BF0-B529-40A4-8DD4-4B60F3152FF9}" type="datetime1">
              <a:rPr lang="de-DE" smtClean="0"/>
              <a:t>01.02.2018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52A12-B96A-4A46-9473-68BEF2B9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16359-DC24-47E7-AE88-7BAA9815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2B90-05AB-4FE5-806F-694F69ABA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232BE3E-C638-4DD1-AE3A-337A36D7B018}"/>
              </a:ext>
            </a:extLst>
          </p:cNvPr>
          <p:cNvCxnSpPr>
            <a:cxnSpLocks/>
          </p:cNvCxnSpPr>
          <p:nvPr/>
        </p:nvCxnSpPr>
        <p:spPr>
          <a:xfrm>
            <a:off x="474540" y="1974609"/>
            <a:ext cx="162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3C52B8B-7F82-48DB-8816-4D660DE16F99}"/>
              </a:ext>
            </a:extLst>
          </p:cNvPr>
          <p:cNvCxnSpPr>
            <a:cxnSpLocks/>
          </p:cNvCxnSpPr>
          <p:nvPr/>
        </p:nvCxnSpPr>
        <p:spPr>
          <a:xfrm flipV="1">
            <a:off x="2212461" y="1561521"/>
            <a:ext cx="4058799" cy="12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B526D4-3C39-4278-8423-69C2486EAAE2}"/>
              </a:ext>
            </a:extLst>
          </p:cNvPr>
          <p:cNvCxnSpPr>
            <a:cxnSpLocks/>
          </p:cNvCxnSpPr>
          <p:nvPr/>
        </p:nvCxnSpPr>
        <p:spPr>
          <a:xfrm>
            <a:off x="2202850" y="2335719"/>
            <a:ext cx="4679995" cy="1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53D078-FB56-4102-8860-A026E00F076E}"/>
              </a:ext>
            </a:extLst>
          </p:cNvPr>
          <p:cNvSpPr txBox="1"/>
          <p:nvPr/>
        </p:nvSpPr>
        <p:spPr>
          <a:xfrm>
            <a:off x="6275166" y="143287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1)</a:t>
            </a:r>
            <a:endParaRPr lang="de-DE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33064-626B-4B4E-9E28-D96571BDB4D4}"/>
              </a:ext>
            </a:extLst>
          </p:cNvPr>
          <p:cNvSpPr txBox="1"/>
          <p:nvPr/>
        </p:nvSpPr>
        <p:spPr>
          <a:xfrm>
            <a:off x="463578" y="939248"/>
            <a:ext cx="137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Brightfield</a:t>
            </a:r>
            <a:r>
              <a:rPr lang="en-US" sz="1200" dirty="0"/>
              <a:t> Channel</a:t>
            </a:r>
            <a:endParaRPr lang="de-DE" sz="120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77C420C-BE2A-4A2A-AB90-FD263AE9F225}"/>
              </a:ext>
            </a:extLst>
          </p:cNvPr>
          <p:cNvCxnSpPr>
            <a:cxnSpLocks/>
          </p:cNvCxnSpPr>
          <p:nvPr/>
        </p:nvCxnSpPr>
        <p:spPr>
          <a:xfrm flipV="1">
            <a:off x="474540" y="919004"/>
            <a:ext cx="7610943" cy="20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C0BB0A8-4F9C-42CF-8F17-5C142246645D}"/>
              </a:ext>
            </a:extLst>
          </p:cNvPr>
          <p:cNvSpPr txBox="1"/>
          <p:nvPr/>
        </p:nvSpPr>
        <p:spPr>
          <a:xfrm>
            <a:off x="474540" y="589011"/>
            <a:ext cx="146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Fluorescent Channel</a:t>
            </a:r>
            <a:endParaRPr lang="de-DE" sz="12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3874D58-C589-486F-926A-A8EEDD135B6A}"/>
              </a:ext>
            </a:extLst>
          </p:cNvPr>
          <p:cNvCxnSpPr>
            <a:cxnSpLocks/>
          </p:cNvCxnSpPr>
          <p:nvPr/>
        </p:nvCxnSpPr>
        <p:spPr>
          <a:xfrm>
            <a:off x="5673077" y="449353"/>
            <a:ext cx="1311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CE014DC-B420-4C22-ACD6-9384C153F055}"/>
              </a:ext>
            </a:extLst>
          </p:cNvPr>
          <p:cNvCxnSpPr>
            <a:cxnSpLocks/>
          </p:cNvCxnSpPr>
          <p:nvPr/>
        </p:nvCxnSpPr>
        <p:spPr>
          <a:xfrm>
            <a:off x="6139180" y="675976"/>
            <a:ext cx="104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1E3A7E7-4BE3-4B4C-B8D9-E43CAEAFB59A}"/>
              </a:ext>
            </a:extLst>
          </p:cNvPr>
          <p:cNvCxnSpPr>
            <a:cxnSpLocks/>
          </p:cNvCxnSpPr>
          <p:nvPr/>
        </p:nvCxnSpPr>
        <p:spPr>
          <a:xfrm>
            <a:off x="6144765" y="675976"/>
            <a:ext cx="1" cy="16668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D964B51-0DD0-4B8D-B8FF-7154A043DA6A}"/>
              </a:ext>
            </a:extLst>
          </p:cNvPr>
          <p:cNvSpPr txBox="1"/>
          <p:nvPr/>
        </p:nvSpPr>
        <p:spPr>
          <a:xfrm>
            <a:off x="743411" y="2327590"/>
            <a:ext cx="1031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Division time</a:t>
            </a:r>
            <a:endParaRPr lang="de-DE" sz="11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A94514-A917-460D-BA63-657B6D6E2432}"/>
              </a:ext>
            </a:extLst>
          </p:cNvPr>
          <p:cNvCxnSpPr>
            <a:cxnSpLocks/>
          </p:cNvCxnSpPr>
          <p:nvPr/>
        </p:nvCxnSpPr>
        <p:spPr>
          <a:xfrm>
            <a:off x="3585376" y="449353"/>
            <a:ext cx="0" cy="24671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4352626-4A0B-4C64-8E68-0F70B8638FA5}"/>
              </a:ext>
            </a:extLst>
          </p:cNvPr>
          <p:cNvCxnSpPr>
            <a:cxnSpLocks/>
          </p:cNvCxnSpPr>
          <p:nvPr/>
        </p:nvCxnSpPr>
        <p:spPr>
          <a:xfrm flipH="1" flipV="1">
            <a:off x="2081114" y="1977393"/>
            <a:ext cx="121737" cy="35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560288F2-C54C-465B-95BE-11F80BD01AAB}"/>
              </a:ext>
            </a:extLst>
          </p:cNvPr>
          <p:cNvCxnSpPr>
            <a:cxnSpLocks/>
          </p:cNvCxnSpPr>
          <p:nvPr/>
        </p:nvCxnSpPr>
        <p:spPr>
          <a:xfrm>
            <a:off x="2047038" y="2503454"/>
            <a:ext cx="1537635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962F1CD-5BE8-4E0E-B06F-7A5C2EA19263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2061597" y="1482841"/>
            <a:ext cx="13108" cy="1433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C9E1128-5577-4939-9BFE-F28DA52C7638}"/>
              </a:ext>
            </a:extLst>
          </p:cNvPr>
          <p:cNvCxnSpPr>
            <a:cxnSpLocks/>
          </p:cNvCxnSpPr>
          <p:nvPr/>
        </p:nvCxnSpPr>
        <p:spPr>
          <a:xfrm>
            <a:off x="468295" y="2609443"/>
            <a:ext cx="1575635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E3E4C8E-2A03-4717-9E66-5D232D5CBED4}"/>
              </a:ext>
            </a:extLst>
          </p:cNvPr>
          <p:cNvSpPr txBox="1"/>
          <p:nvPr/>
        </p:nvSpPr>
        <p:spPr>
          <a:xfrm>
            <a:off x="2074756" y="2516551"/>
            <a:ext cx="1476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Time in cell cycle</a:t>
            </a:r>
            <a:endParaRPr lang="de-DE" sz="1100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D79B11C-8E2D-4625-86AA-8C2F9221E8B8}"/>
              </a:ext>
            </a:extLst>
          </p:cNvPr>
          <p:cNvCxnSpPr>
            <a:cxnSpLocks/>
          </p:cNvCxnSpPr>
          <p:nvPr/>
        </p:nvCxnSpPr>
        <p:spPr>
          <a:xfrm>
            <a:off x="3585376" y="2444100"/>
            <a:ext cx="331072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CF245C-75C6-479B-945F-56699C18B881}"/>
              </a:ext>
            </a:extLst>
          </p:cNvPr>
          <p:cNvCxnSpPr>
            <a:cxnSpLocks/>
          </p:cNvCxnSpPr>
          <p:nvPr/>
        </p:nvCxnSpPr>
        <p:spPr>
          <a:xfrm flipV="1">
            <a:off x="3581470" y="2216911"/>
            <a:ext cx="2565781" cy="7729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BFD1DA9-2F5A-4EEB-A7FD-BD9F8306F790}"/>
              </a:ext>
            </a:extLst>
          </p:cNvPr>
          <p:cNvSpPr txBox="1"/>
          <p:nvPr/>
        </p:nvSpPr>
        <p:spPr>
          <a:xfrm>
            <a:off x="4049962" y="1649973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1)</a:t>
            </a:r>
            <a:endParaRPr lang="de-DE" sz="10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9A42EA7-3D7B-4F35-A49B-B0A6632A3D02}"/>
              </a:ext>
            </a:extLst>
          </p:cNvPr>
          <p:cNvSpPr txBox="1"/>
          <p:nvPr/>
        </p:nvSpPr>
        <p:spPr>
          <a:xfrm>
            <a:off x="3749043" y="1978419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2)</a:t>
            </a:r>
            <a:endParaRPr lang="de-DE" sz="1000" dirty="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F104980-159C-4F3E-AE31-8FB510E6C4EF}"/>
              </a:ext>
            </a:extLst>
          </p:cNvPr>
          <p:cNvCxnSpPr>
            <a:cxnSpLocks/>
          </p:cNvCxnSpPr>
          <p:nvPr/>
        </p:nvCxnSpPr>
        <p:spPr>
          <a:xfrm>
            <a:off x="3585376" y="1678462"/>
            <a:ext cx="2685884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42BD640-54D0-4242-9F19-FE72F3B45E85}"/>
              </a:ext>
            </a:extLst>
          </p:cNvPr>
          <p:cNvSpPr txBox="1"/>
          <p:nvPr/>
        </p:nvSpPr>
        <p:spPr>
          <a:xfrm>
            <a:off x="4439863" y="2430747"/>
            <a:ext cx="160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Time-to-death (sister cell 2)</a:t>
            </a:r>
            <a:endParaRPr lang="de-DE" sz="1000" dirty="0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0F0FF7-A253-4589-B2F1-5163CB31D3D6}"/>
              </a:ext>
            </a:extLst>
          </p:cNvPr>
          <p:cNvCxnSpPr>
            <a:cxnSpLocks/>
          </p:cNvCxnSpPr>
          <p:nvPr/>
        </p:nvCxnSpPr>
        <p:spPr>
          <a:xfrm flipV="1">
            <a:off x="2074705" y="1561521"/>
            <a:ext cx="137756" cy="40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AE712627-91A1-42A8-89E6-316FC7387A12}"/>
              </a:ext>
            </a:extLst>
          </p:cNvPr>
          <p:cNvSpPr txBox="1"/>
          <p:nvPr/>
        </p:nvSpPr>
        <p:spPr>
          <a:xfrm>
            <a:off x="3502161" y="1201943"/>
            <a:ext cx="2232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Corrected time-to-death (sister cell 1)</a:t>
            </a:r>
            <a:endParaRPr lang="de-DE" sz="1000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170BAA7-7A92-43C1-973E-3132DD094C44}"/>
              </a:ext>
            </a:extLst>
          </p:cNvPr>
          <p:cNvCxnSpPr>
            <a:cxnSpLocks/>
          </p:cNvCxnSpPr>
          <p:nvPr/>
        </p:nvCxnSpPr>
        <p:spPr>
          <a:xfrm flipV="1">
            <a:off x="3581470" y="1447849"/>
            <a:ext cx="2084981" cy="6577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0CE81D-7C69-414B-AA7D-6E21553A45A5}"/>
              </a:ext>
            </a:extLst>
          </p:cNvPr>
          <p:cNvCxnSpPr>
            <a:cxnSpLocks/>
          </p:cNvCxnSpPr>
          <p:nvPr/>
        </p:nvCxnSpPr>
        <p:spPr>
          <a:xfrm>
            <a:off x="5664380" y="440672"/>
            <a:ext cx="8698" cy="11268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3F7F63A-4B7C-4301-8726-21FD35C8A143}"/>
              </a:ext>
            </a:extLst>
          </p:cNvPr>
          <p:cNvSpPr txBox="1"/>
          <p:nvPr/>
        </p:nvSpPr>
        <p:spPr>
          <a:xfrm>
            <a:off x="6885947" y="221313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 of track (sister cell 2)</a:t>
            </a:r>
            <a:endParaRPr lang="de-DE" sz="1000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5ED36DB-6162-4DB4-BC3C-7C834AB051D4}"/>
              </a:ext>
            </a:extLst>
          </p:cNvPr>
          <p:cNvSpPr txBox="1"/>
          <p:nvPr/>
        </p:nvSpPr>
        <p:spPr>
          <a:xfrm>
            <a:off x="7181850" y="550760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FB469795-36F8-4AD5-B923-AE2BE39609DA}"/>
              </a:ext>
            </a:extLst>
          </p:cNvPr>
          <p:cNvSpPr txBox="1"/>
          <p:nvPr/>
        </p:nvSpPr>
        <p:spPr>
          <a:xfrm>
            <a:off x="6991118" y="326034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of track</a:t>
            </a:r>
            <a:endParaRPr lang="de-DE" sz="1000" dirty="0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A6F8FD7-604A-4F10-A451-E5792D82F0C3}"/>
              </a:ext>
            </a:extLst>
          </p:cNvPr>
          <p:cNvCxnSpPr>
            <a:cxnSpLocks/>
          </p:cNvCxnSpPr>
          <p:nvPr/>
        </p:nvCxnSpPr>
        <p:spPr>
          <a:xfrm>
            <a:off x="474540" y="2916543"/>
            <a:ext cx="5672711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D3394EB5-DAAF-49C0-8FF8-2F536AE095D9}"/>
              </a:ext>
            </a:extLst>
          </p:cNvPr>
          <p:cNvSpPr txBox="1"/>
          <p:nvPr/>
        </p:nvSpPr>
        <p:spPr>
          <a:xfrm>
            <a:off x="2465910" y="2911743"/>
            <a:ext cx="1689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Death time (sister cell 2)</a:t>
            </a:r>
            <a:endParaRPr lang="de-DE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48B3E07-FFD9-439F-9F9D-4E455C9A9491}"/>
              </a:ext>
            </a:extLst>
          </p:cNvPr>
          <p:cNvSpPr txBox="1"/>
          <p:nvPr/>
        </p:nvSpPr>
        <p:spPr>
          <a:xfrm>
            <a:off x="3002792" y="163673"/>
            <a:ext cx="1152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Drug treatment</a:t>
            </a:r>
            <a:endParaRPr lang="de-DE" sz="1200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69BD2562-FA0C-4BE7-B5A7-6E8FF560C404}"/>
              </a:ext>
            </a:extLst>
          </p:cNvPr>
          <p:cNvSpPr txBox="1"/>
          <p:nvPr/>
        </p:nvSpPr>
        <p:spPr>
          <a:xfrm>
            <a:off x="1611276" y="120584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Cell division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1792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ga52row</dc:creator>
  <cp:lastModifiedBy>ga52row</cp:lastModifiedBy>
  <cp:revision>89</cp:revision>
  <dcterms:created xsi:type="dcterms:W3CDTF">2017-10-22T20:22:43Z</dcterms:created>
  <dcterms:modified xsi:type="dcterms:W3CDTF">2018-02-01T18:53:52Z</dcterms:modified>
</cp:coreProperties>
</file>