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165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B178-D250-475C-A703-77F17AFB4F7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3B0F-87AA-4779-A5B0-2EA31651A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7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9C6A2-440C-4599-9F94-1ECDCE1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300389-1747-4C7D-AC9F-2E993FCFE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4DA7-383D-4ABB-90D5-39A04F87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F911-1CCA-441F-A35D-A51C7BB9AC88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18128-09A5-4455-B5B8-FF5AE3F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6EF3E-F9B0-4DB2-9365-63799B1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59ED-1EB7-4212-9F92-93E25B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65BEE1-1432-4809-9A0F-62014BF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95987-0A07-4181-92D2-1A6A0B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06FA-A7E2-4737-9FBF-17F8DA6DE3DF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23BEC-137C-4C76-83ED-F4AC105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DE4E-E059-4F9C-B785-6EEF50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6BD8-AC8B-4F3F-8416-7D4092EB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A0ADF-A15D-439B-8D5F-89C4596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B9FE5-EFC2-45E7-A155-7F7F818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36F6-D614-4228-AB96-9B60A1BBB0B2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73754-599E-4FA1-B9DF-A220FED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114F-46EC-4E64-A94D-51930B4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139-6FEC-4342-BD16-00E8229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456A8-D4E7-476E-8D9B-8C73CFE6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8D0AA-7E09-45CF-8683-DBB4987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25F-FCD5-4233-BEE6-4AA6454DFB43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2CEE-BD04-47ED-BEDD-4353806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21B03-2DF8-4030-B79D-49F6986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E814-43F4-4C08-9E51-B29A884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986A4-EC0B-4BBD-B140-889F47B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7ED72-8ABB-4819-A408-3DB897A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DF29-6420-4E40-818B-4C69B06F0413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90BE-0351-45E2-B633-6CD3D2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145C-0A56-4768-BF14-7457656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7AA1-C91C-446D-949D-8DC639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4256-5DEE-41A5-9A1D-353112D4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A39F-66B0-448F-AC2B-0A406797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51D63-9B38-4713-A8B1-F6DDC4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DD7F-183E-4685-953B-01EC9AF76A60}" type="datetime1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BE4FE-413E-4FD6-A415-F8C5627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88097-19AD-4DD7-9EFE-DC6EE8A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227D6-E209-4711-8F41-464513F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1A6BB-CC31-4325-B112-30255467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FE5F0-FA66-4198-989D-01F1574B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0FB05-660F-4676-ACA8-689E626C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D9350-1301-4C03-80D3-279C2D9C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A0D31-0592-4F00-A05A-49A97D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D3D-5157-47D0-8B1A-2FF3BB76ACF0}" type="datetime1">
              <a:rPr lang="de-DE" smtClean="0"/>
              <a:t>12.02.2018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6A732-7D30-4962-9D50-A538E89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4FF4A-5BE4-4437-8001-F4CA5FD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E22F6-6A8F-4BEA-81AF-6D2E38F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543BFD-EAE0-434C-B500-F03F77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89E-7F92-4777-B010-8C4C6C87E4B0}" type="datetime1">
              <a:rPr lang="de-DE" smtClean="0"/>
              <a:t>12.02.2018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B643C-B587-42D0-8441-BDE85D3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42F3B-9E76-4E46-9947-4A76FDFE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78EC94-534C-4D26-9DA4-5C70754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F038-24B2-406D-8C00-FDFBAE5222D5}" type="datetime1">
              <a:rPr lang="de-DE" smtClean="0"/>
              <a:t>12.02.2018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C25F6D-A846-45D4-BBE7-B391FE7A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1CA6E-2CF9-45FF-98B6-F40487D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08A2-BCD3-4D65-9D26-D4EEC96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DC86D-D043-4CFC-B887-670B8F3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348C-3C92-4B32-93BF-DD950DD6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857D5-E884-459E-B529-D4014D29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85B-BFE6-488F-BC70-501BAD9150BB}" type="datetime1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C703D-6CA6-428F-AC07-4E38E11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24607-63CD-417A-8533-559693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B30-8751-48D7-AAD9-56C5B09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C4D99-73A5-493A-A63E-6A44E980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B2B5-356F-4365-8928-E745759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B9B76-149A-462D-9698-371B111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1ABD-0C4F-4352-8016-74D9868926A8}" type="datetime1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A5040-7AE4-46D5-A4F5-94942E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33116-E91E-4480-BA2D-37C600A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81AA68-7E83-4D4A-A2D0-D785F3F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BA858-137B-4E25-8266-7DD403B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2908D-2BA1-4429-9F2B-FC865934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BF0-B529-40A4-8DD4-4B60F3152FF9}" type="datetime1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52A12-B96A-4A46-9473-68BEF2B9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16359-DC24-47E7-AE88-7BAA9815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232BE3E-C638-4DD1-AE3A-337A36D7B018}"/>
              </a:ext>
            </a:extLst>
          </p:cNvPr>
          <p:cNvCxnSpPr>
            <a:cxnSpLocks/>
          </p:cNvCxnSpPr>
          <p:nvPr/>
        </p:nvCxnSpPr>
        <p:spPr>
          <a:xfrm flipV="1">
            <a:off x="1493520" y="1974612"/>
            <a:ext cx="604414" cy="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>
            <a:off x="2212461" y="1573593"/>
            <a:ext cx="21880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2202850" y="2335719"/>
            <a:ext cx="1654775" cy="3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1516410" y="2887258"/>
            <a:ext cx="1057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Tdiv</a:t>
            </a:r>
            <a:r>
              <a:rPr lang="en-US" sz="1100" dirty="0"/>
              <a:t>(C0) = 3:30</a:t>
            </a:r>
            <a:endParaRPr lang="de-DE" sz="11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352626-4A0B-4C64-8E68-0F70B8638FA5}"/>
              </a:ext>
            </a:extLst>
          </p:cNvPr>
          <p:cNvCxnSpPr>
            <a:cxnSpLocks/>
          </p:cNvCxnSpPr>
          <p:nvPr/>
        </p:nvCxnSpPr>
        <p:spPr>
          <a:xfrm flipH="1" flipV="1">
            <a:off x="2081114" y="1977393"/>
            <a:ext cx="121737" cy="35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0F0FF7-A253-4589-B2F1-5163CB31D3D6}"/>
              </a:ext>
            </a:extLst>
          </p:cNvPr>
          <p:cNvCxnSpPr>
            <a:cxnSpLocks/>
          </p:cNvCxnSpPr>
          <p:nvPr/>
        </p:nvCxnSpPr>
        <p:spPr>
          <a:xfrm flipV="1">
            <a:off x="2074705" y="1561521"/>
            <a:ext cx="137756" cy="40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7BB696D-FA3C-4C0E-8697-DF6EBC50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50" y="1035054"/>
            <a:ext cx="720000" cy="228169"/>
          </a:xfrm>
          <a:prstGeom prst="rect">
            <a:avLst/>
          </a:prstGeom>
        </p:spPr>
      </p:pic>
      <p:pic>
        <p:nvPicPr>
          <p:cNvPr id="6" name="Grafik 5" descr="Ein Bild, das Gebäude enthält.&#10;&#10;Mit hoher Zuverlässigkeit generierte Beschreibung">
            <a:extLst>
              <a:ext uri="{FF2B5EF4-FFF2-40B4-BE49-F238E27FC236}">
                <a16:creationId xmlns:a16="http://schemas.microsoft.com/office/drawing/2014/main" id="{F05552FA-9E87-49BA-BDEF-3D4358976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64" y="1666482"/>
            <a:ext cx="720000" cy="2434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88818CF-EB8D-457C-A49A-6BD038048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05" y="1086887"/>
            <a:ext cx="720000" cy="2108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A8D795-0E7F-42DA-AFD0-3487005BB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35" y="1775216"/>
            <a:ext cx="720000" cy="245107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32CDAFE-470D-47ED-93E9-F9A19855CB10}"/>
              </a:ext>
            </a:extLst>
          </p:cNvPr>
          <p:cNvCxnSpPr>
            <a:cxnSpLocks/>
          </p:cNvCxnSpPr>
          <p:nvPr/>
        </p:nvCxnSpPr>
        <p:spPr>
          <a:xfrm flipV="1">
            <a:off x="4404956" y="1349567"/>
            <a:ext cx="97722" cy="244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DDAC40E-F483-4F22-81DD-466C3C72F917}"/>
              </a:ext>
            </a:extLst>
          </p:cNvPr>
          <p:cNvCxnSpPr>
            <a:cxnSpLocks/>
          </p:cNvCxnSpPr>
          <p:nvPr/>
        </p:nvCxnSpPr>
        <p:spPr>
          <a:xfrm flipH="1" flipV="1">
            <a:off x="4404956" y="1555171"/>
            <a:ext cx="112515" cy="160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D5EAA01-DC3C-4245-BA04-4ABF3E14B0D6}"/>
              </a:ext>
            </a:extLst>
          </p:cNvPr>
          <p:cNvCxnSpPr>
            <a:cxnSpLocks/>
          </p:cNvCxnSpPr>
          <p:nvPr/>
        </p:nvCxnSpPr>
        <p:spPr>
          <a:xfrm>
            <a:off x="4502678" y="1362348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7E329CC-1C77-4FB5-9D65-EC06B7927BB8}"/>
              </a:ext>
            </a:extLst>
          </p:cNvPr>
          <p:cNvCxnSpPr>
            <a:cxnSpLocks/>
          </p:cNvCxnSpPr>
          <p:nvPr/>
        </p:nvCxnSpPr>
        <p:spPr>
          <a:xfrm>
            <a:off x="4517471" y="1714807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1494EC8-36C9-4013-AFEB-917B6345AC15}"/>
              </a:ext>
            </a:extLst>
          </p:cNvPr>
          <p:cNvCxnSpPr>
            <a:cxnSpLocks/>
          </p:cNvCxnSpPr>
          <p:nvPr/>
        </p:nvCxnSpPr>
        <p:spPr>
          <a:xfrm flipV="1">
            <a:off x="3848151" y="2111260"/>
            <a:ext cx="97722" cy="244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C9E9409-E0F5-4EDC-BBA0-3BC96C1FBE19}"/>
              </a:ext>
            </a:extLst>
          </p:cNvPr>
          <p:cNvCxnSpPr>
            <a:cxnSpLocks/>
          </p:cNvCxnSpPr>
          <p:nvPr/>
        </p:nvCxnSpPr>
        <p:spPr>
          <a:xfrm flipH="1" flipV="1">
            <a:off x="3848151" y="2316864"/>
            <a:ext cx="112515" cy="160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5B22E8D-8AC4-4BA2-A687-53101E429ABD}"/>
              </a:ext>
            </a:extLst>
          </p:cNvPr>
          <p:cNvCxnSpPr>
            <a:cxnSpLocks/>
          </p:cNvCxnSpPr>
          <p:nvPr/>
        </p:nvCxnSpPr>
        <p:spPr>
          <a:xfrm>
            <a:off x="3945873" y="2124041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1584A5C-F38E-47F2-9EC4-F7EBCFD1948F}"/>
              </a:ext>
            </a:extLst>
          </p:cNvPr>
          <p:cNvCxnSpPr>
            <a:cxnSpLocks/>
          </p:cNvCxnSpPr>
          <p:nvPr/>
        </p:nvCxnSpPr>
        <p:spPr>
          <a:xfrm>
            <a:off x="3960666" y="2476500"/>
            <a:ext cx="1407228" cy="1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DF35E65E-CCCE-4F57-B157-FC3F7E73D4B0}"/>
              </a:ext>
            </a:extLst>
          </p:cNvPr>
          <p:cNvSpPr txBox="1"/>
          <p:nvPr/>
        </p:nvSpPr>
        <p:spPr>
          <a:xfrm>
            <a:off x="3141323" y="2872878"/>
            <a:ext cx="1151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Tdiv</a:t>
            </a:r>
            <a:r>
              <a:rPr lang="en-US" sz="1100" dirty="0"/>
              <a:t> (C2) = 24:40 </a:t>
            </a:r>
            <a:endParaRPr lang="de-DE" sz="11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714AB17-0194-4331-AE9F-A607EE2DAC1E}"/>
              </a:ext>
            </a:extLst>
          </p:cNvPr>
          <p:cNvSpPr txBox="1"/>
          <p:nvPr/>
        </p:nvSpPr>
        <p:spPr>
          <a:xfrm>
            <a:off x="4226035" y="2872637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Tdiv</a:t>
            </a:r>
            <a:r>
              <a:rPr lang="en-US" sz="1100" dirty="0"/>
              <a:t> (C1) = 28:15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A9D56FE-554D-4334-9CCA-CE8F41767F88}"/>
              </a:ext>
            </a:extLst>
          </p:cNvPr>
          <p:cNvCxnSpPr>
            <a:cxnSpLocks/>
          </p:cNvCxnSpPr>
          <p:nvPr/>
        </p:nvCxnSpPr>
        <p:spPr>
          <a:xfrm>
            <a:off x="2212461" y="2411265"/>
            <a:ext cx="1610874" cy="18686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6762FA7-15BA-4ED1-8101-7588BF774D0D}"/>
              </a:ext>
            </a:extLst>
          </p:cNvPr>
          <p:cNvCxnSpPr>
            <a:cxnSpLocks/>
          </p:cNvCxnSpPr>
          <p:nvPr/>
        </p:nvCxnSpPr>
        <p:spPr>
          <a:xfrm>
            <a:off x="2193462" y="1500376"/>
            <a:ext cx="2176608" cy="4574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41BEAB4-3780-4CE2-A2E3-EB4BB8392AAC}"/>
              </a:ext>
            </a:extLst>
          </p:cNvPr>
          <p:cNvSpPr txBox="1"/>
          <p:nvPr/>
        </p:nvSpPr>
        <p:spPr>
          <a:xfrm>
            <a:off x="2672643" y="2429614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Tccd</a:t>
            </a:r>
            <a:r>
              <a:rPr lang="en-US" sz="1100" dirty="0">
                <a:solidFill>
                  <a:schemeClr val="accent1"/>
                </a:solidFill>
              </a:rPr>
              <a:t> (C2)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6C94E7E-5B7E-4288-B604-0C0688920873}"/>
              </a:ext>
            </a:extLst>
          </p:cNvPr>
          <p:cNvSpPr txBox="1"/>
          <p:nvPr/>
        </p:nvSpPr>
        <p:spPr>
          <a:xfrm>
            <a:off x="2925739" y="1236232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Tccd</a:t>
            </a:r>
            <a:r>
              <a:rPr lang="en-US" sz="1100" dirty="0">
                <a:solidFill>
                  <a:schemeClr val="accent1"/>
                </a:solidFill>
              </a:rPr>
              <a:t> (C1)</a:t>
            </a:r>
            <a:endParaRPr lang="de-DE" sz="1100" dirty="0">
              <a:solidFill>
                <a:schemeClr val="accent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8B1581B-9681-46D1-8FE2-E3A273FBDAD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45036" y="1297744"/>
            <a:ext cx="24469" cy="1561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746C179-E302-42C2-96DE-B07BE7E4802E}"/>
              </a:ext>
            </a:extLst>
          </p:cNvPr>
          <p:cNvCxnSpPr>
            <a:cxnSpLocks/>
          </p:cNvCxnSpPr>
          <p:nvPr/>
        </p:nvCxnSpPr>
        <p:spPr>
          <a:xfrm>
            <a:off x="3848151" y="2090944"/>
            <a:ext cx="0" cy="7680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B937B2C-FD02-4AE9-881E-01508FAB3536}"/>
              </a:ext>
            </a:extLst>
          </p:cNvPr>
          <p:cNvCxnSpPr>
            <a:cxnSpLocks/>
          </p:cNvCxnSpPr>
          <p:nvPr/>
        </p:nvCxnSpPr>
        <p:spPr>
          <a:xfrm>
            <a:off x="4400550" y="1253482"/>
            <a:ext cx="0" cy="160554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F9532B-25E1-4AAF-B9A5-86E561AEF26A}"/>
              </a:ext>
            </a:extLst>
          </p:cNvPr>
          <p:cNvCxnSpPr>
            <a:cxnSpLocks/>
          </p:cNvCxnSpPr>
          <p:nvPr/>
        </p:nvCxnSpPr>
        <p:spPr>
          <a:xfrm>
            <a:off x="1470961" y="2877312"/>
            <a:ext cx="45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03DA5BC-2A84-492B-8D12-A9E16372E35E}"/>
              </a:ext>
            </a:extLst>
          </p:cNvPr>
          <p:cNvCxnSpPr>
            <a:cxnSpLocks/>
          </p:cNvCxnSpPr>
          <p:nvPr/>
        </p:nvCxnSpPr>
        <p:spPr>
          <a:xfrm>
            <a:off x="1470961" y="2807249"/>
            <a:ext cx="0" cy="14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ga52row</dc:creator>
  <cp:lastModifiedBy>ga52row</cp:lastModifiedBy>
  <cp:revision>104</cp:revision>
  <dcterms:created xsi:type="dcterms:W3CDTF">2017-10-22T20:22:43Z</dcterms:created>
  <dcterms:modified xsi:type="dcterms:W3CDTF">2018-02-12T00:20:25Z</dcterms:modified>
</cp:coreProperties>
</file>