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88004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3029" autoAdjust="0"/>
  </p:normalViewPr>
  <p:slideViewPr>
    <p:cSldViewPr snapToGrid="0">
      <p:cViewPr>
        <p:scale>
          <a:sx n="75" d="100"/>
          <a:sy n="75" d="100"/>
        </p:scale>
        <p:origin x="-1306" y="-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356703"/>
            <a:ext cx="2160031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7563446"/>
            <a:ext cx="2160031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5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7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766678"/>
            <a:ext cx="6210092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766678"/>
            <a:ext cx="18270270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2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590055"/>
            <a:ext cx="24840367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9636811"/>
            <a:ext cx="24840367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3833390"/>
            <a:ext cx="1224018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3833390"/>
            <a:ext cx="1224018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09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766679"/>
            <a:ext cx="24840367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530053"/>
            <a:ext cx="12183929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260078"/>
            <a:ext cx="12183929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530053"/>
            <a:ext cx="1224393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260078"/>
            <a:ext cx="12243932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4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2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03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073365"/>
            <a:ext cx="14580215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9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073365"/>
            <a:ext cx="14580215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7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766679"/>
            <a:ext cx="2484036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3833390"/>
            <a:ext cx="2484036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3346865"/>
            <a:ext cx="97201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0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2BF4F552-57F5-498F-BEE7-8FDA0AAEDC3E}"/>
              </a:ext>
            </a:extLst>
          </p:cNvPr>
          <p:cNvGrpSpPr/>
          <p:nvPr/>
        </p:nvGrpSpPr>
        <p:grpSpPr>
          <a:xfrm>
            <a:off x="11070179" y="9815105"/>
            <a:ext cx="3271672" cy="2911659"/>
            <a:chOff x="-201734" y="8449121"/>
            <a:chExt cx="3271672" cy="2911659"/>
          </a:xfrm>
        </p:grpSpPr>
        <p:pic>
          <p:nvPicPr>
            <p:cNvPr id="180" name="Grafik 179">
              <a:extLst>
                <a:ext uri="{FF2B5EF4-FFF2-40B4-BE49-F238E27FC236}">
                  <a16:creationId xmlns:a16="http://schemas.microsoft.com/office/drawing/2014/main" id="{7E2136D9-54A4-450C-BB32-7991722F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8" y="8480780"/>
              <a:ext cx="2880000" cy="2880000"/>
            </a:xfrm>
            <a:prstGeom prst="rect">
              <a:avLst/>
            </a:prstGeom>
          </p:spPr>
        </p:pic>
        <p:sp>
          <p:nvSpPr>
            <p:cNvPr id="181" name="Textfeld 180">
              <a:extLst>
                <a:ext uri="{FF2B5EF4-FFF2-40B4-BE49-F238E27FC236}">
                  <a16:creationId xmlns:a16="http://schemas.microsoft.com/office/drawing/2014/main" id="{F0E9AD72-7BB4-45B6-AEAC-2EDA31E8A584}"/>
                </a:ext>
              </a:extLst>
            </p:cNvPr>
            <p:cNvSpPr txBox="1"/>
            <p:nvPr/>
          </p:nvSpPr>
          <p:spPr>
            <a:xfrm>
              <a:off x="-201734" y="8449121"/>
              <a:ext cx="272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l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70AE613-E5B1-40B8-9378-142342BF2E16}"/>
              </a:ext>
            </a:extLst>
          </p:cNvPr>
          <p:cNvGrpSpPr/>
          <p:nvPr/>
        </p:nvGrpSpPr>
        <p:grpSpPr>
          <a:xfrm>
            <a:off x="7519071" y="825218"/>
            <a:ext cx="3238917" cy="2880002"/>
            <a:chOff x="7340806" y="-726534"/>
            <a:chExt cx="3238917" cy="2880002"/>
          </a:xfrm>
        </p:grpSpPr>
        <p:pic>
          <p:nvPicPr>
            <p:cNvPr id="186" name="Grafik 185">
              <a:extLst>
                <a:ext uri="{FF2B5EF4-FFF2-40B4-BE49-F238E27FC236}">
                  <a16:creationId xmlns:a16="http://schemas.microsoft.com/office/drawing/2014/main" id="{CA0068B5-39E0-4B02-9A95-E0C6EFD1A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1253" y="-726532"/>
              <a:ext cx="2888470" cy="2880000"/>
            </a:xfrm>
            <a:prstGeom prst="rect">
              <a:avLst/>
            </a:prstGeom>
          </p:spPr>
        </p:pic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3600D6BC-C48A-478C-93D6-CA46A1CCB648}"/>
                </a:ext>
              </a:extLst>
            </p:cNvPr>
            <p:cNvSpPr txBox="1"/>
            <p:nvPr/>
          </p:nvSpPr>
          <p:spPr>
            <a:xfrm>
              <a:off x="7340806" y="-726534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b</a:t>
              </a:r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582C648-EB8B-41A4-807C-47C35CD385DF}"/>
              </a:ext>
            </a:extLst>
          </p:cNvPr>
          <p:cNvGrpSpPr/>
          <p:nvPr/>
        </p:nvGrpSpPr>
        <p:grpSpPr>
          <a:xfrm>
            <a:off x="7538118" y="3797604"/>
            <a:ext cx="3214086" cy="2880000"/>
            <a:chOff x="205385" y="1125809"/>
            <a:chExt cx="3214086" cy="2880000"/>
          </a:xfrm>
        </p:grpSpPr>
        <p:pic>
          <p:nvPicPr>
            <p:cNvPr id="189" name="Grafik 188" descr="Ein Bild, das Foto, weiß, schwarz, drinnen enthält.&#10;&#10;Mit sehr hoher Zuverlässigkeit generierte Beschreibung">
              <a:extLst>
                <a:ext uri="{FF2B5EF4-FFF2-40B4-BE49-F238E27FC236}">
                  <a16:creationId xmlns:a16="http://schemas.microsoft.com/office/drawing/2014/main" id="{BBAA156E-9F92-44E9-A2F4-1FDB5E111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471" y="1125809"/>
              <a:ext cx="2880000" cy="2880000"/>
            </a:xfrm>
            <a:prstGeom prst="rect">
              <a:avLst/>
            </a:prstGeom>
          </p:spPr>
        </p:pic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E5E0A241-490B-44C0-B4B9-3ECD34D4A948}"/>
                </a:ext>
              </a:extLst>
            </p:cNvPr>
            <p:cNvSpPr txBox="1"/>
            <p:nvPr/>
          </p:nvSpPr>
          <p:spPr>
            <a:xfrm>
              <a:off x="205385" y="1157466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d</a:t>
              </a:r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CC742DFC-D016-42DA-957C-E42DAE57507C}"/>
              </a:ext>
            </a:extLst>
          </p:cNvPr>
          <p:cNvGrpSpPr/>
          <p:nvPr/>
        </p:nvGrpSpPr>
        <p:grpSpPr>
          <a:xfrm>
            <a:off x="4279679" y="9815105"/>
            <a:ext cx="3234074" cy="2880002"/>
            <a:chOff x="7352782" y="1372030"/>
            <a:chExt cx="3234074" cy="2880002"/>
          </a:xfrm>
        </p:grpSpPr>
        <p:pic>
          <p:nvPicPr>
            <p:cNvPr id="192" name="Grafik 191" descr="Ein Bild, das schwarz enthält.&#10;&#10;Mit hoher Zuverlässigkeit generierte Beschreibung">
              <a:extLst>
                <a:ext uri="{FF2B5EF4-FFF2-40B4-BE49-F238E27FC236}">
                  <a16:creationId xmlns:a16="http://schemas.microsoft.com/office/drawing/2014/main" id="{25003F3E-AF6C-44A8-A257-92F7D00D4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8386" y="1372032"/>
              <a:ext cx="2888470" cy="2880000"/>
            </a:xfrm>
            <a:prstGeom prst="rect">
              <a:avLst/>
            </a:prstGeom>
          </p:spPr>
        </p:pic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74D0A053-3B1D-4B84-87E4-804686B18549}"/>
                </a:ext>
              </a:extLst>
            </p:cNvPr>
            <p:cNvSpPr txBox="1"/>
            <p:nvPr/>
          </p:nvSpPr>
          <p:spPr>
            <a:xfrm>
              <a:off x="7352782" y="1372030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g</a:t>
              </a:r>
            </a:p>
          </p:txBody>
        </p:sp>
      </p:grp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D4B5EC46-146E-4B97-AE12-32079AC86D00}"/>
              </a:ext>
            </a:extLst>
          </p:cNvPr>
          <p:cNvGrpSpPr/>
          <p:nvPr/>
        </p:nvGrpSpPr>
        <p:grpSpPr>
          <a:xfrm>
            <a:off x="4355003" y="3816795"/>
            <a:ext cx="3158750" cy="2880003"/>
            <a:chOff x="946441" y="5382435"/>
            <a:chExt cx="3158750" cy="2880003"/>
          </a:xfrm>
        </p:grpSpPr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0021713E-E005-479D-A75B-66B1FF8F5DF9}"/>
                </a:ext>
              </a:extLst>
            </p:cNvPr>
            <p:cNvSpPr txBox="1"/>
            <p:nvPr/>
          </p:nvSpPr>
          <p:spPr>
            <a:xfrm>
              <a:off x="946441" y="5382435"/>
              <a:ext cx="407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/>
                <a:t>c</a:t>
              </a:r>
            </a:p>
          </p:txBody>
        </p:sp>
        <p:pic>
          <p:nvPicPr>
            <p:cNvPr id="196" name="Grafik 195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93B539EC-A2D2-426D-B663-65D59570F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191" y="5382438"/>
              <a:ext cx="2880000" cy="2880000"/>
            </a:xfrm>
            <a:prstGeom prst="rect">
              <a:avLst/>
            </a:prstGeom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AC63F4A6-F346-4425-B4A3-A8E371F77255}"/>
              </a:ext>
            </a:extLst>
          </p:cNvPr>
          <p:cNvGrpSpPr/>
          <p:nvPr/>
        </p:nvGrpSpPr>
        <p:grpSpPr>
          <a:xfrm>
            <a:off x="4326247" y="6808371"/>
            <a:ext cx="3187506" cy="2880001"/>
            <a:chOff x="2908494" y="6822437"/>
            <a:chExt cx="3187506" cy="2880001"/>
          </a:xfrm>
        </p:grpSpPr>
        <p:pic>
          <p:nvPicPr>
            <p:cNvPr id="198" name="Grafik 197" descr="Ein Bild, das Foto, schwarz, weiß, drinnen enthält.&#10;&#10;Mit sehr hoher Zuverlässigkeit generierte Beschreibung">
              <a:extLst>
                <a:ext uri="{FF2B5EF4-FFF2-40B4-BE49-F238E27FC236}">
                  <a16:creationId xmlns:a16="http://schemas.microsoft.com/office/drawing/2014/main" id="{40193926-27A4-4615-950F-8775149D2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000" y="6822438"/>
              <a:ext cx="2880000" cy="2880000"/>
            </a:xfrm>
            <a:prstGeom prst="rect">
              <a:avLst/>
            </a:prstGeom>
          </p:spPr>
        </p:pic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281B045F-E89C-4665-99FA-DA4B35FBF855}"/>
                </a:ext>
              </a:extLst>
            </p:cNvPr>
            <p:cNvSpPr txBox="1"/>
            <p:nvPr/>
          </p:nvSpPr>
          <p:spPr>
            <a:xfrm>
              <a:off x="2908494" y="6822437"/>
              <a:ext cx="365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e</a:t>
              </a:r>
            </a:p>
          </p:txBody>
        </p: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3FEB20CC-8BF2-4706-A903-8F29FDA048CB}"/>
              </a:ext>
            </a:extLst>
          </p:cNvPr>
          <p:cNvGrpSpPr/>
          <p:nvPr/>
        </p:nvGrpSpPr>
        <p:grpSpPr>
          <a:xfrm>
            <a:off x="7612538" y="6801645"/>
            <a:ext cx="3170972" cy="2880001"/>
            <a:chOff x="6035342" y="3587438"/>
            <a:chExt cx="3170972" cy="2880001"/>
          </a:xfrm>
        </p:grpSpPr>
        <p:pic>
          <p:nvPicPr>
            <p:cNvPr id="201" name="Grafik 200" descr="Ein Bild, das draußen, Stern enthält.&#10;&#10;Mit hoher Zuverlässigkeit generierte Beschreibung">
              <a:extLst>
                <a:ext uri="{FF2B5EF4-FFF2-40B4-BE49-F238E27FC236}">
                  <a16:creationId xmlns:a16="http://schemas.microsoft.com/office/drawing/2014/main" id="{E4D7D9A4-D2BE-4313-8C41-19D470952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092" y="3587439"/>
              <a:ext cx="2884222" cy="2880000"/>
            </a:xfrm>
            <a:prstGeom prst="rect">
              <a:avLst/>
            </a:prstGeom>
          </p:spPr>
        </p:pic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B34450C1-C251-4A89-8AB9-1DE5D4D64A6B}"/>
                </a:ext>
              </a:extLst>
            </p:cNvPr>
            <p:cNvSpPr txBox="1"/>
            <p:nvPr/>
          </p:nvSpPr>
          <p:spPr>
            <a:xfrm>
              <a:off x="6035342" y="3587438"/>
              <a:ext cx="298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f</a:t>
              </a:r>
            </a:p>
          </p:txBody>
        </p:sp>
      </p:grp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FDCBC328-215B-40E6-9726-A4AB46AD9C2E}"/>
              </a:ext>
            </a:extLst>
          </p:cNvPr>
          <p:cNvGrpSpPr/>
          <p:nvPr/>
        </p:nvGrpSpPr>
        <p:grpSpPr>
          <a:xfrm>
            <a:off x="7568388" y="9805688"/>
            <a:ext cx="3245602" cy="2880002"/>
            <a:chOff x="6178412" y="6470152"/>
            <a:chExt cx="3245602" cy="2880002"/>
          </a:xfrm>
        </p:grpSpPr>
        <p:pic>
          <p:nvPicPr>
            <p:cNvPr id="204" name="Grafik 203" descr="Ein Bild, das drinnen, Fernsehen enthält.&#10;&#10;Mit hoher Zuverlässigkeit generierte Beschreibung">
              <a:extLst>
                <a:ext uri="{FF2B5EF4-FFF2-40B4-BE49-F238E27FC236}">
                  <a16:creationId xmlns:a16="http://schemas.microsoft.com/office/drawing/2014/main" id="{56432626-D79E-4C4F-A923-261B77AC4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544" y="6470154"/>
              <a:ext cx="2888470" cy="2880000"/>
            </a:xfrm>
            <a:prstGeom prst="rect">
              <a:avLst/>
            </a:prstGeom>
          </p:spPr>
        </p:pic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4BA22B7-5A2A-46FF-987F-2D62243F0C43}"/>
                </a:ext>
              </a:extLst>
            </p:cNvPr>
            <p:cNvSpPr txBox="1"/>
            <p:nvPr/>
          </p:nvSpPr>
          <p:spPr>
            <a:xfrm>
              <a:off x="6178412" y="6470152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h</a:t>
              </a:r>
            </a:p>
          </p:txBody>
        </p:sp>
      </p:grp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196F1EA0-11ED-42AC-8585-E9B3FD98E134}"/>
              </a:ext>
            </a:extLst>
          </p:cNvPr>
          <p:cNvGrpSpPr/>
          <p:nvPr/>
        </p:nvGrpSpPr>
        <p:grpSpPr>
          <a:xfrm>
            <a:off x="4323291" y="825219"/>
            <a:ext cx="3191106" cy="2880001"/>
            <a:chOff x="3275653" y="138723"/>
            <a:chExt cx="3191106" cy="2880001"/>
          </a:xfrm>
        </p:grpSpPr>
        <p:pic>
          <p:nvPicPr>
            <p:cNvPr id="183" name="Grafik 182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C5AC0E6B-7813-4008-B0D2-F74965D7D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205" y="138724"/>
              <a:ext cx="2871554" cy="2880000"/>
            </a:xfrm>
            <a:prstGeom prst="rect">
              <a:avLst/>
            </a:prstGeom>
          </p:spPr>
        </p:pic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1BC86FA7-235A-4767-BF2E-56CBA90295F9}"/>
                </a:ext>
              </a:extLst>
            </p:cNvPr>
            <p:cNvSpPr txBox="1"/>
            <p:nvPr/>
          </p:nvSpPr>
          <p:spPr>
            <a:xfrm>
              <a:off x="3275653" y="138723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a</a:t>
              </a:r>
              <a:endParaRPr lang="de-DE" sz="2800" b="1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95D794-30A9-40E0-A445-078418E39AD3}"/>
              </a:ext>
            </a:extLst>
          </p:cNvPr>
          <p:cNvGrpSpPr/>
          <p:nvPr/>
        </p:nvGrpSpPr>
        <p:grpSpPr>
          <a:xfrm>
            <a:off x="11201667" y="4167646"/>
            <a:ext cx="894797" cy="369332"/>
            <a:chOff x="9973323" y="3125230"/>
            <a:chExt cx="894797" cy="369332"/>
          </a:xfrm>
        </p:grpSpPr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57270597-2B45-4366-97FF-4B69DFDFF8A4}"/>
                </a:ext>
              </a:extLst>
            </p:cNvPr>
            <p:cNvSpPr txBox="1"/>
            <p:nvPr/>
          </p:nvSpPr>
          <p:spPr>
            <a:xfrm>
              <a:off x="9973323" y="312523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100 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416C60B0-6DD9-44EB-9D69-AA4F0E06E43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8622" y="3464873"/>
              <a:ext cx="5842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5" name="Gruppieren 464">
            <a:extLst>
              <a:ext uri="{FF2B5EF4-FFF2-40B4-BE49-F238E27FC236}">
                <a16:creationId xmlns:a16="http://schemas.microsoft.com/office/drawing/2014/main" id="{1F493607-E845-476A-9460-BC24D42F4853}"/>
              </a:ext>
            </a:extLst>
          </p:cNvPr>
          <p:cNvGrpSpPr/>
          <p:nvPr/>
        </p:nvGrpSpPr>
        <p:grpSpPr>
          <a:xfrm>
            <a:off x="11115281" y="826038"/>
            <a:ext cx="3203696" cy="2880001"/>
            <a:chOff x="16905084" y="1222486"/>
            <a:chExt cx="3203696" cy="2880001"/>
          </a:xfrm>
        </p:grpSpPr>
        <p:pic>
          <p:nvPicPr>
            <p:cNvPr id="475" name="Grafik 474" descr="Ein Bild, das Computer, drinnen, Tastatur, Laptop enthält.&#10;&#10;Mit sehr hoher Zuverlässigkeit generierte Beschreibung">
              <a:extLst>
                <a:ext uri="{FF2B5EF4-FFF2-40B4-BE49-F238E27FC236}">
                  <a16:creationId xmlns:a16="http://schemas.microsoft.com/office/drawing/2014/main" id="{89CCF3EB-36AE-41FE-B912-0A9062D2E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7226" y="1222487"/>
              <a:ext cx="2871554" cy="2880000"/>
            </a:xfrm>
            <a:prstGeom prst="rect">
              <a:avLst/>
            </a:prstGeom>
          </p:spPr>
        </p:pic>
        <p:sp>
          <p:nvSpPr>
            <p:cNvPr id="476" name="Textfeld 475">
              <a:extLst>
                <a:ext uri="{FF2B5EF4-FFF2-40B4-BE49-F238E27FC236}">
                  <a16:creationId xmlns:a16="http://schemas.microsoft.com/office/drawing/2014/main" id="{778B06AB-B5DA-4D9C-8EC5-8D4694E43C79}"/>
                </a:ext>
              </a:extLst>
            </p:cNvPr>
            <p:cNvSpPr txBox="1"/>
            <p:nvPr/>
          </p:nvSpPr>
          <p:spPr>
            <a:xfrm>
              <a:off x="16905084" y="1222486"/>
              <a:ext cx="276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i</a:t>
              </a:r>
            </a:p>
          </p:txBody>
        </p:sp>
      </p:grpSp>
      <p:grpSp>
        <p:nvGrpSpPr>
          <p:cNvPr id="466" name="Gruppieren 465">
            <a:extLst>
              <a:ext uri="{FF2B5EF4-FFF2-40B4-BE49-F238E27FC236}">
                <a16:creationId xmlns:a16="http://schemas.microsoft.com/office/drawing/2014/main" id="{19905A19-F8C6-4617-AC49-5B6E9408E927}"/>
              </a:ext>
            </a:extLst>
          </p:cNvPr>
          <p:cNvGrpSpPr/>
          <p:nvPr/>
        </p:nvGrpSpPr>
        <p:grpSpPr>
          <a:xfrm>
            <a:off x="11115281" y="6801644"/>
            <a:ext cx="3226570" cy="2880002"/>
            <a:chOff x="20130330" y="1222485"/>
            <a:chExt cx="3226570" cy="2880002"/>
          </a:xfrm>
        </p:grpSpPr>
        <p:pic>
          <p:nvPicPr>
            <p:cNvPr id="473" name="Grafik 472">
              <a:extLst>
                <a:ext uri="{FF2B5EF4-FFF2-40B4-BE49-F238E27FC236}">
                  <a16:creationId xmlns:a16="http://schemas.microsoft.com/office/drawing/2014/main" id="{760E3AD6-8764-4892-B1B1-FF6E2182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6900" y="1222487"/>
              <a:ext cx="2880000" cy="2880000"/>
            </a:xfrm>
            <a:prstGeom prst="rect">
              <a:avLst/>
            </a:prstGeom>
          </p:spPr>
        </p:pic>
        <p:sp>
          <p:nvSpPr>
            <p:cNvPr id="474" name="Textfeld 473">
              <a:extLst>
                <a:ext uri="{FF2B5EF4-FFF2-40B4-BE49-F238E27FC236}">
                  <a16:creationId xmlns:a16="http://schemas.microsoft.com/office/drawing/2014/main" id="{6FD36204-BA64-4D67-80F6-F6C21EB64602}"/>
                </a:ext>
              </a:extLst>
            </p:cNvPr>
            <p:cNvSpPr txBox="1"/>
            <p:nvPr/>
          </p:nvSpPr>
          <p:spPr>
            <a:xfrm>
              <a:off x="20130330" y="1222485"/>
              <a:ext cx="357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k</a:t>
              </a:r>
            </a:p>
          </p:txBody>
        </p:sp>
      </p:grpSp>
      <p:grpSp>
        <p:nvGrpSpPr>
          <p:cNvPr id="467" name="Gruppieren 466">
            <a:extLst>
              <a:ext uri="{FF2B5EF4-FFF2-40B4-BE49-F238E27FC236}">
                <a16:creationId xmlns:a16="http://schemas.microsoft.com/office/drawing/2014/main" id="{3B7C510F-7AF4-4F79-A154-79D89AA7B88F}"/>
              </a:ext>
            </a:extLst>
          </p:cNvPr>
          <p:cNvGrpSpPr/>
          <p:nvPr/>
        </p:nvGrpSpPr>
        <p:grpSpPr>
          <a:xfrm>
            <a:off x="11115281" y="3797604"/>
            <a:ext cx="3201825" cy="2880002"/>
            <a:chOff x="16928505" y="4173937"/>
            <a:chExt cx="3201825" cy="2880002"/>
          </a:xfrm>
        </p:grpSpPr>
        <p:pic>
          <p:nvPicPr>
            <p:cNvPr id="471" name="Grafik 470">
              <a:extLst>
                <a:ext uri="{FF2B5EF4-FFF2-40B4-BE49-F238E27FC236}">
                  <a16:creationId xmlns:a16="http://schemas.microsoft.com/office/drawing/2014/main" id="{0D364C7F-3E3A-4C95-8A04-C334704C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4095" y="4173939"/>
              <a:ext cx="2876235" cy="2880000"/>
            </a:xfrm>
            <a:prstGeom prst="rect">
              <a:avLst/>
            </a:prstGeom>
          </p:spPr>
        </p:pic>
        <p:sp>
          <p:nvSpPr>
            <p:cNvPr id="472" name="Textfeld 471">
              <a:extLst>
                <a:ext uri="{FF2B5EF4-FFF2-40B4-BE49-F238E27FC236}">
                  <a16:creationId xmlns:a16="http://schemas.microsoft.com/office/drawing/2014/main" id="{FE128B9E-3C52-450B-A446-757992C90B25}"/>
                </a:ext>
              </a:extLst>
            </p:cNvPr>
            <p:cNvSpPr txBox="1"/>
            <p:nvPr/>
          </p:nvSpPr>
          <p:spPr>
            <a:xfrm>
              <a:off x="16928505" y="4173937"/>
              <a:ext cx="276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j</a:t>
              </a:r>
              <a:endParaRPr lang="de-DE" sz="2800" b="1" dirty="0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93A295E-C4B7-4123-85D0-60CF82730C4E}"/>
              </a:ext>
            </a:extLst>
          </p:cNvPr>
          <p:cNvSpPr txBox="1"/>
          <p:nvPr/>
        </p:nvSpPr>
        <p:spPr>
          <a:xfrm>
            <a:off x="4323291" y="366352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Image pre-processing and cell tracking:</a:t>
            </a:r>
            <a:endParaRPr lang="de-DE" sz="2000" b="1" dirty="0"/>
          </a:p>
        </p:txBody>
      </p:sp>
      <p:sp>
        <p:nvSpPr>
          <p:cNvPr id="451" name="Textfeld 450">
            <a:extLst>
              <a:ext uri="{FF2B5EF4-FFF2-40B4-BE49-F238E27FC236}">
                <a16:creationId xmlns:a16="http://schemas.microsoft.com/office/drawing/2014/main" id="{405F3F6B-196A-49CF-A040-59A12126C20C}"/>
              </a:ext>
            </a:extLst>
          </p:cNvPr>
          <p:cNvSpPr txBox="1"/>
          <p:nvPr/>
        </p:nvSpPr>
        <p:spPr>
          <a:xfrm>
            <a:off x="11115932" y="350816"/>
            <a:ext cx="2584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Micro-trench masking:</a:t>
            </a:r>
            <a:endParaRPr lang="de-DE" sz="2000" b="1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7DA71F4-50B5-4EE2-A006-863AEAAB0DE2}"/>
              </a:ext>
            </a:extLst>
          </p:cNvPr>
          <p:cNvSpPr txBox="1"/>
          <p:nvPr/>
        </p:nvSpPr>
        <p:spPr>
          <a:xfrm>
            <a:off x="4700317" y="3157874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100 um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EF60B9EB-4322-4E9B-BEC4-1085A4F2E626}"/>
              </a:ext>
            </a:extLst>
          </p:cNvPr>
          <p:cNvCxnSpPr>
            <a:cxnSpLocks/>
          </p:cNvCxnSpPr>
          <p:nvPr/>
        </p:nvCxnSpPr>
        <p:spPr>
          <a:xfrm>
            <a:off x="4815541" y="3496428"/>
            <a:ext cx="58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8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25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45</cp:revision>
  <dcterms:created xsi:type="dcterms:W3CDTF">2018-01-07T19:23:19Z</dcterms:created>
  <dcterms:modified xsi:type="dcterms:W3CDTF">2018-02-12T03:02:28Z</dcterms:modified>
</cp:coreProperties>
</file>