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12599988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 autoAdjust="0"/>
    <p:restoredTop sz="93029" autoAdjust="0"/>
  </p:normalViewPr>
  <p:slideViewPr>
    <p:cSldViewPr snapToGrid="0">
      <p:cViewPr varScale="1">
        <p:scale>
          <a:sx n="58" d="100"/>
          <a:sy n="58" d="100"/>
        </p:scale>
        <p:origin x="17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1767462"/>
            <a:ext cx="10709990" cy="3759917"/>
          </a:xfrm>
        </p:spPr>
        <p:txBody>
          <a:bodyPr anchor="b"/>
          <a:lstStyle>
            <a:lvl1pPr algn="ctr">
              <a:defRPr sz="826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5672376"/>
            <a:ext cx="9449991" cy="2607442"/>
          </a:xfrm>
        </p:spPr>
        <p:txBody>
          <a:bodyPr/>
          <a:lstStyle>
            <a:lvl1pPr marL="0" indent="0" algn="ctr">
              <a:buNone/>
              <a:defRPr sz="3307"/>
            </a:lvl1pPr>
            <a:lvl2pPr marL="630022" indent="0" algn="ctr">
              <a:buNone/>
              <a:defRPr sz="2756"/>
            </a:lvl2pPr>
            <a:lvl3pPr marL="1260043" indent="0" algn="ctr">
              <a:buNone/>
              <a:defRPr sz="2480"/>
            </a:lvl3pPr>
            <a:lvl4pPr marL="1890065" indent="0" algn="ctr">
              <a:buNone/>
              <a:defRPr sz="2205"/>
            </a:lvl4pPr>
            <a:lvl5pPr marL="2520086" indent="0" algn="ctr">
              <a:buNone/>
              <a:defRPr sz="2205"/>
            </a:lvl5pPr>
            <a:lvl6pPr marL="3150108" indent="0" algn="ctr">
              <a:buNone/>
              <a:defRPr sz="2205"/>
            </a:lvl6pPr>
            <a:lvl7pPr marL="3780130" indent="0" algn="ctr">
              <a:buNone/>
              <a:defRPr sz="2205"/>
            </a:lvl7pPr>
            <a:lvl8pPr marL="4410151" indent="0" algn="ctr">
              <a:buNone/>
              <a:defRPr sz="2205"/>
            </a:lvl8pPr>
            <a:lvl9pPr marL="5040173" indent="0" algn="ctr">
              <a:buNone/>
              <a:defRPr sz="2205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51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62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574987"/>
            <a:ext cx="2716872" cy="91523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574987"/>
            <a:ext cx="7993117" cy="91523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279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40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2692444"/>
            <a:ext cx="10867490" cy="4492401"/>
          </a:xfrm>
        </p:spPr>
        <p:txBody>
          <a:bodyPr anchor="b"/>
          <a:lstStyle>
            <a:lvl1pPr>
              <a:defRPr sz="826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7227345"/>
            <a:ext cx="10867490" cy="2362447"/>
          </a:xfrm>
        </p:spPr>
        <p:txBody>
          <a:bodyPr/>
          <a:lstStyle>
            <a:lvl1pPr marL="0" indent="0">
              <a:buNone/>
              <a:defRPr sz="3307">
                <a:solidFill>
                  <a:schemeClr val="tx1"/>
                </a:solidFill>
              </a:defRPr>
            </a:lvl1pPr>
            <a:lvl2pPr marL="630022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2pPr>
            <a:lvl3pPr marL="1260043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3pPr>
            <a:lvl4pPr marL="1890065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52008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15010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37801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441015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04017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82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2874937"/>
            <a:ext cx="5354995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2874937"/>
            <a:ext cx="5354995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574990"/>
            <a:ext cx="10867490" cy="208745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2647443"/>
            <a:ext cx="5330385" cy="1297471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3944914"/>
            <a:ext cx="5330385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2647443"/>
            <a:ext cx="5356636" cy="1297471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3944914"/>
            <a:ext cx="5356636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38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60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8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719984"/>
            <a:ext cx="4063824" cy="2519945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554968"/>
            <a:ext cx="6378744" cy="7674832"/>
          </a:xfrm>
        </p:spPr>
        <p:txBody>
          <a:bodyPr/>
          <a:lstStyle>
            <a:lvl1pPr>
              <a:defRPr sz="4410"/>
            </a:lvl1pPr>
            <a:lvl2pPr>
              <a:defRPr sz="3858"/>
            </a:lvl2pPr>
            <a:lvl3pPr>
              <a:defRPr sz="3307"/>
            </a:lvl3pPr>
            <a:lvl4pPr>
              <a:defRPr sz="2756"/>
            </a:lvl4pPr>
            <a:lvl5pPr>
              <a:defRPr sz="2756"/>
            </a:lvl5pPr>
            <a:lvl6pPr>
              <a:defRPr sz="2756"/>
            </a:lvl6pPr>
            <a:lvl7pPr>
              <a:defRPr sz="2756"/>
            </a:lvl7pPr>
            <a:lvl8pPr>
              <a:defRPr sz="2756"/>
            </a:lvl8pPr>
            <a:lvl9pPr>
              <a:defRPr sz="275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239929"/>
            <a:ext cx="4063824" cy="6002369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83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719984"/>
            <a:ext cx="4063824" cy="2519945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554968"/>
            <a:ext cx="6378744" cy="7674832"/>
          </a:xfrm>
        </p:spPr>
        <p:txBody>
          <a:bodyPr anchor="t"/>
          <a:lstStyle>
            <a:lvl1pPr marL="0" indent="0">
              <a:buNone/>
              <a:defRPr sz="4410"/>
            </a:lvl1pPr>
            <a:lvl2pPr marL="630022" indent="0">
              <a:buNone/>
              <a:defRPr sz="3858"/>
            </a:lvl2pPr>
            <a:lvl3pPr marL="1260043" indent="0">
              <a:buNone/>
              <a:defRPr sz="3307"/>
            </a:lvl3pPr>
            <a:lvl4pPr marL="1890065" indent="0">
              <a:buNone/>
              <a:defRPr sz="2756"/>
            </a:lvl4pPr>
            <a:lvl5pPr marL="2520086" indent="0">
              <a:buNone/>
              <a:defRPr sz="2756"/>
            </a:lvl5pPr>
            <a:lvl6pPr marL="3150108" indent="0">
              <a:buNone/>
              <a:defRPr sz="2756"/>
            </a:lvl6pPr>
            <a:lvl7pPr marL="3780130" indent="0">
              <a:buNone/>
              <a:defRPr sz="2756"/>
            </a:lvl7pPr>
            <a:lvl8pPr marL="4410151" indent="0">
              <a:buNone/>
              <a:defRPr sz="2756"/>
            </a:lvl8pPr>
            <a:lvl9pPr marL="5040173" indent="0">
              <a:buNone/>
              <a:defRPr sz="2756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239929"/>
            <a:ext cx="4063824" cy="6002369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27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574990"/>
            <a:ext cx="1086749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2874937"/>
            <a:ext cx="1086749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10009783"/>
            <a:ext cx="283499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A2110-1485-425B-BD62-A2C34E22E5EF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10009783"/>
            <a:ext cx="425249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10009783"/>
            <a:ext cx="283499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03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260043" rtl="0" eaLnBrk="1" latinLnBrk="0" hangingPunct="1">
        <a:lnSpc>
          <a:spcPct val="90000"/>
        </a:lnSpc>
        <a:spcBef>
          <a:spcPct val="0"/>
        </a:spcBef>
        <a:buNone/>
        <a:defRPr sz="6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1" indent="-315011" algn="l" defTabSz="1260043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3858" kern="1200">
          <a:solidFill>
            <a:schemeClr val="tx1"/>
          </a:solidFill>
          <a:latin typeface="+mn-lt"/>
          <a:ea typeface="+mn-ea"/>
          <a:cs typeface="+mn-cs"/>
        </a:defRPr>
      </a:lvl1pPr>
      <a:lvl2pPr marL="94503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3pPr>
      <a:lvl4pPr marL="2205076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835097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465119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0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30022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5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86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150108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1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ruppieren 441">
            <a:extLst>
              <a:ext uri="{FF2B5EF4-FFF2-40B4-BE49-F238E27FC236}">
                <a16:creationId xmlns:a16="http://schemas.microsoft.com/office/drawing/2014/main" id="{876E770E-04C1-4AE2-830C-BB2379757236}"/>
              </a:ext>
            </a:extLst>
          </p:cNvPr>
          <p:cNvGrpSpPr/>
          <p:nvPr/>
        </p:nvGrpSpPr>
        <p:grpSpPr>
          <a:xfrm>
            <a:off x="773265" y="950698"/>
            <a:ext cx="7048762" cy="7731317"/>
            <a:chOff x="405318" y="1354114"/>
            <a:chExt cx="7048761" cy="7731319"/>
          </a:xfrm>
        </p:grpSpPr>
        <p:grpSp>
          <p:nvGrpSpPr>
            <p:cNvPr id="436" name="Gruppieren 435">
              <a:extLst>
                <a:ext uri="{FF2B5EF4-FFF2-40B4-BE49-F238E27FC236}">
                  <a16:creationId xmlns:a16="http://schemas.microsoft.com/office/drawing/2014/main" id="{0CDF99CA-73B7-4D67-92F3-E8D4063C12EA}"/>
                </a:ext>
              </a:extLst>
            </p:cNvPr>
            <p:cNvGrpSpPr/>
            <p:nvPr/>
          </p:nvGrpSpPr>
          <p:grpSpPr>
            <a:xfrm>
              <a:off x="405318" y="1354114"/>
              <a:ext cx="7048761" cy="7731319"/>
              <a:chOff x="541419" y="1715577"/>
              <a:chExt cx="7048761" cy="7731319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7F72412C-59E0-494E-B6C9-D83C3F06F700}"/>
                  </a:ext>
                </a:extLst>
              </p:cNvPr>
              <p:cNvSpPr/>
              <p:nvPr/>
            </p:nvSpPr>
            <p:spPr>
              <a:xfrm>
                <a:off x="4019655" y="8532496"/>
                <a:ext cx="2567781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Micro-trench separated single-cell tracking data (death signal)</a:t>
                </a:r>
                <a:endParaRPr lang="de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9A462D33-9DEE-4CE4-AAA7-71AD78935AC8}"/>
                  </a:ext>
                </a:extLst>
              </p:cNvPr>
              <p:cNvSpPr txBox="1"/>
              <p:nvPr/>
            </p:nvSpPr>
            <p:spPr>
              <a:xfrm>
                <a:off x="541419" y="1715577"/>
                <a:ext cx="251585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Fluorescent image (brightness adjusted)</a:t>
                </a:r>
                <a:endParaRPr lang="de-DE" sz="1600" dirty="0"/>
              </a:p>
            </p:txBody>
          </p:sp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AEAC83D8-41CE-44CD-9025-4443C561F2CA}"/>
                  </a:ext>
                </a:extLst>
              </p:cNvPr>
              <p:cNvSpPr txBox="1"/>
              <p:nvPr/>
            </p:nvSpPr>
            <p:spPr>
              <a:xfrm>
                <a:off x="5202479" y="3117685"/>
                <a:ext cx="238770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Brightness and contrast adjustment</a:t>
                </a:r>
                <a:endParaRPr lang="de-DE" sz="1600" dirty="0"/>
              </a:p>
            </p:txBody>
          </p:sp>
          <p:grpSp>
            <p:nvGrpSpPr>
              <p:cNvPr id="39" name="Gruppieren 38">
                <a:extLst>
                  <a:ext uri="{FF2B5EF4-FFF2-40B4-BE49-F238E27FC236}">
                    <a16:creationId xmlns:a16="http://schemas.microsoft.com/office/drawing/2014/main" id="{341D6A56-7DE8-4395-A70A-909FAFC21173}"/>
                  </a:ext>
                </a:extLst>
              </p:cNvPr>
              <p:cNvGrpSpPr/>
              <p:nvPr/>
            </p:nvGrpSpPr>
            <p:grpSpPr>
              <a:xfrm>
                <a:off x="5684615" y="2661865"/>
                <a:ext cx="184360" cy="318052"/>
                <a:chOff x="7833547" y="3511297"/>
                <a:chExt cx="303052" cy="531007"/>
              </a:xfrm>
            </p:grpSpPr>
            <p:sp>
              <p:nvSpPr>
                <p:cNvPr id="57" name="Rechteck 56">
                  <a:extLst>
                    <a:ext uri="{FF2B5EF4-FFF2-40B4-BE49-F238E27FC236}">
                      <a16:creationId xmlns:a16="http://schemas.microsoft.com/office/drawing/2014/main" id="{40E06B77-72A7-46EA-92F5-50F8B7252BAD}"/>
                    </a:ext>
                  </a:extLst>
                </p:cNvPr>
                <p:cNvSpPr/>
                <p:nvPr/>
              </p:nvSpPr>
              <p:spPr>
                <a:xfrm>
                  <a:off x="7833547" y="3511297"/>
                  <a:ext cx="251411" cy="2336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697"/>
                </a:p>
              </p:txBody>
            </p:sp>
            <p:sp>
              <p:nvSpPr>
                <p:cNvPr id="61" name="Rechteck 60">
                  <a:extLst>
                    <a:ext uri="{FF2B5EF4-FFF2-40B4-BE49-F238E27FC236}">
                      <a16:creationId xmlns:a16="http://schemas.microsoft.com/office/drawing/2014/main" id="{BF391E96-6DC1-48C7-A1E7-337F2D9DDEF6}"/>
                    </a:ext>
                  </a:extLst>
                </p:cNvPr>
                <p:cNvSpPr/>
                <p:nvPr/>
              </p:nvSpPr>
              <p:spPr>
                <a:xfrm>
                  <a:off x="8033313" y="3797100"/>
                  <a:ext cx="103286" cy="2452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697"/>
                </a:p>
              </p:txBody>
            </p:sp>
          </p:grpSp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201F1CC0-21FC-4776-A335-79E2070E17E3}"/>
                  </a:ext>
                </a:extLst>
              </p:cNvPr>
              <p:cNvSpPr txBox="1"/>
              <p:nvPr/>
            </p:nvSpPr>
            <p:spPr>
              <a:xfrm>
                <a:off x="4103466" y="1897908"/>
                <a:ext cx="23210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Out-of-focus image</a:t>
                </a:r>
                <a:endParaRPr lang="de-DE" sz="1600" dirty="0"/>
              </a:p>
            </p:txBody>
          </p:sp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FC48CD78-FB2E-4DAD-97A8-23C04A34CDBE}"/>
                  </a:ext>
                </a:extLst>
              </p:cNvPr>
              <p:cNvSpPr txBox="1"/>
              <p:nvPr/>
            </p:nvSpPr>
            <p:spPr>
              <a:xfrm>
                <a:off x="1483446" y="7429207"/>
                <a:ext cx="174961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Cell tracking</a:t>
                </a:r>
                <a:endParaRPr lang="de-DE" sz="1600" dirty="0"/>
              </a:p>
            </p:txBody>
          </p:sp>
          <p:sp>
            <p:nvSpPr>
              <p:cNvPr id="143" name="Textfeld 142">
                <a:extLst>
                  <a:ext uri="{FF2B5EF4-FFF2-40B4-BE49-F238E27FC236}">
                    <a16:creationId xmlns:a16="http://schemas.microsoft.com/office/drawing/2014/main" id="{5881D512-53C5-4D5E-93FC-A6FE53759CAE}"/>
                  </a:ext>
                </a:extLst>
              </p:cNvPr>
              <p:cNvSpPr txBox="1"/>
              <p:nvPr/>
            </p:nvSpPr>
            <p:spPr>
              <a:xfrm>
                <a:off x="1868350" y="3197160"/>
                <a:ext cx="24872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Static correction</a:t>
                </a:r>
              </a:p>
              <a:p>
                <a:pPr algn="ctr"/>
                <a:r>
                  <a:rPr lang="en-US" sz="1600" dirty="0"/>
                  <a:t>(subtraction by pixel-wise average image)</a:t>
                </a:r>
                <a:endParaRPr lang="de-DE" sz="1600" dirty="0"/>
              </a:p>
            </p:txBody>
          </p:sp>
          <p:sp>
            <p:nvSpPr>
              <p:cNvPr id="144" name="Textfeld 143">
                <a:extLst>
                  <a:ext uri="{FF2B5EF4-FFF2-40B4-BE49-F238E27FC236}">
                    <a16:creationId xmlns:a16="http://schemas.microsoft.com/office/drawing/2014/main" id="{31434400-B57C-4091-9940-FF188ED12854}"/>
                  </a:ext>
                </a:extLst>
              </p:cNvPr>
              <p:cNvSpPr txBox="1"/>
              <p:nvPr/>
            </p:nvSpPr>
            <p:spPr>
              <a:xfrm>
                <a:off x="1695485" y="5225185"/>
                <a:ext cx="21699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Cell recognition</a:t>
                </a:r>
                <a:endParaRPr lang="de-DE" sz="1600" dirty="0"/>
              </a:p>
            </p:txBody>
          </p:sp>
          <p:grpSp>
            <p:nvGrpSpPr>
              <p:cNvPr id="145" name="Gruppieren 144">
                <a:extLst>
                  <a:ext uri="{FF2B5EF4-FFF2-40B4-BE49-F238E27FC236}">
                    <a16:creationId xmlns:a16="http://schemas.microsoft.com/office/drawing/2014/main" id="{4E669516-7883-47BE-B7FF-5A76F3B35BEC}"/>
                  </a:ext>
                </a:extLst>
              </p:cNvPr>
              <p:cNvGrpSpPr/>
              <p:nvPr/>
            </p:nvGrpSpPr>
            <p:grpSpPr>
              <a:xfrm>
                <a:off x="1130652" y="2355008"/>
                <a:ext cx="1227600" cy="928800"/>
                <a:chOff x="6400310" y="7159344"/>
                <a:chExt cx="1734371" cy="1310269"/>
              </a:xfrm>
            </p:grpSpPr>
            <p:sp>
              <p:nvSpPr>
                <p:cNvPr id="146" name="Rechteck 145">
                  <a:extLst>
                    <a:ext uri="{FF2B5EF4-FFF2-40B4-BE49-F238E27FC236}">
                      <a16:creationId xmlns:a16="http://schemas.microsoft.com/office/drawing/2014/main" id="{4D5A79F7-7D05-44B4-B339-551D53CC1CA7}"/>
                    </a:ext>
                  </a:extLst>
                </p:cNvPr>
                <p:cNvSpPr/>
                <p:nvPr/>
              </p:nvSpPr>
              <p:spPr>
                <a:xfrm>
                  <a:off x="6400310" y="7159344"/>
                  <a:ext cx="1734371" cy="131026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sp>
              <p:nvSpPr>
                <p:cNvPr id="147" name="Oval 452">
                  <a:extLst>
                    <a:ext uri="{FF2B5EF4-FFF2-40B4-BE49-F238E27FC236}">
                      <a16:creationId xmlns:a16="http://schemas.microsoft.com/office/drawing/2014/main" id="{C970CB10-C327-4A06-88FE-3B4618D854BE}"/>
                    </a:ext>
                  </a:extLst>
                </p:cNvPr>
                <p:cNvSpPr/>
                <p:nvPr/>
              </p:nvSpPr>
              <p:spPr>
                <a:xfrm>
                  <a:off x="6741603" y="7421395"/>
                  <a:ext cx="128609" cy="10829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sp>
              <p:nvSpPr>
                <p:cNvPr id="148" name="Oval 453">
                  <a:extLst>
                    <a:ext uri="{FF2B5EF4-FFF2-40B4-BE49-F238E27FC236}">
                      <a16:creationId xmlns:a16="http://schemas.microsoft.com/office/drawing/2014/main" id="{6F636C6E-1ADA-4F7D-8730-E09C3E5E68A7}"/>
                    </a:ext>
                  </a:extLst>
                </p:cNvPr>
                <p:cNvSpPr/>
                <p:nvPr/>
              </p:nvSpPr>
              <p:spPr>
                <a:xfrm>
                  <a:off x="6951612" y="7392250"/>
                  <a:ext cx="128609" cy="10829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sp>
              <p:nvSpPr>
                <p:cNvPr id="149" name="Oval 454">
                  <a:extLst>
                    <a:ext uri="{FF2B5EF4-FFF2-40B4-BE49-F238E27FC236}">
                      <a16:creationId xmlns:a16="http://schemas.microsoft.com/office/drawing/2014/main" id="{8B6FA903-B87D-4912-A2CA-5D480306916B}"/>
                    </a:ext>
                  </a:extLst>
                </p:cNvPr>
                <p:cNvSpPr/>
                <p:nvPr/>
              </p:nvSpPr>
              <p:spPr>
                <a:xfrm>
                  <a:off x="7030074" y="7729168"/>
                  <a:ext cx="128609" cy="10829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sp>
              <p:nvSpPr>
                <p:cNvPr id="150" name="Oval 455">
                  <a:extLst>
                    <a:ext uri="{FF2B5EF4-FFF2-40B4-BE49-F238E27FC236}">
                      <a16:creationId xmlns:a16="http://schemas.microsoft.com/office/drawing/2014/main" id="{48A21068-E547-40A4-9D33-5508FF534870}"/>
                    </a:ext>
                  </a:extLst>
                </p:cNvPr>
                <p:cNvSpPr/>
                <p:nvPr/>
              </p:nvSpPr>
              <p:spPr>
                <a:xfrm>
                  <a:off x="7565588" y="8049714"/>
                  <a:ext cx="128609" cy="10829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</p:grpSp>
          <p:grpSp>
            <p:nvGrpSpPr>
              <p:cNvPr id="151" name="Gruppieren 150">
                <a:extLst>
                  <a:ext uri="{FF2B5EF4-FFF2-40B4-BE49-F238E27FC236}">
                    <a16:creationId xmlns:a16="http://schemas.microsoft.com/office/drawing/2014/main" id="{B5F76683-07B8-4C2A-B653-C57714E08B7B}"/>
                  </a:ext>
                </a:extLst>
              </p:cNvPr>
              <p:cNvGrpSpPr/>
              <p:nvPr/>
            </p:nvGrpSpPr>
            <p:grpSpPr>
              <a:xfrm>
                <a:off x="1131554" y="4084834"/>
                <a:ext cx="1227600" cy="928800"/>
                <a:chOff x="6421621" y="8673377"/>
                <a:chExt cx="1734371" cy="1310269"/>
              </a:xfrm>
            </p:grpSpPr>
            <p:sp>
              <p:nvSpPr>
                <p:cNvPr id="152" name="Rechteck 151">
                  <a:extLst>
                    <a:ext uri="{FF2B5EF4-FFF2-40B4-BE49-F238E27FC236}">
                      <a16:creationId xmlns:a16="http://schemas.microsoft.com/office/drawing/2014/main" id="{B1DD8FC0-6BEE-4C28-931E-C90186F8D6E4}"/>
                    </a:ext>
                  </a:extLst>
                </p:cNvPr>
                <p:cNvSpPr/>
                <p:nvPr/>
              </p:nvSpPr>
              <p:spPr>
                <a:xfrm>
                  <a:off x="6421621" y="8673377"/>
                  <a:ext cx="1734371" cy="131026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sp>
              <p:nvSpPr>
                <p:cNvPr id="153" name="Oval 461">
                  <a:extLst>
                    <a:ext uri="{FF2B5EF4-FFF2-40B4-BE49-F238E27FC236}">
                      <a16:creationId xmlns:a16="http://schemas.microsoft.com/office/drawing/2014/main" id="{5EF0D424-C00C-44D1-8174-59FD5B6BE060}"/>
                    </a:ext>
                  </a:extLst>
                </p:cNvPr>
                <p:cNvSpPr/>
                <p:nvPr/>
              </p:nvSpPr>
              <p:spPr>
                <a:xfrm>
                  <a:off x="6762914" y="8935428"/>
                  <a:ext cx="128609" cy="10829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sp>
              <p:nvSpPr>
                <p:cNvPr id="154" name="Oval 462">
                  <a:extLst>
                    <a:ext uri="{FF2B5EF4-FFF2-40B4-BE49-F238E27FC236}">
                      <a16:creationId xmlns:a16="http://schemas.microsoft.com/office/drawing/2014/main" id="{301CF84A-911C-4D86-978F-14413DD10D44}"/>
                    </a:ext>
                  </a:extLst>
                </p:cNvPr>
                <p:cNvSpPr/>
                <p:nvPr/>
              </p:nvSpPr>
              <p:spPr>
                <a:xfrm>
                  <a:off x="6972923" y="8906283"/>
                  <a:ext cx="128609" cy="10829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sp>
              <p:nvSpPr>
                <p:cNvPr id="155" name="Oval 463">
                  <a:extLst>
                    <a:ext uri="{FF2B5EF4-FFF2-40B4-BE49-F238E27FC236}">
                      <a16:creationId xmlns:a16="http://schemas.microsoft.com/office/drawing/2014/main" id="{DB59AF67-97F8-4901-BB42-D663D998D6B0}"/>
                    </a:ext>
                  </a:extLst>
                </p:cNvPr>
                <p:cNvSpPr/>
                <p:nvPr/>
              </p:nvSpPr>
              <p:spPr>
                <a:xfrm>
                  <a:off x="7051385" y="9243201"/>
                  <a:ext cx="128609" cy="10829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sp>
              <p:nvSpPr>
                <p:cNvPr id="156" name="Oval 464">
                  <a:extLst>
                    <a:ext uri="{FF2B5EF4-FFF2-40B4-BE49-F238E27FC236}">
                      <a16:creationId xmlns:a16="http://schemas.microsoft.com/office/drawing/2014/main" id="{A871F143-5E8F-4A81-A0C7-2CEB8B397A9E}"/>
                    </a:ext>
                  </a:extLst>
                </p:cNvPr>
                <p:cNvSpPr/>
                <p:nvPr/>
              </p:nvSpPr>
              <p:spPr>
                <a:xfrm>
                  <a:off x="7586899" y="9563747"/>
                  <a:ext cx="128609" cy="10829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</p:grpSp>
          <p:grpSp>
            <p:nvGrpSpPr>
              <p:cNvPr id="157" name="Gruppieren 156">
                <a:extLst>
                  <a:ext uri="{FF2B5EF4-FFF2-40B4-BE49-F238E27FC236}">
                    <a16:creationId xmlns:a16="http://schemas.microsoft.com/office/drawing/2014/main" id="{5BB51E9E-5EA7-40CC-BEAB-AAF6F1C49158}"/>
                  </a:ext>
                </a:extLst>
              </p:cNvPr>
              <p:cNvGrpSpPr/>
              <p:nvPr/>
            </p:nvGrpSpPr>
            <p:grpSpPr>
              <a:xfrm>
                <a:off x="1134513" y="5823189"/>
                <a:ext cx="1227600" cy="928800"/>
                <a:chOff x="6534356" y="9441172"/>
                <a:chExt cx="1709656" cy="1310269"/>
              </a:xfrm>
            </p:grpSpPr>
            <p:sp>
              <p:nvSpPr>
                <p:cNvPr id="158" name="Rechteck 157">
                  <a:extLst>
                    <a:ext uri="{FF2B5EF4-FFF2-40B4-BE49-F238E27FC236}">
                      <a16:creationId xmlns:a16="http://schemas.microsoft.com/office/drawing/2014/main" id="{EAB0CB57-CC94-4D41-85CA-0C37D3C098AE}"/>
                    </a:ext>
                  </a:extLst>
                </p:cNvPr>
                <p:cNvSpPr/>
                <p:nvPr/>
              </p:nvSpPr>
              <p:spPr>
                <a:xfrm>
                  <a:off x="6534356" y="9441172"/>
                  <a:ext cx="1709656" cy="131026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sp>
              <p:nvSpPr>
                <p:cNvPr id="159" name="Oval 469">
                  <a:extLst>
                    <a:ext uri="{FF2B5EF4-FFF2-40B4-BE49-F238E27FC236}">
                      <a16:creationId xmlns:a16="http://schemas.microsoft.com/office/drawing/2014/main" id="{5A736143-59F7-4C58-A63A-1854C2041217}"/>
                    </a:ext>
                  </a:extLst>
                </p:cNvPr>
                <p:cNvSpPr/>
                <p:nvPr/>
              </p:nvSpPr>
              <p:spPr>
                <a:xfrm>
                  <a:off x="6897817" y="9725249"/>
                  <a:ext cx="86455" cy="86271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sp>
              <p:nvSpPr>
                <p:cNvPr id="160" name="Oval 470">
                  <a:extLst>
                    <a:ext uri="{FF2B5EF4-FFF2-40B4-BE49-F238E27FC236}">
                      <a16:creationId xmlns:a16="http://schemas.microsoft.com/office/drawing/2014/main" id="{B8B7BFC6-43A3-4D33-88A9-B9B516B11A85}"/>
                    </a:ext>
                  </a:extLst>
                </p:cNvPr>
                <p:cNvSpPr/>
                <p:nvPr/>
              </p:nvSpPr>
              <p:spPr>
                <a:xfrm>
                  <a:off x="7095460" y="9674078"/>
                  <a:ext cx="93139" cy="85292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sp>
              <p:nvSpPr>
                <p:cNvPr id="161" name="Oval 471">
                  <a:extLst>
                    <a:ext uri="{FF2B5EF4-FFF2-40B4-BE49-F238E27FC236}">
                      <a16:creationId xmlns:a16="http://schemas.microsoft.com/office/drawing/2014/main" id="{E33858A8-FFEF-4D63-8D98-5048D4557479}"/>
                    </a:ext>
                  </a:extLst>
                </p:cNvPr>
                <p:cNvSpPr/>
                <p:nvPr/>
              </p:nvSpPr>
              <p:spPr>
                <a:xfrm>
                  <a:off x="7164120" y="10010996"/>
                  <a:ext cx="84805" cy="85311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sp>
              <p:nvSpPr>
                <p:cNvPr id="162" name="Oval 472">
                  <a:extLst>
                    <a:ext uri="{FF2B5EF4-FFF2-40B4-BE49-F238E27FC236}">
                      <a16:creationId xmlns:a16="http://schemas.microsoft.com/office/drawing/2014/main" id="{86D2C5EF-0EF8-4454-99C8-CB57164EA28C}"/>
                    </a:ext>
                  </a:extLst>
                </p:cNvPr>
                <p:cNvSpPr/>
                <p:nvPr/>
              </p:nvSpPr>
              <p:spPr>
                <a:xfrm>
                  <a:off x="7699634" y="10339398"/>
                  <a:ext cx="102942" cy="100441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</p:grpSp>
          <p:cxnSp>
            <p:nvCxnSpPr>
              <p:cNvPr id="163" name="Gerade Verbindung mit Pfeil 162">
                <a:extLst>
                  <a:ext uri="{FF2B5EF4-FFF2-40B4-BE49-F238E27FC236}">
                    <a16:creationId xmlns:a16="http://schemas.microsoft.com/office/drawing/2014/main" id="{B0FA781A-7D27-4CBF-8EED-728F283980AD}"/>
                  </a:ext>
                </a:extLst>
              </p:cNvPr>
              <p:cNvCxnSpPr>
                <a:cxnSpLocks/>
                <a:stCxn id="197" idx="3"/>
                <a:endCxn id="32" idx="1"/>
              </p:cNvCxnSpPr>
              <p:nvPr/>
            </p:nvCxnSpPr>
            <p:spPr>
              <a:xfrm>
                <a:off x="2358252" y="8980051"/>
                <a:ext cx="1661403" cy="964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Gerade Verbindung mit Pfeil 163">
                <a:extLst>
                  <a:ext uri="{FF2B5EF4-FFF2-40B4-BE49-F238E27FC236}">
                    <a16:creationId xmlns:a16="http://schemas.microsoft.com/office/drawing/2014/main" id="{8EF5F39A-DA1D-40E1-9E99-B1BCEAD2D906}"/>
                  </a:ext>
                </a:extLst>
              </p:cNvPr>
              <p:cNvCxnSpPr>
                <a:cxnSpLocks/>
                <a:stCxn id="146" idx="2"/>
                <a:endCxn id="152" idx="0"/>
              </p:cNvCxnSpPr>
              <p:nvPr/>
            </p:nvCxnSpPr>
            <p:spPr>
              <a:xfrm>
                <a:off x="1744452" y="3283808"/>
                <a:ext cx="902" cy="80102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Gerade Verbindung mit Pfeil 164">
                <a:extLst>
                  <a:ext uri="{FF2B5EF4-FFF2-40B4-BE49-F238E27FC236}">
                    <a16:creationId xmlns:a16="http://schemas.microsoft.com/office/drawing/2014/main" id="{CC32DD37-0169-4C83-ACCE-13DC3A7AA7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2831" y="5013293"/>
                <a:ext cx="3242" cy="8211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Gerade Verbindung mit Pfeil 165">
                <a:extLst>
                  <a:ext uri="{FF2B5EF4-FFF2-40B4-BE49-F238E27FC236}">
                    <a16:creationId xmlns:a16="http://schemas.microsoft.com/office/drawing/2014/main" id="{7DB942DC-7D7C-4016-A35A-AB285EDFDA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8970" y="6751989"/>
                <a:ext cx="3861" cy="1763662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7" name="Gruppieren 426">
                <a:extLst>
                  <a:ext uri="{FF2B5EF4-FFF2-40B4-BE49-F238E27FC236}">
                    <a16:creationId xmlns:a16="http://schemas.microsoft.com/office/drawing/2014/main" id="{ABBC7357-5C34-46A1-AFF7-9A11717DCE6A}"/>
                  </a:ext>
                </a:extLst>
              </p:cNvPr>
              <p:cNvGrpSpPr/>
              <p:nvPr/>
            </p:nvGrpSpPr>
            <p:grpSpPr>
              <a:xfrm>
                <a:off x="1130652" y="8515651"/>
                <a:ext cx="1227600" cy="928800"/>
                <a:chOff x="1229880" y="8735044"/>
                <a:chExt cx="1227600" cy="928800"/>
              </a:xfrm>
            </p:grpSpPr>
            <p:sp>
              <p:nvSpPr>
                <p:cNvPr id="197" name="Rechteck 196">
                  <a:extLst>
                    <a:ext uri="{FF2B5EF4-FFF2-40B4-BE49-F238E27FC236}">
                      <a16:creationId xmlns:a16="http://schemas.microsoft.com/office/drawing/2014/main" id="{B7503E5D-5D2A-4109-9345-B9DF993CAB86}"/>
                    </a:ext>
                  </a:extLst>
                </p:cNvPr>
                <p:cNvSpPr/>
                <p:nvPr/>
              </p:nvSpPr>
              <p:spPr>
                <a:xfrm>
                  <a:off x="1229880" y="8735044"/>
                  <a:ext cx="1227600" cy="9288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sp>
              <p:nvSpPr>
                <p:cNvPr id="198" name="Oval 480">
                  <a:extLst>
                    <a:ext uri="{FF2B5EF4-FFF2-40B4-BE49-F238E27FC236}">
                      <a16:creationId xmlns:a16="http://schemas.microsoft.com/office/drawing/2014/main" id="{B1290D91-4447-4BD5-80EB-603F6AE3170C}"/>
                    </a:ext>
                  </a:extLst>
                </p:cNvPr>
                <p:cNvSpPr/>
                <p:nvPr/>
              </p:nvSpPr>
              <p:spPr>
                <a:xfrm>
                  <a:off x="1560330" y="8827708"/>
                  <a:ext cx="62078" cy="6115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sp>
              <p:nvSpPr>
                <p:cNvPr id="199" name="Oval 482">
                  <a:extLst>
                    <a:ext uri="{FF2B5EF4-FFF2-40B4-BE49-F238E27FC236}">
                      <a16:creationId xmlns:a16="http://schemas.microsoft.com/office/drawing/2014/main" id="{5A52DDB8-0FD0-4AB1-9540-0CB73B76D01C}"/>
                    </a:ext>
                  </a:extLst>
                </p:cNvPr>
                <p:cNvSpPr/>
                <p:nvPr/>
              </p:nvSpPr>
              <p:spPr>
                <a:xfrm>
                  <a:off x="1688799" y="9112203"/>
                  <a:ext cx="60893" cy="6047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sp>
              <p:nvSpPr>
                <p:cNvPr id="200" name="Oval 483">
                  <a:extLst>
                    <a:ext uri="{FF2B5EF4-FFF2-40B4-BE49-F238E27FC236}">
                      <a16:creationId xmlns:a16="http://schemas.microsoft.com/office/drawing/2014/main" id="{8B667F01-6138-4464-B859-83A046552735}"/>
                    </a:ext>
                  </a:extLst>
                </p:cNvPr>
                <p:cNvSpPr/>
                <p:nvPr/>
              </p:nvSpPr>
              <p:spPr>
                <a:xfrm>
                  <a:off x="2058474" y="9358697"/>
                  <a:ext cx="73916" cy="7119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sp>
              <p:nvSpPr>
                <p:cNvPr id="201" name="Freihandform 484">
                  <a:extLst>
                    <a:ext uri="{FF2B5EF4-FFF2-40B4-BE49-F238E27FC236}">
                      <a16:creationId xmlns:a16="http://schemas.microsoft.com/office/drawing/2014/main" id="{36A81187-C0D1-49D8-B82A-097762104D2C}"/>
                    </a:ext>
                  </a:extLst>
                </p:cNvPr>
                <p:cNvSpPr/>
                <p:nvPr/>
              </p:nvSpPr>
              <p:spPr>
                <a:xfrm>
                  <a:off x="1529147" y="8868489"/>
                  <a:ext cx="59990" cy="60460"/>
                </a:xfrm>
                <a:custGeom>
                  <a:avLst/>
                  <a:gdLst>
                    <a:gd name="connsiteX0" fmla="*/ 0 w 174861"/>
                    <a:gd name="connsiteY0" fmla="*/ 186375 h 186375"/>
                    <a:gd name="connsiteX1" fmla="*/ 17473 w 174861"/>
                    <a:gd name="connsiteY1" fmla="*/ 163078 h 186375"/>
                    <a:gd name="connsiteX2" fmla="*/ 29121 w 174861"/>
                    <a:gd name="connsiteY2" fmla="*/ 145605 h 186375"/>
                    <a:gd name="connsiteX3" fmla="*/ 64066 w 174861"/>
                    <a:gd name="connsiteY3" fmla="*/ 133957 h 186375"/>
                    <a:gd name="connsiteX4" fmla="*/ 87363 w 174861"/>
                    <a:gd name="connsiteY4" fmla="*/ 139781 h 186375"/>
                    <a:gd name="connsiteX5" fmla="*/ 122308 w 174861"/>
                    <a:gd name="connsiteY5" fmla="*/ 151430 h 186375"/>
                    <a:gd name="connsiteX6" fmla="*/ 139781 w 174861"/>
                    <a:gd name="connsiteY6" fmla="*/ 145605 h 186375"/>
                    <a:gd name="connsiteX7" fmla="*/ 151430 w 174861"/>
                    <a:gd name="connsiteY7" fmla="*/ 133957 h 186375"/>
                    <a:gd name="connsiteX8" fmla="*/ 168902 w 174861"/>
                    <a:gd name="connsiteY8" fmla="*/ 122309 h 186375"/>
                    <a:gd name="connsiteX9" fmla="*/ 174726 w 174861"/>
                    <a:gd name="connsiteY9" fmla="*/ 104836 h 186375"/>
                    <a:gd name="connsiteX10" fmla="*/ 163078 w 174861"/>
                    <a:gd name="connsiteY10" fmla="*/ 87363 h 186375"/>
                    <a:gd name="connsiteX11" fmla="*/ 157254 w 174861"/>
                    <a:gd name="connsiteY11" fmla="*/ 69891 h 186375"/>
                    <a:gd name="connsiteX12" fmla="*/ 128133 w 174861"/>
                    <a:gd name="connsiteY12" fmla="*/ 52418 h 186375"/>
                    <a:gd name="connsiteX13" fmla="*/ 122308 w 174861"/>
                    <a:gd name="connsiteY13" fmla="*/ 17473 h 186375"/>
                    <a:gd name="connsiteX14" fmla="*/ 139781 w 174861"/>
                    <a:gd name="connsiteY14" fmla="*/ 5825 h 186375"/>
                    <a:gd name="connsiteX15" fmla="*/ 157254 w 174861"/>
                    <a:gd name="connsiteY15" fmla="*/ 0 h 186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74861" h="186375">
                      <a:moveTo>
                        <a:pt x="0" y="186375"/>
                      </a:moveTo>
                      <a:cubicBezTo>
                        <a:pt x="5824" y="178609"/>
                        <a:pt x="11831" y="170977"/>
                        <a:pt x="17473" y="163078"/>
                      </a:cubicBezTo>
                      <a:cubicBezTo>
                        <a:pt x="21542" y="157382"/>
                        <a:pt x="23185" y="149315"/>
                        <a:pt x="29121" y="145605"/>
                      </a:cubicBezTo>
                      <a:cubicBezTo>
                        <a:pt x="39533" y="139097"/>
                        <a:pt x="64066" y="133957"/>
                        <a:pt x="64066" y="133957"/>
                      </a:cubicBezTo>
                      <a:cubicBezTo>
                        <a:pt x="71832" y="135898"/>
                        <a:pt x="79696" y="137481"/>
                        <a:pt x="87363" y="139781"/>
                      </a:cubicBezTo>
                      <a:cubicBezTo>
                        <a:pt x="99124" y="143309"/>
                        <a:pt x="122308" y="151430"/>
                        <a:pt x="122308" y="151430"/>
                      </a:cubicBezTo>
                      <a:cubicBezTo>
                        <a:pt x="128132" y="149488"/>
                        <a:pt x="134516" y="148764"/>
                        <a:pt x="139781" y="145605"/>
                      </a:cubicBezTo>
                      <a:cubicBezTo>
                        <a:pt x="144490" y="142780"/>
                        <a:pt x="147142" y="137387"/>
                        <a:pt x="151430" y="133957"/>
                      </a:cubicBezTo>
                      <a:cubicBezTo>
                        <a:pt x="156896" y="129584"/>
                        <a:pt x="163078" y="126192"/>
                        <a:pt x="168902" y="122309"/>
                      </a:cubicBezTo>
                      <a:cubicBezTo>
                        <a:pt x="170843" y="116485"/>
                        <a:pt x="175735" y="110892"/>
                        <a:pt x="174726" y="104836"/>
                      </a:cubicBezTo>
                      <a:cubicBezTo>
                        <a:pt x="173575" y="97931"/>
                        <a:pt x="166208" y="93624"/>
                        <a:pt x="163078" y="87363"/>
                      </a:cubicBezTo>
                      <a:cubicBezTo>
                        <a:pt x="160333" y="81872"/>
                        <a:pt x="160413" y="75155"/>
                        <a:pt x="157254" y="69891"/>
                      </a:cubicBezTo>
                      <a:cubicBezTo>
                        <a:pt x="149259" y="56566"/>
                        <a:pt x="141877" y="56999"/>
                        <a:pt x="128133" y="52418"/>
                      </a:cubicBezTo>
                      <a:cubicBezTo>
                        <a:pt x="115733" y="40019"/>
                        <a:pt x="107996" y="38941"/>
                        <a:pt x="122308" y="17473"/>
                      </a:cubicBezTo>
                      <a:cubicBezTo>
                        <a:pt x="126191" y="11649"/>
                        <a:pt x="133520" y="8955"/>
                        <a:pt x="139781" y="5825"/>
                      </a:cubicBezTo>
                      <a:cubicBezTo>
                        <a:pt x="145272" y="3079"/>
                        <a:pt x="157254" y="0"/>
                        <a:pt x="157254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sp>
              <p:nvSpPr>
                <p:cNvPr id="202" name="Freihandform 485">
                  <a:extLst>
                    <a:ext uri="{FF2B5EF4-FFF2-40B4-BE49-F238E27FC236}">
                      <a16:creationId xmlns:a16="http://schemas.microsoft.com/office/drawing/2014/main" id="{EA5859F9-C29E-4C18-9459-7C23FE491B45}"/>
                    </a:ext>
                  </a:extLst>
                </p:cNvPr>
                <p:cNvSpPr/>
                <p:nvPr/>
              </p:nvSpPr>
              <p:spPr>
                <a:xfrm>
                  <a:off x="1641098" y="8827708"/>
                  <a:ext cx="79389" cy="72731"/>
                </a:xfrm>
                <a:custGeom>
                  <a:avLst/>
                  <a:gdLst>
                    <a:gd name="connsiteX0" fmla="*/ 23297 w 407695"/>
                    <a:gd name="connsiteY0" fmla="*/ 273738 h 273738"/>
                    <a:gd name="connsiteX1" fmla="*/ 17473 w 407695"/>
                    <a:gd name="connsiteY1" fmla="*/ 250441 h 273738"/>
                    <a:gd name="connsiteX2" fmla="*/ 5825 w 407695"/>
                    <a:gd name="connsiteY2" fmla="*/ 232968 h 273738"/>
                    <a:gd name="connsiteX3" fmla="*/ 0 w 407695"/>
                    <a:gd name="connsiteY3" fmla="*/ 215496 h 273738"/>
                    <a:gd name="connsiteX4" fmla="*/ 5825 w 407695"/>
                    <a:gd name="connsiteY4" fmla="*/ 192199 h 273738"/>
                    <a:gd name="connsiteX5" fmla="*/ 69891 w 407695"/>
                    <a:gd name="connsiteY5" fmla="*/ 192199 h 273738"/>
                    <a:gd name="connsiteX6" fmla="*/ 81539 w 407695"/>
                    <a:gd name="connsiteY6" fmla="*/ 209671 h 273738"/>
                    <a:gd name="connsiteX7" fmla="*/ 87364 w 407695"/>
                    <a:gd name="connsiteY7" fmla="*/ 227144 h 273738"/>
                    <a:gd name="connsiteX8" fmla="*/ 116485 w 407695"/>
                    <a:gd name="connsiteY8" fmla="*/ 203847 h 273738"/>
                    <a:gd name="connsiteX9" fmla="*/ 128133 w 407695"/>
                    <a:gd name="connsiteY9" fmla="*/ 168902 h 273738"/>
                    <a:gd name="connsiteX10" fmla="*/ 133957 w 407695"/>
                    <a:gd name="connsiteY10" fmla="*/ 151429 h 273738"/>
                    <a:gd name="connsiteX11" fmla="*/ 128133 w 407695"/>
                    <a:gd name="connsiteY11" fmla="*/ 128133 h 273738"/>
                    <a:gd name="connsiteX12" fmla="*/ 122309 w 407695"/>
                    <a:gd name="connsiteY12" fmla="*/ 110660 h 273738"/>
                    <a:gd name="connsiteX13" fmla="*/ 133957 w 407695"/>
                    <a:gd name="connsiteY13" fmla="*/ 58242 h 273738"/>
                    <a:gd name="connsiteX14" fmla="*/ 151430 w 407695"/>
                    <a:gd name="connsiteY14" fmla="*/ 46594 h 273738"/>
                    <a:gd name="connsiteX15" fmla="*/ 168902 w 407695"/>
                    <a:gd name="connsiteY15" fmla="*/ 29121 h 273738"/>
                    <a:gd name="connsiteX16" fmla="*/ 221320 w 407695"/>
                    <a:gd name="connsiteY16" fmla="*/ 0 h 273738"/>
                    <a:gd name="connsiteX17" fmla="*/ 273738 w 407695"/>
                    <a:gd name="connsiteY17" fmla="*/ 5824 h 273738"/>
                    <a:gd name="connsiteX18" fmla="*/ 291211 w 407695"/>
                    <a:gd name="connsiteY18" fmla="*/ 11649 h 273738"/>
                    <a:gd name="connsiteX19" fmla="*/ 302859 w 407695"/>
                    <a:gd name="connsiteY19" fmla="*/ 46594 h 273738"/>
                    <a:gd name="connsiteX20" fmla="*/ 308683 w 407695"/>
                    <a:gd name="connsiteY20" fmla="*/ 64066 h 273738"/>
                    <a:gd name="connsiteX21" fmla="*/ 314507 w 407695"/>
                    <a:gd name="connsiteY21" fmla="*/ 81539 h 273738"/>
                    <a:gd name="connsiteX22" fmla="*/ 320332 w 407695"/>
                    <a:gd name="connsiteY22" fmla="*/ 99012 h 273738"/>
                    <a:gd name="connsiteX23" fmla="*/ 326156 w 407695"/>
                    <a:gd name="connsiteY23" fmla="*/ 133957 h 273738"/>
                    <a:gd name="connsiteX24" fmla="*/ 331980 w 407695"/>
                    <a:gd name="connsiteY24" fmla="*/ 151429 h 273738"/>
                    <a:gd name="connsiteX25" fmla="*/ 366925 w 407695"/>
                    <a:gd name="connsiteY25" fmla="*/ 163078 h 273738"/>
                    <a:gd name="connsiteX26" fmla="*/ 407695 w 407695"/>
                    <a:gd name="connsiteY26" fmla="*/ 168902 h 273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07695" h="273738">
                      <a:moveTo>
                        <a:pt x="23297" y="273738"/>
                      </a:moveTo>
                      <a:cubicBezTo>
                        <a:pt x="21356" y="265972"/>
                        <a:pt x="20626" y="257798"/>
                        <a:pt x="17473" y="250441"/>
                      </a:cubicBezTo>
                      <a:cubicBezTo>
                        <a:pt x="14716" y="244007"/>
                        <a:pt x="8956" y="239229"/>
                        <a:pt x="5825" y="232968"/>
                      </a:cubicBezTo>
                      <a:cubicBezTo>
                        <a:pt x="3079" y="227477"/>
                        <a:pt x="1942" y="221320"/>
                        <a:pt x="0" y="215496"/>
                      </a:cubicBezTo>
                      <a:cubicBezTo>
                        <a:pt x="1942" y="207730"/>
                        <a:pt x="165" y="197859"/>
                        <a:pt x="5825" y="192199"/>
                      </a:cubicBezTo>
                      <a:cubicBezTo>
                        <a:pt x="18411" y="179613"/>
                        <a:pt x="62407" y="191130"/>
                        <a:pt x="69891" y="192199"/>
                      </a:cubicBezTo>
                      <a:cubicBezTo>
                        <a:pt x="73774" y="198023"/>
                        <a:pt x="78409" y="203410"/>
                        <a:pt x="81539" y="209671"/>
                      </a:cubicBezTo>
                      <a:cubicBezTo>
                        <a:pt x="84285" y="215162"/>
                        <a:pt x="81408" y="225655"/>
                        <a:pt x="87364" y="227144"/>
                      </a:cubicBezTo>
                      <a:cubicBezTo>
                        <a:pt x="93241" y="228614"/>
                        <a:pt x="112567" y="207765"/>
                        <a:pt x="116485" y="203847"/>
                      </a:cubicBezTo>
                      <a:lnTo>
                        <a:pt x="128133" y="168902"/>
                      </a:lnTo>
                      <a:lnTo>
                        <a:pt x="133957" y="151429"/>
                      </a:lnTo>
                      <a:cubicBezTo>
                        <a:pt x="132016" y="143664"/>
                        <a:pt x="130332" y="135829"/>
                        <a:pt x="128133" y="128133"/>
                      </a:cubicBezTo>
                      <a:cubicBezTo>
                        <a:pt x="126446" y="122230"/>
                        <a:pt x="122309" y="116799"/>
                        <a:pt x="122309" y="110660"/>
                      </a:cubicBezTo>
                      <a:cubicBezTo>
                        <a:pt x="122309" y="110378"/>
                        <a:pt x="127951" y="65749"/>
                        <a:pt x="133957" y="58242"/>
                      </a:cubicBezTo>
                      <a:cubicBezTo>
                        <a:pt x="138330" y="52776"/>
                        <a:pt x="146053" y="51075"/>
                        <a:pt x="151430" y="46594"/>
                      </a:cubicBezTo>
                      <a:cubicBezTo>
                        <a:pt x="157758" y="41321"/>
                        <a:pt x="162400" y="34178"/>
                        <a:pt x="168902" y="29121"/>
                      </a:cubicBezTo>
                      <a:cubicBezTo>
                        <a:pt x="198941" y="5757"/>
                        <a:pt x="194958" y="8787"/>
                        <a:pt x="221320" y="0"/>
                      </a:cubicBezTo>
                      <a:cubicBezTo>
                        <a:pt x="238793" y="1941"/>
                        <a:pt x="256397" y="2934"/>
                        <a:pt x="273738" y="5824"/>
                      </a:cubicBezTo>
                      <a:cubicBezTo>
                        <a:pt x="279794" y="6833"/>
                        <a:pt x="287643" y="6653"/>
                        <a:pt x="291211" y="11649"/>
                      </a:cubicBezTo>
                      <a:cubicBezTo>
                        <a:pt x="298348" y="21640"/>
                        <a:pt x="298976" y="34946"/>
                        <a:pt x="302859" y="46594"/>
                      </a:cubicBezTo>
                      <a:lnTo>
                        <a:pt x="308683" y="64066"/>
                      </a:lnTo>
                      <a:lnTo>
                        <a:pt x="314507" y="81539"/>
                      </a:lnTo>
                      <a:lnTo>
                        <a:pt x="320332" y="99012"/>
                      </a:lnTo>
                      <a:cubicBezTo>
                        <a:pt x="322273" y="110660"/>
                        <a:pt x="323594" y="122429"/>
                        <a:pt x="326156" y="133957"/>
                      </a:cubicBezTo>
                      <a:cubicBezTo>
                        <a:pt x="327488" y="139950"/>
                        <a:pt x="326984" y="147861"/>
                        <a:pt x="331980" y="151429"/>
                      </a:cubicBezTo>
                      <a:cubicBezTo>
                        <a:pt x="341971" y="158566"/>
                        <a:pt x="355277" y="159195"/>
                        <a:pt x="366925" y="163078"/>
                      </a:cubicBezTo>
                      <a:cubicBezTo>
                        <a:pt x="391763" y="171358"/>
                        <a:pt x="378261" y="168902"/>
                        <a:pt x="407695" y="168902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sp>
              <p:nvSpPr>
                <p:cNvPr id="203" name="Freihandform 486">
                  <a:extLst>
                    <a:ext uri="{FF2B5EF4-FFF2-40B4-BE49-F238E27FC236}">
                      <a16:creationId xmlns:a16="http://schemas.microsoft.com/office/drawing/2014/main" id="{DD70294C-6E9E-4B38-99CD-F2E68663F185}"/>
                    </a:ext>
                  </a:extLst>
                </p:cNvPr>
                <p:cNvSpPr/>
                <p:nvPr/>
              </p:nvSpPr>
              <p:spPr>
                <a:xfrm>
                  <a:off x="1671706" y="9164308"/>
                  <a:ext cx="70574" cy="72731"/>
                </a:xfrm>
                <a:custGeom>
                  <a:avLst/>
                  <a:gdLst>
                    <a:gd name="connsiteX0" fmla="*/ 116518 w 163111"/>
                    <a:gd name="connsiteY0" fmla="*/ 0 h 332132"/>
                    <a:gd name="connsiteX1" fmla="*/ 104869 w 163111"/>
                    <a:gd name="connsiteY1" fmla="*/ 23297 h 332132"/>
                    <a:gd name="connsiteX2" fmla="*/ 87397 w 163111"/>
                    <a:gd name="connsiteY2" fmla="*/ 40770 h 332132"/>
                    <a:gd name="connsiteX3" fmla="*/ 75748 w 163111"/>
                    <a:gd name="connsiteY3" fmla="*/ 58243 h 332132"/>
                    <a:gd name="connsiteX4" fmla="*/ 69924 w 163111"/>
                    <a:gd name="connsiteY4" fmla="*/ 75715 h 332132"/>
                    <a:gd name="connsiteX5" fmla="*/ 75748 w 163111"/>
                    <a:gd name="connsiteY5" fmla="*/ 110660 h 332132"/>
                    <a:gd name="connsiteX6" fmla="*/ 104869 w 163111"/>
                    <a:gd name="connsiteY6" fmla="*/ 133957 h 332132"/>
                    <a:gd name="connsiteX7" fmla="*/ 116518 w 163111"/>
                    <a:gd name="connsiteY7" fmla="*/ 168902 h 332132"/>
                    <a:gd name="connsiteX8" fmla="*/ 122342 w 163111"/>
                    <a:gd name="connsiteY8" fmla="*/ 186375 h 332132"/>
                    <a:gd name="connsiteX9" fmla="*/ 163111 w 163111"/>
                    <a:gd name="connsiteY9" fmla="*/ 198023 h 332132"/>
                    <a:gd name="connsiteX10" fmla="*/ 145639 w 163111"/>
                    <a:gd name="connsiteY10" fmla="*/ 215496 h 332132"/>
                    <a:gd name="connsiteX11" fmla="*/ 128166 w 163111"/>
                    <a:gd name="connsiteY11" fmla="*/ 221320 h 332132"/>
                    <a:gd name="connsiteX12" fmla="*/ 75748 w 163111"/>
                    <a:gd name="connsiteY12" fmla="*/ 232969 h 332132"/>
                    <a:gd name="connsiteX13" fmla="*/ 81572 w 163111"/>
                    <a:gd name="connsiteY13" fmla="*/ 262090 h 332132"/>
                    <a:gd name="connsiteX14" fmla="*/ 116518 w 163111"/>
                    <a:gd name="connsiteY14" fmla="*/ 279562 h 332132"/>
                    <a:gd name="connsiteX15" fmla="*/ 128166 w 163111"/>
                    <a:gd name="connsiteY15" fmla="*/ 291211 h 332132"/>
                    <a:gd name="connsiteX16" fmla="*/ 99045 w 163111"/>
                    <a:gd name="connsiteY16" fmla="*/ 314507 h 332132"/>
                    <a:gd name="connsiteX17" fmla="*/ 64100 w 163111"/>
                    <a:gd name="connsiteY17" fmla="*/ 331980 h 332132"/>
                    <a:gd name="connsiteX18" fmla="*/ 52451 w 163111"/>
                    <a:gd name="connsiteY18" fmla="*/ 320332 h 332132"/>
                    <a:gd name="connsiteX19" fmla="*/ 29154 w 163111"/>
                    <a:gd name="connsiteY19" fmla="*/ 273738 h 332132"/>
                    <a:gd name="connsiteX20" fmla="*/ 17506 w 163111"/>
                    <a:gd name="connsiteY20" fmla="*/ 256265 h 332132"/>
                    <a:gd name="connsiteX21" fmla="*/ 33 w 163111"/>
                    <a:gd name="connsiteY21" fmla="*/ 238793 h 332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63111" h="332132">
                      <a:moveTo>
                        <a:pt x="116518" y="0"/>
                      </a:moveTo>
                      <a:cubicBezTo>
                        <a:pt x="112635" y="7766"/>
                        <a:pt x="109915" y="16232"/>
                        <a:pt x="104869" y="23297"/>
                      </a:cubicBezTo>
                      <a:cubicBezTo>
                        <a:pt x="100082" y="29999"/>
                        <a:pt x="92670" y="34442"/>
                        <a:pt x="87397" y="40770"/>
                      </a:cubicBezTo>
                      <a:cubicBezTo>
                        <a:pt x="82916" y="46148"/>
                        <a:pt x="79631" y="52419"/>
                        <a:pt x="75748" y="58243"/>
                      </a:cubicBezTo>
                      <a:cubicBezTo>
                        <a:pt x="73807" y="64067"/>
                        <a:pt x="69924" y="69576"/>
                        <a:pt x="69924" y="75715"/>
                      </a:cubicBezTo>
                      <a:cubicBezTo>
                        <a:pt x="69924" y="87524"/>
                        <a:pt x="71602" y="99603"/>
                        <a:pt x="75748" y="110660"/>
                      </a:cubicBezTo>
                      <a:cubicBezTo>
                        <a:pt x="78514" y="118037"/>
                        <a:pt x="100459" y="131017"/>
                        <a:pt x="104869" y="133957"/>
                      </a:cubicBezTo>
                      <a:lnTo>
                        <a:pt x="116518" y="168902"/>
                      </a:lnTo>
                      <a:cubicBezTo>
                        <a:pt x="118459" y="174726"/>
                        <a:pt x="116518" y="184434"/>
                        <a:pt x="122342" y="186375"/>
                      </a:cubicBezTo>
                      <a:cubicBezTo>
                        <a:pt x="147408" y="194730"/>
                        <a:pt x="133858" y="190710"/>
                        <a:pt x="163111" y="198023"/>
                      </a:cubicBezTo>
                      <a:cubicBezTo>
                        <a:pt x="157287" y="203847"/>
                        <a:pt x="152492" y="210927"/>
                        <a:pt x="145639" y="215496"/>
                      </a:cubicBezTo>
                      <a:cubicBezTo>
                        <a:pt x="140531" y="218902"/>
                        <a:pt x="134069" y="219633"/>
                        <a:pt x="128166" y="221320"/>
                      </a:cubicBezTo>
                      <a:cubicBezTo>
                        <a:pt x="108979" y="226802"/>
                        <a:pt x="95758" y="228966"/>
                        <a:pt x="75748" y="232969"/>
                      </a:cubicBezTo>
                      <a:cubicBezTo>
                        <a:pt x="77689" y="242676"/>
                        <a:pt x="76661" y="253495"/>
                        <a:pt x="81572" y="262090"/>
                      </a:cubicBezTo>
                      <a:cubicBezTo>
                        <a:pt x="86885" y="271388"/>
                        <a:pt x="107550" y="276573"/>
                        <a:pt x="116518" y="279562"/>
                      </a:cubicBezTo>
                      <a:cubicBezTo>
                        <a:pt x="120401" y="283445"/>
                        <a:pt x="128166" y="285720"/>
                        <a:pt x="128166" y="291211"/>
                      </a:cubicBezTo>
                      <a:cubicBezTo>
                        <a:pt x="128166" y="308774"/>
                        <a:pt x="109955" y="310871"/>
                        <a:pt x="99045" y="314507"/>
                      </a:cubicBezTo>
                      <a:cubicBezTo>
                        <a:pt x="93383" y="318282"/>
                        <a:pt x="73375" y="333835"/>
                        <a:pt x="64100" y="331980"/>
                      </a:cubicBezTo>
                      <a:cubicBezTo>
                        <a:pt x="58715" y="330903"/>
                        <a:pt x="56334" y="324215"/>
                        <a:pt x="52451" y="320332"/>
                      </a:cubicBezTo>
                      <a:cubicBezTo>
                        <a:pt x="32571" y="260687"/>
                        <a:pt x="52391" y="302784"/>
                        <a:pt x="29154" y="273738"/>
                      </a:cubicBezTo>
                      <a:cubicBezTo>
                        <a:pt x="24781" y="268272"/>
                        <a:pt x="22456" y="261215"/>
                        <a:pt x="17506" y="256265"/>
                      </a:cubicBezTo>
                      <a:cubicBezTo>
                        <a:pt x="-1582" y="237177"/>
                        <a:pt x="33" y="253382"/>
                        <a:pt x="33" y="238793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sp>
              <p:nvSpPr>
                <p:cNvPr id="204" name="Freihandform 487">
                  <a:extLst>
                    <a:ext uri="{FF2B5EF4-FFF2-40B4-BE49-F238E27FC236}">
                      <a16:creationId xmlns:a16="http://schemas.microsoft.com/office/drawing/2014/main" id="{41822ED6-FB6F-4C66-B053-EDED81D01FDA}"/>
                    </a:ext>
                  </a:extLst>
                </p:cNvPr>
                <p:cNvSpPr/>
                <p:nvPr/>
              </p:nvSpPr>
              <p:spPr>
                <a:xfrm>
                  <a:off x="2019353" y="9285514"/>
                  <a:ext cx="96814" cy="71199"/>
                </a:xfrm>
                <a:custGeom>
                  <a:avLst/>
                  <a:gdLst>
                    <a:gd name="connsiteX0" fmla="*/ 151429 w 234040"/>
                    <a:gd name="connsiteY0" fmla="*/ 349452 h 349452"/>
                    <a:gd name="connsiteX1" fmla="*/ 99012 w 234040"/>
                    <a:gd name="connsiteY1" fmla="*/ 308683 h 349452"/>
                    <a:gd name="connsiteX2" fmla="*/ 87363 w 234040"/>
                    <a:gd name="connsiteY2" fmla="*/ 297035 h 349452"/>
                    <a:gd name="connsiteX3" fmla="*/ 52418 w 234040"/>
                    <a:gd name="connsiteY3" fmla="*/ 273738 h 349452"/>
                    <a:gd name="connsiteX4" fmla="*/ 17473 w 234040"/>
                    <a:gd name="connsiteY4" fmla="*/ 250441 h 349452"/>
                    <a:gd name="connsiteX5" fmla="*/ 0 w 234040"/>
                    <a:gd name="connsiteY5" fmla="*/ 244617 h 349452"/>
                    <a:gd name="connsiteX6" fmla="*/ 17473 w 234040"/>
                    <a:gd name="connsiteY6" fmla="*/ 215496 h 349452"/>
                    <a:gd name="connsiteX7" fmla="*/ 81539 w 234040"/>
                    <a:gd name="connsiteY7" fmla="*/ 192199 h 349452"/>
                    <a:gd name="connsiteX8" fmla="*/ 104836 w 234040"/>
                    <a:gd name="connsiteY8" fmla="*/ 180551 h 349452"/>
                    <a:gd name="connsiteX9" fmla="*/ 116484 w 234040"/>
                    <a:gd name="connsiteY9" fmla="*/ 168902 h 349452"/>
                    <a:gd name="connsiteX10" fmla="*/ 99012 w 234040"/>
                    <a:gd name="connsiteY10" fmla="*/ 139781 h 349452"/>
                    <a:gd name="connsiteX11" fmla="*/ 93187 w 234040"/>
                    <a:gd name="connsiteY11" fmla="*/ 122309 h 349452"/>
                    <a:gd name="connsiteX12" fmla="*/ 128133 w 234040"/>
                    <a:gd name="connsiteY12" fmla="*/ 104836 h 349452"/>
                    <a:gd name="connsiteX13" fmla="*/ 151429 w 234040"/>
                    <a:gd name="connsiteY13" fmla="*/ 93188 h 349452"/>
                    <a:gd name="connsiteX14" fmla="*/ 174726 w 234040"/>
                    <a:gd name="connsiteY14" fmla="*/ 87363 h 349452"/>
                    <a:gd name="connsiteX15" fmla="*/ 221320 w 234040"/>
                    <a:gd name="connsiteY15" fmla="*/ 64067 h 349452"/>
                    <a:gd name="connsiteX16" fmla="*/ 232968 w 234040"/>
                    <a:gd name="connsiteY16" fmla="*/ 52418 h 349452"/>
                    <a:gd name="connsiteX17" fmla="*/ 215496 w 234040"/>
                    <a:gd name="connsiteY17" fmla="*/ 5824 h 349452"/>
                    <a:gd name="connsiteX18" fmla="*/ 209671 w 234040"/>
                    <a:gd name="connsiteY18" fmla="*/ 0 h 349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34040" h="349452">
                      <a:moveTo>
                        <a:pt x="151429" y="349452"/>
                      </a:moveTo>
                      <a:cubicBezTo>
                        <a:pt x="133957" y="335862"/>
                        <a:pt x="116144" y="322700"/>
                        <a:pt x="99012" y="308683"/>
                      </a:cubicBezTo>
                      <a:cubicBezTo>
                        <a:pt x="94762" y="305206"/>
                        <a:pt x="91756" y="300330"/>
                        <a:pt x="87363" y="297035"/>
                      </a:cubicBezTo>
                      <a:cubicBezTo>
                        <a:pt x="76163" y="288635"/>
                        <a:pt x="64066" y="281504"/>
                        <a:pt x="52418" y="273738"/>
                      </a:cubicBezTo>
                      <a:lnTo>
                        <a:pt x="17473" y="250441"/>
                      </a:lnTo>
                      <a:lnTo>
                        <a:pt x="0" y="244617"/>
                      </a:lnTo>
                      <a:cubicBezTo>
                        <a:pt x="5824" y="234910"/>
                        <a:pt x="9468" y="223501"/>
                        <a:pt x="17473" y="215496"/>
                      </a:cubicBezTo>
                      <a:cubicBezTo>
                        <a:pt x="28870" y="204099"/>
                        <a:pt x="72370" y="195533"/>
                        <a:pt x="81539" y="192199"/>
                      </a:cubicBezTo>
                      <a:cubicBezTo>
                        <a:pt x="89699" y="189232"/>
                        <a:pt x="97070" y="184434"/>
                        <a:pt x="104836" y="180551"/>
                      </a:cubicBezTo>
                      <a:cubicBezTo>
                        <a:pt x="108719" y="176668"/>
                        <a:pt x="115407" y="174287"/>
                        <a:pt x="116484" y="168902"/>
                      </a:cubicBezTo>
                      <a:cubicBezTo>
                        <a:pt x="119004" y="156302"/>
                        <a:pt x="105984" y="146754"/>
                        <a:pt x="99012" y="139781"/>
                      </a:cubicBezTo>
                      <a:cubicBezTo>
                        <a:pt x="97070" y="133957"/>
                        <a:pt x="91983" y="128329"/>
                        <a:pt x="93187" y="122309"/>
                      </a:cubicBezTo>
                      <a:cubicBezTo>
                        <a:pt x="95920" y="108644"/>
                        <a:pt x="120756" y="106680"/>
                        <a:pt x="128133" y="104836"/>
                      </a:cubicBezTo>
                      <a:cubicBezTo>
                        <a:pt x="135898" y="100953"/>
                        <a:pt x="143300" y="96237"/>
                        <a:pt x="151429" y="93188"/>
                      </a:cubicBezTo>
                      <a:cubicBezTo>
                        <a:pt x="158924" y="90377"/>
                        <a:pt x="167411" y="90614"/>
                        <a:pt x="174726" y="87363"/>
                      </a:cubicBezTo>
                      <a:cubicBezTo>
                        <a:pt x="257235" y="50692"/>
                        <a:pt x="167008" y="82170"/>
                        <a:pt x="221320" y="64067"/>
                      </a:cubicBezTo>
                      <a:cubicBezTo>
                        <a:pt x="225203" y="60184"/>
                        <a:pt x="232287" y="57867"/>
                        <a:pt x="232968" y="52418"/>
                      </a:cubicBezTo>
                      <a:cubicBezTo>
                        <a:pt x="236705" y="22524"/>
                        <a:pt x="230628" y="20956"/>
                        <a:pt x="215496" y="5824"/>
                      </a:cubicBezTo>
                      <a:lnTo>
                        <a:pt x="209671" y="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sp>
              <p:nvSpPr>
                <p:cNvPr id="205" name="Oval 489">
                  <a:extLst>
                    <a:ext uri="{FF2B5EF4-FFF2-40B4-BE49-F238E27FC236}">
                      <a16:creationId xmlns:a16="http://schemas.microsoft.com/office/drawing/2014/main" id="{E6C6F6CA-E382-42D6-9B8E-D2ACA5197097}"/>
                    </a:ext>
                  </a:extLst>
                </p:cNvPr>
                <p:cNvSpPr/>
                <p:nvPr/>
              </p:nvSpPr>
              <p:spPr>
                <a:xfrm>
                  <a:off x="2082721" y="9249915"/>
                  <a:ext cx="73916" cy="71199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sp>
              <p:nvSpPr>
                <p:cNvPr id="206" name="Oval 490">
                  <a:extLst>
                    <a:ext uri="{FF2B5EF4-FFF2-40B4-BE49-F238E27FC236}">
                      <a16:creationId xmlns:a16="http://schemas.microsoft.com/office/drawing/2014/main" id="{90B289BF-0465-4C94-B2A7-E32E026D2443}"/>
                    </a:ext>
                  </a:extLst>
                </p:cNvPr>
                <p:cNvSpPr/>
                <p:nvPr/>
              </p:nvSpPr>
              <p:spPr>
                <a:xfrm>
                  <a:off x="1614524" y="9190027"/>
                  <a:ext cx="60893" cy="60474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sp>
              <p:nvSpPr>
                <p:cNvPr id="207" name="Oval 492">
                  <a:extLst>
                    <a:ext uri="{FF2B5EF4-FFF2-40B4-BE49-F238E27FC236}">
                      <a16:creationId xmlns:a16="http://schemas.microsoft.com/office/drawing/2014/main" id="{6B586045-32FE-4B71-85E0-FDB110C91F92}"/>
                    </a:ext>
                  </a:extLst>
                </p:cNvPr>
                <p:cNvSpPr/>
                <p:nvPr/>
              </p:nvSpPr>
              <p:spPr>
                <a:xfrm>
                  <a:off x="1484406" y="8918224"/>
                  <a:ext cx="62078" cy="61154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sp>
              <p:nvSpPr>
                <p:cNvPr id="195" name="Oval 481">
                  <a:extLst>
                    <a:ext uri="{FF2B5EF4-FFF2-40B4-BE49-F238E27FC236}">
                      <a16:creationId xmlns:a16="http://schemas.microsoft.com/office/drawing/2014/main" id="{D25364EE-A05B-4E1F-8237-0D9FA9D06147}"/>
                    </a:ext>
                  </a:extLst>
                </p:cNvPr>
                <p:cNvSpPr/>
                <p:nvPr/>
              </p:nvSpPr>
              <p:spPr>
                <a:xfrm>
                  <a:off x="1607489" y="8903822"/>
                  <a:ext cx="66877" cy="6046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sp>
              <p:nvSpPr>
                <p:cNvPr id="196" name="Oval 491">
                  <a:extLst>
                    <a:ext uri="{FF2B5EF4-FFF2-40B4-BE49-F238E27FC236}">
                      <a16:creationId xmlns:a16="http://schemas.microsoft.com/office/drawing/2014/main" id="{B7F81DAC-5643-4E92-93E2-98D69031FDED}"/>
                    </a:ext>
                  </a:extLst>
                </p:cNvPr>
                <p:cNvSpPr/>
                <p:nvPr/>
              </p:nvSpPr>
              <p:spPr>
                <a:xfrm>
                  <a:off x="1700331" y="8854911"/>
                  <a:ext cx="66877" cy="60460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</p:grpSp>
          <p:grpSp>
            <p:nvGrpSpPr>
              <p:cNvPr id="210" name="Gruppieren 209">
                <a:extLst>
                  <a:ext uri="{FF2B5EF4-FFF2-40B4-BE49-F238E27FC236}">
                    <a16:creationId xmlns:a16="http://schemas.microsoft.com/office/drawing/2014/main" id="{5508EF11-D0FB-4D11-B5D0-B1D98EC93103}"/>
                  </a:ext>
                </a:extLst>
              </p:cNvPr>
              <p:cNvGrpSpPr/>
              <p:nvPr/>
            </p:nvGrpSpPr>
            <p:grpSpPr>
              <a:xfrm>
                <a:off x="4659375" y="2240709"/>
                <a:ext cx="1209600" cy="784800"/>
                <a:chOff x="3030785" y="855222"/>
                <a:chExt cx="2011091" cy="1310269"/>
              </a:xfrm>
            </p:grpSpPr>
            <p:sp>
              <p:nvSpPr>
                <p:cNvPr id="211" name="Rechteck 210">
                  <a:extLst>
                    <a:ext uri="{FF2B5EF4-FFF2-40B4-BE49-F238E27FC236}">
                      <a16:creationId xmlns:a16="http://schemas.microsoft.com/office/drawing/2014/main" id="{DA5F0A79-345D-4AB5-8AB0-E12D59BBE3B9}"/>
                    </a:ext>
                  </a:extLst>
                </p:cNvPr>
                <p:cNvSpPr/>
                <p:nvPr/>
              </p:nvSpPr>
              <p:spPr>
                <a:xfrm>
                  <a:off x="3147890" y="855222"/>
                  <a:ext cx="1782612" cy="13102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65000"/>
                        <a:lumOff val="35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 dirty="0"/>
                </a:p>
              </p:txBody>
            </p:sp>
            <p:grpSp>
              <p:nvGrpSpPr>
                <p:cNvPr id="212" name="Gruppieren 211">
                  <a:extLst>
                    <a:ext uri="{FF2B5EF4-FFF2-40B4-BE49-F238E27FC236}">
                      <a16:creationId xmlns:a16="http://schemas.microsoft.com/office/drawing/2014/main" id="{DDC5CF46-E513-4DDE-974F-F6B02A48B4A6}"/>
                    </a:ext>
                  </a:extLst>
                </p:cNvPr>
                <p:cNvGrpSpPr/>
                <p:nvPr/>
              </p:nvGrpSpPr>
              <p:grpSpPr>
                <a:xfrm>
                  <a:off x="3030785" y="966080"/>
                  <a:ext cx="2011091" cy="1156201"/>
                  <a:chOff x="6154166" y="2913743"/>
                  <a:chExt cx="1982433" cy="1156201"/>
                </a:xfrm>
              </p:grpSpPr>
              <p:grpSp>
                <p:nvGrpSpPr>
                  <p:cNvPr id="213" name="Gruppieren 212">
                    <a:extLst>
                      <a:ext uri="{FF2B5EF4-FFF2-40B4-BE49-F238E27FC236}">
                        <a16:creationId xmlns:a16="http://schemas.microsoft.com/office/drawing/2014/main" id="{EB8EB60E-65A9-45B6-994F-E27CB242C60B}"/>
                      </a:ext>
                    </a:extLst>
                  </p:cNvPr>
                  <p:cNvGrpSpPr/>
                  <p:nvPr/>
                </p:nvGrpSpPr>
                <p:grpSpPr>
                  <a:xfrm>
                    <a:off x="6154166" y="2913743"/>
                    <a:ext cx="1982433" cy="1156201"/>
                    <a:chOff x="6154166" y="2913743"/>
                    <a:chExt cx="1982433" cy="1156201"/>
                  </a:xfrm>
                </p:grpSpPr>
                <p:sp>
                  <p:nvSpPr>
                    <p:cNvPr id="218" name="Oval 383">
                      <a:extLst>
                        <a:ext uri="{FF2B5EF4-FFF2-40B4-BE49-F238E27FC236}">
                          <a16:creationId xmlns:a16="http://schemas.microsoft.com/office/drawing/2014/main" id="{E5DBB1AB-4AD2-41E3-86A0-BAFEAFD403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0501" y="2918145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219" name="Rechteck 218">
                      <a:extLst>
                        <a:ext uri="{FF2B5EF4-FFF2-40B4-BE49-F238E27FC236}">
                          <a16:creationId xmlns:a16="http://schemas.microsoft.com/office/drawing/2014/main" id="{577E39F2-057C-4D25-965C-4FA546BAA5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4167" y="2918145"/>
                      <a:ext cx="111799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220" name="Oval 422">
                      <a:extLst>
                        <a:ext uri="{FF2B5EF4-FFF2-40B4-BE49-F238E27FC236}">
                          <a16:creationId xmlns:a16="http://schemas.microsoft.com/office/drawing/2014/main" id="{D74C12A5-1BB6-44B0-9AE0-CA20B44DD7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3612" y="2927541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221" name="Oval 423">
                      <a:extLst>
                        <a:ext uri="{FF2B5EF4-FFF2-40B4-BE49-F238E27FC236}">
                          <a16:creationId xmlns:a16="http://schemas.microsoft.com/office/drawing/2014/main" id="{AB9994E1-61B0-4A3E-97A4-49D42D0C86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50174" y="2927541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222" name="Rechteck 221">
                      <a:extLst>
                        <a:ext uri="{FF2B5EF4-FFF2-40B4-BE49-F238E27FC236}">
                          <a16:creationId xmlns:a16="http://schemas.microsoft.com/office/drawing/2014/main" id="{00466B41-2A3F-4F34-B46A-02EB97ACE3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66212" y="2927541"/>
                      <a:ext cx="489428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cxnSp>
                  <p:nvCxnSpPr>
                    <p:cNvPr id="223" name="Gerade Verbindung 425">
                      <a:extLst>
                        <a:ext uri="{FF2B5EF4-FFF2-40B4-BE49-F238E27FC236}">
                          <a16:creationId xmlns:a16="http://schemas.microsoft.com/office/drawing/2014/main" id="{B26A491E-6C29-4725-AC8E-2140B61CD19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50640" y="2927541"/>
                      <a:ext cx="526608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4" name="Gerade Verbindung 426">
                      <a:extLst>
                        <a:ext uri="{FF2B5EF4-FFF2-40B4-BE49-F238E27FC236}">
                          <a16:creationId xmlns:a16="http://schemas.microsoft.com/office/drawing/2014/main" id="{CEA3B610-57CD-4C89-86C3-AB65B0DEE486}"/>
                        </a:ext>
                      </a:extLst>
                    </p:cNvPr>
                    <p:cNvCxnSpPr>
                      <a:cxnSpLocks/>
                      <a:endCxn id="267" idx="0"/>
                    </p:cNvCxnSpPr>
                    <p:nvPr/>
                  </p:nvCxnSpPr>
                  <p:spPr>
                    <a:xfrm>
                      <a:off x="6535365" y="3172745"/>
                      <a:ext cx="526608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25" name="Gruppierung 354">
                      <a:extLst>
                        <a:ext uri="{FF2B5EF4-FFF2-40B4-BE49-F238E27FC236}">
                          <a16:creationId xmlns:a16="http://schemas.microsoft.com/office/drawing/2014/main" id="{D831D1BB-2644-46B7-BD3A-5423F6E937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38134" y="2913743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268" name="Oval 417">
                        <a:extLst>
                          <a:ext uri="{FF2B5EF4-FFF2-40B4-BE49-F238E27FC236}">
                            <a16:creationId xmlns:a16="http://schemas.microsoft.com/office/drawing/2014/main" id="{41197CEA-557E-454D-A5EE-44EB204DDC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sp>
                    <p:nvSpPr>
                      <p:cNvPr id="269" name="Oval 418">
                        <a:extLst>
                          <a:ext uri="{FF2B5EF4-FFF2-40B4-BE49-F238E27FC236}">
                            <a16:creationId xmlns:a16="http://schemas.microsoft.com/office/drawing/2014/main" id="{6C409130-EECB-4F05-A2D4-A3E0759024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sp>
                    <p:nvSpPr>
                      <p:cNvPr id="270" name="Rechteck 269">
                        <a:extLst>
                          <a:ext uri="{FF2B5EF4-FFF2-40B4-BE49-F238E27FC236}">
                            <a16:creationId xmlns:a16="http://schemas.microsoft.com/office/drawing/2014/main" id="{35DC8D76-18EE-45E7-AA30-0A33A997E1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cxnSp>
                    <p:nvCxnSpPr>
                      <p:cNvPr id="271" name="Gerade Verbindung 420">
                        <a:extLst>
                          <a:ext uri="{FF2B5EF4-FFF2-40B4-BE49-F238E27FC236}">
                            <a16:creationId xmlns:a16="http://schemas.microsoft.com/office/drawing/2014/main" id="{90558BDA-4D84-43BE-B82D-3F421F2E5BE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2" name="Gerade Verbindung 421">
                        <a:extLst>
                          <a:ext uri="{FF2B5EF4-FFF2-40B4-BE49-F238E27FC236}">
                            <a16:creationId xmlns:a16="http://schemas.microsoft.com/office/drawing/2014/main" id="{35BD1366-D319-42B2-AB42-4515CB0D6B7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26" name="Oval 412">
                      <a:extLst>
                        <a:ext uri="{FF2B5EF4-FFF2-40B4-BE49-F238E27FC236}">
                          <a16:creationId xmlns:a16="http://schemas.microsoft.com/office/drawing/2014/main" id="{02B1023B-DFDF-4535-966D-87EA0CBE90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2930" y="3197931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227" name="Rechteck 226">
                      <a:extLst>
                        <a:ext uri="{FF2B5EF4-FFF2-40B4-BE49-F238E27FC236}">
                          <a16:creationId xmlns:a16="http://schemas.microsoft.com/office/drawing/2014/main" id="{539826B4-9DF0-4A8A-8D0E-D44971086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95530" y="3197931"/>
                      <a:ext cx="489428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cxnSp>
                  <p:nvCxnSpPr>
                    <p:cNvPr id="228" name="Gerade Verbindung 415">
                      <a:extLst>
                        <a:ext uri="{FF2B5EF4-FFF2-40B4-BE49-F238E27FC236}">
                          <a16:creationId xmlns:a16="http://schemas.microsoft.com/office/drawing/2014/main" id="{11F5A2A4-87CA-423E-8C99-30B2B6A017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564683" y="3197931"/>
                      <a:ext cx="459267" cy="44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9" name="Gerade Verbindung 416">
                      <a:extLst>
                        <a:ext uri="{FF2B5EF4-FFF2-40B4-BE49-F238E27FC236}">
                          <a16:creationId xmlns:a16="http://schemas.microsoft.com/office/drawing/2014/main" id="{12C814DB-2F41-46C1-BE5E-E0DCFA1A63C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564683" y="3443135"/>
                      <a:ext cx="456955" cy="15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0" name="Oval 407">
                      <a:extLst>
                        <a:ext uri="{FF2B5EF4-FFF2-40B4-BE49-F238E27FC236}">
                          <a16:creationId xmlns:a16="http://schemas.microsoft.com/office/drawing/2014/main" id="{5C91ADE3-E5E6-49BC-A839-3F18E688D0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07267" y="3501569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231" name="Rechteck 230">
                      <a:extLst>
                        <a:ext uri="{FF2B5EF4-FFF2-40B4-BE49-F238E27FC236}">
                          <a16:creationId xmlns:a16="http://schemas.microsoft.com/office/drawing/2014/main" id="{78A45B83-376D-4CA8-B044-8383C730F8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547" y="3511297"/>
                      <a:ext cx="251411" cy="2336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cxnSp>
                  <p:nvCxnSpPr>
                    <p:cNvPr id="232" name="Gerade Verbindung 410">
                      <a:extLst>
                        <a:ext uri="{FF2B5EF4-FFF2-40B4-BE49-F238E27FC236}">
                          <a16:creationId xmlns:a16="http://schemas.microsoft.com/office/drawing/2014/main" id="{A732C34E-AB93-46E5-8BB8-09E2A59EC9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04412" y="3502025"/>
                      <a:ext cx="217226" cy="138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3" name="Gerade Verbindung 411">
                      <a:extLst>
                        <a:ext uri="{FF2B5EF4-FFF2-40B4-BE49-F238E27FC236}">
                          <a16:creationId xmlns:a16="http://schemas.microsoft.com/office/drawing/2014/main" id="{FD67276F-04C2-450F-BECC-2698E06652E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19599" y="3748617"/>
                      <a:ext cx="208931" cy="1892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4" name="Oval 402">
                      <a:extLst>
                        <a:ext uri="{FF2B5EF4-FFF2-40B4-BE49-F238E27FC236}">
                          <a16:creationId xmlns:a16="http://schemas.microsoft.com/office/drawing/2014/main" id="{75F3ADA8-EBBF-408E-8B3F-35968CA2FA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2522" y="3798723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235" name="Rechteck 234">
                      <a:extLst>
                        <a:ext uri="{FF2B5EF4-FFF2-40B4-BE49-F238E27FC236}">
                          <a16:creationId xmlns:a16="http://schemas.microsoft.com/office/drawing/2014/main" id="{ED272B91-758E-490C-A39D-6DAA05E67B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33313" y="3797100"/>
                      <a:ext cx="103286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236" name="Oval 398">
                      <a:extLst>
                        <a:ext uri="{FF2B5EF4-FFF2-40B4-BE49-F238E27FC236}">
                          <a16:creationId xmlns:a16="http://schemas.microsoft.com/office/drawing/2014/main" id="{C7D31CEB-9B45-45CD-AF29-9880E3541F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7386" y="3223948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237" name="Rechteck 236">
                      <a:extLst>
                        <a:ext uri="{FF2B5EF4-FFF2-40B4-BE49-F238E27FC236}">
                          <a16:creationId xmlns:a16="http://schemas.microsoft.com/office/drawing/2014/main" id="{E827610A-D30E-4B11-A316-9772E185C0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4166" y="3223948"/>
                      <a:ext cx="338685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cxnSp>
                  <p:nvCxnSpPr>
                    <p:cNvPr id="238" name="Gerade Verbindung 400">
                      <a:extLst>
                        <a:ext uri="{FF2B5EF4-FFF2-40B4-BE49-F238E27FC236}">
                          <a16:creationId xmlns:a16="http://schemas.microsoft.com/office/drawing/2014/main" id="{61FE6F8C-C751-4836-91CA-003192C8278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75388" y="3219450"/>
                      <a:ext cx="223797" cy="449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9" name="Gerade Verbindung 401">
                      <a:extLst>
                        <a:ext uri="{FF2B5EF4-FFF2-40B4-BE49-F238E27FC236}">
                          <a16:creationId xmlns:a16="http://schemas.microsoft.com/office/drawing/2014/main" id="{5A0FF644-6E02-41E9-B897-FF0630740A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271287" y="3469154"/>
                      <a:ext cx="227897" cy="385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40" name="Oval 393">
                      <a:extLst>
                        <a:ext uri="{FF2B5EF4-FFF2-40B4-BE49-F238E27FC236}">
                          <a16:creationId xmlns:a16="http://schemas.microsoft.com/office/drawing/2014/main" id="{287B5FB5-E8C7-46D5-B3FD-8C35E49D59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1723" y="3527585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241" name="Rechteck 240">
                      <a:extLst>
                        <a:ext uri="{FF2B5EF4-FFF2-40B4-BE49-F238E27FC236}">
                          <a16:creationId xmlns:a16="http://schemas.microsoft.com/office/drawing/2014/main" id="{05920BCA-C6E4-4064-AE0D-694EF9088C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47761" y="3527585"/>
                      <a:ext cx="489428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cxnSp>
                  <p:nvCxnSpPr>
                    <p:cNvPr id="242" name="Gerade Verbindung 395">
                      <a:extLst>
                        <a:ext uri="{FF2B5EF4-FFF2-40B4-BE49-F238E27FC236}">
                          <a16:creationId xmlns:a16="http://schemas.microsoft.com/office/drawing/2014/main" id="{DB54F464-7F68-42C0-B7E5-C126B0475691}"/>
                        </a:ext>
                      </a:extLst>
                    </p:cNvPr>
                    <p:cNvCxnSpPr>
                      <a:cxnSpLocks/>
                      <a:endCxn id="240" idx="0"/>
                    </p:cNvCxnSpPr>
                    <p:nvPr/>
                  </p:nvCxnSpPr>
                  <p:spPr>
                    <a:xfrm>
                      <a:off x="6269601" y="3527585"/>
                      <a:ext cx="47392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3" name="Gerade Verbindung 396">
                      <a:extLst>
                        <a:ext uri="{FF2B5EF4-FFF2-40B4-BE49-F238E27FC236}">
                          <a16:creationId xmlns:a16="http://schemas.microsoft.com/office/drawing/2014/main" id="{3E1031FC-F65D-4614-AA7C-421B9FA834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69601" y="3772789"/>
                      <a:ext cx="473921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44" name="Gruppierung 360">
                      <a:extLst>
                        <a:ext uri="{FF2B5EF4-FFF2-40B4-BE49-F238E27FC236}">
                          <a16:creationId xmlns:a16="http://schemas.microsoft.com/office/drawing/2014/main" id="{4E21C862-2A5F-4AF3-844B-406AF05753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39957" y="3824740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263" name="Oval 387">
                        <a:extLst>
                          <a:ext uri="{FF2B5EF4-FFF2-40B4-BE49-F238E27FC236}">
                            <a16:creationId xmlns:a16="http://schemas.microsoft.com/office/drawing/2014/main" id="{F13E04C2-FDB4-439E-A985-3D22AE6207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sp>
                    <p:nvSpPr>
                      <p:cNvPr id="264" name="Oval 388">
                        <a:extLst>
                          <a:ext uri="{FF2B5EF4-FFF2-40B4-BE49-F238E27FC236}">
                            <a16:creationId xmlns:a16="http://schemas.microsoft.com/office/drawing/2014/main" id="{10974105-4526-4E5F-A91C-CF760A2550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sp>
                    <p:nvSpPr>
                      <p:cNvPr id="265" name="Rechteck 264">
                        <a:extLst>
                          <a:ext uri="{FF2B5EF4-FFF2-40B4-BE49-F238E27FC236}">
                            <a16:creationId xmlns:a16="http://schemas.microsoft.com/office/drawing/2014/main" id="{48AEBAED-6AF9-44B9-8456-A732B763C5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cxnSp>
                    <p:nvCxnSpPr>
                      <p:cNvPr id="266" name="Gerade Verbindung 390">
                        <a:extLst>
                          <a:ext uri="{FF2B5EF4-FFF2-40B4-BE49-F238E27FC236}">
                            <a16:creationId xmlns:a16="http://schemas.microsoft.com/office/drawing/2014/main" id="{F4ED163D-02A9-41F7-B81A-D4ABCF4E342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7" name="Gerade Verbindung 391">
                        <a:extLst>
                          <a:ext uri="{FF2B5EF4-FFF2-40B4-BE49-F238E27FC236}">
                            <a16:creationId xmlns:a16="http://schemas.microsoft.com/office/drawing/2014/main" id="{48D4CE40-A209-42A8-9E0F-FABD77039B7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45" name="Gruppierung 362">
                      <a:extLst>
                        <a:ext uri="{FF2B5EF4-FFF2-40B4-BE49-F238E27FC236}">
                          <a16:creationId xmlns:a16="http://schemas.microsoft.com/office/drawing/2014/main" id="{D0D82B1E-CC22-4252-8ACF-5A530273EB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75285" y="3223115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258" name="Oval 377">
                        <a:extLst>
                          <a:ext uri="{FF2B5EF4-FFF2-40B4-BE49-F238E27FC236}">
                            <a16:creationId xmlns:a16="http://schemas.microsoft.com/office/drawing/2014/main" id="{B7A12BC4-8949-4745-A263-D7AB2C35DD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sp>
                    <p:nvSpPr>
                      <p:cNvPr id="259" name="Oval 378">
                        <a:extLst>
                          <a:ext uri="{FF2B5EF4-FFF2-40B4-BE49-F238E27FC236}">
                            <a16:creationId xmlns:a16="http://schemas.microsoft.com/office/drawing/2014/main" id="{03AC660D-9D76-41C0-9662-AC8E9B94E1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sp>
                    <p:nvSpPr>
                      <p:cNvPr id="260" name="Rechteck 259">
                        <a:extLst>
                          <a:ext uri="{FF2B5EF4-FFF2-40B4-BE49-F238E27FC236}">
                            <a16:creationId xmlns:a16="http://schemas.microsoft.com/office/drawing/2014/main" id="{1218A375-56A4-4F0C-A7C9-7114AD59F0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cxnSp>
                    <p:nvCxnSpPr>
                      <p:cNvPr id="261" name="Gerade Verbindung 380">
                        <a:extLst>
                          <a:ext uri="{FF2B5EF4-FFF2-40B4-BE49-F238E27FC236}">
                            <a16:creationId xmlns:a16="http://schemas.microsoft.com/office/drawing/2014/main" id="{B76DB843-F215-41A4-8472-187385E1C48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2" name="Gerade Verbindung 381">
                        <a:extLst>
                          <a:ext uri="{FF2B5EF4-FFF2-40B4-BE49-F238E27FC236}">
                            <a16:creationId xmlns:a16="http://schemas.microsoft.com/office/drawing/2014/main" id="{0C591BF2-AFAC-4BB6-B937-2750F1EC339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46" name="Gruppierung 363">
                      <a:extLst>
                        <a:ext uri="{FF2B5EF4-FFF2-40B4-BE49-F238E27FC236}">
                          <a16:creationId xmlns:a16="http://schemas.microsoft.com/office/drawing/2014/main" id="{EEB7BE24-DDC3-41AB-AD0D-5B31C1DA95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18552" y="3521871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253" name="Oval 372">
                        <a:extLst>
                          <a:ext uri="{FF2B5EF4-FFF2-40B4-BE49-F238E27FC236}">
                            <a16:creationId xmlns:a16="http://schemas.microsoft.com/office/drawing/2014/main" id="{6388A3F1-2520-4680-9E84-A82ABE9127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sp>
                    <p:nvSpPr>
                      <p:cNvPr id="254" name="Oval 373">
                        <a:extLst>
                          <a:ext uri="{FF2B5EF4-FFF2-40B4-BE49-F238E27FC236}">
                            <a16:creationId xmlns:a16="http://schemas.microsoft.com/office/drawing/2014/main" id="{6A92CDBA-32FF-49CA-98E9-F167E9AAE1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sp>
                    <p:nvSpPr>
                      <p:cNvPr id="255" name="Rechteck 254">
                        <a:extLst>
                          <a:ext uri="{FF2B5EF4-FFF2-40B4-BE49-F238E27FC236}">
                            <a16:creationId xmlns:a16="http://schemas.microsoft.com/office/drawing/2014/main" id="{CBC821C1-78DF-4867-9CED-3D3F901A55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cxnSp>
                    <p:nvCxnSpPr>
                      <p:cNvPr id="256" name="Gerade Verbindung 375">
                        <a:extLst>
                          <a:ext uri="{FF2B5EF4-FFF2-40B4-BE49-F238E27FC236}">
                            <a16:creationId xmlns:a16="http://schemas.microsoft.com/office/drawing/2014/main" id="{822A7E63-C9A7-4C7B-A9FB-BB64F631E8D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7" name="Gerade Verbindung 376">
                        <a:extLst>
                          <a:ext uri="{FF2B5EF4-FFF2-40B4-BE49-F238E27FC236}">
                            <a16:creationId xmlns:a16="http://schemas.microsoft.com/office/drawing/2014/main" id="{AE40A27F-44C6-40BE-B4F0-F5E8CE07B34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47" name="Gruppierung 364">
                      <a:extLst>
                        <a:ext uri="{FF2B5EF4-FFF2-40B4-BE49-F238E27FC236}">
                          <a16:creationId xmlns:a16="http://schemas.microsoft.com/office/drawing/2014/main" id="{18985C48-A312-4B68-A688-0B4E9C4593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27635" y="3813898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248" name="Oval 367">
                        <a:extLst>
                          <a:ext uri="{FF2B5EF4-FFF2-40B4-BE49-F238E27FC236}">
                            <a16:creationId xmlns:a16="http://schemas.microsoft.com/office/drawing/2014/main" id="{10445F22-AD67-4C7E-BA37-D6AC520A32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sp>
                    <p:nvSpPr>
                      <p:cNvPr id="249" name="Oval 368">
                        <a:extLst>
                          <a:ext uri="{FF2B5EF4-FFF2-40B4-BE49-F238E27FC236}">
                            <a16:creationId xmlns:a16="http://schemas.microsoft.com/office/drawing/2014/main" id="{2293373C-4681-48E8-93FA-94928632A1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sp>
                    <p:nvSpPr>
                      <p:cNvPr id="250" name="Rechteck 249">
                        <a:extLst>
                          <a:ext uri="{FF2B5EF4-FFF2-40B4-BE49-F238E27FC236}">
                            <a16:creationId xmlns:a16="http://schemas.microsoft.com/office/drawing/2014/main" id="{4EFDA797-EE92-46C0-9363-AA09AC859E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5"/>
                      </a:p>
                    </p:txBody>
                  </p:sp>
                  <p:cxnSp>
                    <p:nvCxnSpPr>
                      <p:cNvPr id="251" name="Gerade Verbindung 370">
                        <a:extLst>
                          <a:ext uri="{FF2B5EF4-FFF2-40B4-BE49-F238E27FC236}">
                            <a16:creationId xmlns:a16="http://schemas.microsoft.com/office/drawing/2014/main" id="{00D87100-C78F-47FC-BBD7-9BDBA8CFDD9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2" name="Gerade Verbindung 371">
                        <a:extLst>
                          <a:ext uri="{FF2B5EF4-FFF2-40B4-BE49-F238E27FC236}">
                            <a16:creationId xmlns:a16="http://schemas.microsoft.com/office/drawing/2014/main" id="{A1B87512-9A72-4C69-863E-0BBEBA7E0BC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14" name="Oval 428">
                    <a:extLst>
                      <a:ext uri="{FF2B5EF4-FFF2-40B4-BE49-F238E27FC236}">
                        <a16:creationId xmlns:a16="http://schemas.microsoft.com/office/drawing/2014/main" id="{27ED914F-AF34-4A09-B450-89F2D501D00B}"/>
                      </a:ext>
                    </a:extLst>
                  </p:cNvPr>
                  <p:cNvSpPr/>
                  <p:nvPr/>
                </p:nvSpPr>
                <p:spPr>
                  <a:xfrm>
                    <a:off x="6612652" y="3005181"/>
                    <a:ext cx="126776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sp>
                <p:nvSpPr>
                  <p:cNvPr id="215" name="Oval 429">
                    <a:extLst>
                      <a:ext uri="{FF2B5EF4-FFF2-40B4-BE49-F238E27FC236}">
                        <a16:creationId xmlns:a16="http://schemas.microsoft.com/office/drawing/2014/main" id="{CE017EB9-FA54-4DB3-980F-ABF33CD4BCF2}"/>
                      </a:ext>
                    </a:extLst>
                  </p:cNvPr>
                  <p:cNvSpPr/>
                  <p:nvPr/>
                </p:nvSpPr>
                <p:spPr>
                  <a:xfrm>
                    <a:off x="6822661" y="2976036"/>
                    <a:ext cx="126776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sp>
                <p:nvSpPr>
                  <p:cNvPr id="216" name="Oval 430">
                    <a:extLst>
                      <a:ext uri="{FF2B5EF4-FFF2-40B4-BE49-F238E27FC236}">
                        <a16:creationId xmlns:a16="http://schemas.microsoft.com/office/drawing/2014/main" id="{7FC71DFB-DAC7-46BF-8CC0-DD750946E3AB}"/>
                      </a:ext>
                    </a:extLst>
                  </p:cNvPr>
                  <p:cNvSpPr/>
                  <p:nvPr/>
                </p:nvSpPr>
                <p:spPr>
                  <a:xfrm>
                    <a:off x="6901123" y="3312954"/>
                    <a:ext cx="126776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sp>
                <p:nvSpPr>
                  <p:cNvPr id="217" name="Oval 431">
                    <a:extLst>
                      <a:ext uri="{FF2B5EF4-FFF2-40B4-BE49-F238E27FC236}">
                        <a16:creationId xmlns:a16="http://schemas.microsoft.com/office/drawing/2014/main" id="{E63F8AB0-9B41-40AD-874F-C5A5103E1243}"/>
                      </a:ext>
                    </a:extLst>
                  </p:cNvPr>
                  <p:cNvSpPr/>
                  <p:nvPr/>
                </p:nvSpPr>
                <p:spPr>
                  <a:xfrm>
                    <a:off x="7436637" y="3633500"/>
                    <a:ext cx="126776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</p:grpSp>
          </p:grpSp>
          <p:grpSp>
            <p:nvGrpSpPr>
              <p:cNvPr id="274" name="Gruppieren 273">
                <a:extLst>
                  <a:ext uri="{FF2B5EF4-FFF2-40B4-BE49-F238E27FC236}">
                    <a16:creationId xmlns:a16="http://schemas.microsoft.com/office/drawing/2014/main" id="{1872A9C0-CBFC-46CE-8D2D-6FFFB6BE3063}"/>
                  </a:ext>
                </a:extLst>
              </p:cNvPr>
              <p:cNvGrpSpPr/>
              <p:nvPr/>
            </p:nvGrpSpPr>
            <p:grpSpPr>
              <a:xfrm>
                <a:off x="4673998" y="3840751"/>
                <a:ext cx="1209600" cy="784800"/>
                <a:chOff x="3030785" y="865785"/>
                <a:chExt cx="2011091" cy="1310269"/>
              </a:xfrm>
            </p:grpSpPr>
            <p:sp>
              <p:nvSpPr>
                <p:cNvPr id="275" name="Rechteck 274">
                  <a:extLst>
                    <a:ext uri="{FF2B5EF4-FFF2-40B4-BE49-F238E27FC236}">
                      <a16:creationId xmlns:a16="http://schemas.microsoft.com/office/drawing/2014/main" id="{55070F6D-6220-41A4-A2D8-59D1B1732EEF}"/>
                    </a:ext>
                  </a:extLst>
                </p:cNvPr>
                <p:cNvSpPr/>
                <p:nvPr/>
              </p:nvSpPr>
              <p:spPr>
                <a:xfrm>
                  <a:off x="3130369" y="865785"/>
                  <a:ext cx="1782612" cy="13102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 dirty="0"/>
                </a:p>
              </p:txBody>
            </p:sp>
            <p:grpSp>
              <p:nvGrpSpPr>
                <p:cNvPr id="277" name="Gruppieren 276">
                  <a:extLst>
                    <a:ext uri="{FF2B5EF4-FFF2-40B4-BE49-F238E27FC236}">
                      <a16:creationId xmlns:a16="http://schemas.microsoft.com/office/drawing/2014/main" id="{53986B9C-DA66-41E4-B419-CC887FF31096}"/>
                    </a:ext>
                  </a:extLst>
                </p:cNvPr>
                <p:cNvGrpSpPr/>
                <p:nvPr/>
              </p:nvGrpSpPr>
              <p:grpSpPr>
                <a:xfrm>
                  <a:off x="3030785" y="966081"/>
                  <a:ext cx="2011091" cy="1156201"/>
                  <a:chOff x="6154166" y="2913743"/>
                  <a:chExt cx="1982433" cy="1156201"/>
                </a:xfrm>
              </p:grpSpPr>
              <p:sp>
                <p:nvSpPr>
                  <p:cNvPr id="282" name="Oval 383">
                    <a:extLst>
                      <a:ext uri="{FF2B5EF4-FFF2-40B4-BE49-F238E27FC236}">
                        <a16:creationId xmlns:a16="http://schemas.microsoft.com/office/drawing/2014/main" id="{3AC81974-BE4E-4A7B-B53C-8F1C4BF3C8F5}"/>
                      </a:ext>
                    </a:extLst>
                  </p:cNvPr>
                  <p:cNvSpPr/>
                  <p:nvPr/>
                </p:nvSpPr>
                <p:spPr>
                  <a:xfrm>
                    <a:off x="6160501" y="2918145"/>
                    <a:ext cx="223595" cy="24520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sp>
                <p:nvSpPr>
                  <p:cNvPr id="283" name="Rechteck 282">
                    <a:extLst>
                      <a:ext uri="{FF2B5EF4-FFF2-40B4-BE49-F238E27FC236}">
                        <a16:creationId xmlns:a16="http://schemas.microsoft.com/office/drawing/2014/main" id="{A3351A9E-0F2D-4C2A-BB38-27B4F4485683}"/>
                      </a:ext>
                    </a:extLst>
                  </p:cNvPr>
                  <p:cNvSpPr/>
                  <p:nvPr/>
                </p:nvSpPr>
                <p:spPr>
                  <a:xfrm>
                    <a:off x="6154167" y="2918145"/>
                    <a:ext cx="111799" cy="2452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sp>
                <p:nvSpPr>
                  <p:cNvPr id="284" name="Oval 422">
                    <a:extLst>
                      <a:ext uri="{FF2B5EF4-FFF2-40B4-BE49-F238E27FC236}">
                        <a16:creationId xmlns:a16="http://schemas.microsoft.com/office/drawing/2014/main" id="{66584061-9325-4AF7-AFB3-82FD3D4C443E}"/>
                      </a:ext>
                    </a:extLst>
                  </p:cNvPr>
                  <p:cNvSpPr/>
                  <p:nvPr/>
                </p:nvSpPr>
                <p:spPr>
                  <a:xfrm>
                    <a:off x="6433612" y="2927541"/>
                    <a:ext cx="223595" cy="24520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sp>
                <p:nvSpPr>
                  <p:cNvPr id="285" name="Oval 423">
                    <a:extLst>
                      <a:ext uri="{FF2B5EF4-FFF2-40B4-BE49-F238E27FC236}">
                        <a16:creationId xmlns:a16="http://schemas.microsoft.com/office/drawing/2014/main" id="{8E139548-6B92-4E54-A6E9-8D303508073F}"/>
                      </a:ext>
                    </a:extLst>
                  </p:cNvPr>
                  <p:cNvSpPr/>
                  <p:nvPr/>
                </p:nvSpPr>
                <p:spPr>
                  <a:xfrm>
                    <a:off x="6950174" y="2927541"/>
                    <a:ext cx="223595" cy="24520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sp>
                <p:nvSpPr>
                  <p:cNvPr id="286" name="Rechteck 285">
                    <a:extLst>
                      <a:ext uri="{FF2B5EF4-FFF2-40B4-BE49-F238E27FC236}">
                        <a16:creationId xmlns:a16="http://schemas.microsoft.com/office/drawing/2014/main" id="{9CD7E2DE-7B24-4120-BCF9-536CFA9CC025}"/>
                      </a:ext>
                    </a:extLst>
                  </p:cNvPr>
                  <p:cNvSpPr/>
                  <p:nvPr/>
                </p:nvSpPr>
                <p:spPr>
                  <a:xfrm>
                    <a:off x="6566212" y="2927541"/>
                    <a:ext cx="489428" cy="2452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cxnSp>
                <p:nvCxnSpPr>
                  <p:cNvPr id="287" name="Gerade Verbindung 425">
                    <a:extLst>
                      <a:ext uri="{FF2B5EF4-FFF2-40B4-BE49-F238E27FC236}">
                        <a16:creationId xmlns:a16="http://schemas.microsoft.com/office/drawing/2014/main" id="{C23152A6-B2EF-4704-9B10-AB250D2D2B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50640" y="2927541"/>
                    <a:ext cx="52660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Gerade Verbindung 426">
                    <a:extLst>
                      <a:ext uri="{FF2B5EF4-FFF2-40B4-BE49-F238E27FC236}">
                        <a16:creationId xmlns:a16="http://schemas.microsoft.com/office/drawing/2014/main" id="{C075D1F0-CADB-4986-A362-07612E711CFB}"/>
                      </a:ext>
                    </a:extLst>
                  </p:cNvPr>
                  <p:cNvCxnSpPr>
                    <a:cxnSpLocks/>
                    <a:endCxn id="331" idx="0"/>
                  </p:cNvCxnSpPr>
                  <p:nvPr/>
                </p:nvCxnSpPr>
                <p:spPr>
                  <a:xfrm>
                    <a:off x="6535365" y="3172745"/>
                    <a:ext cx="52660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89" name="Gruppierung 354">
                    <a:extLst>
                      <a:ext uri="{FF2B5EF4-FFF2-40B4-BE49-F238E27FC236}">
                        <a16:creationId xmlns:a16="http://schemas.microsoft.com/office/drawing/2014/main" id="{C8A51FB1-A4A5-4DA7-A287-12166CFB8A27}"/>
                      </a:ext>
                    </a:extLst>
                  </p:cNvPr>
                  <p:cNvGrpSpPr/>
                  <p:nvPr/>
                </p:nvGrpSpPr>
                <p:grpSpPr>
                  <a:xfrm>
                    <a:off x="7238134" y="2913743"/>
                    <a:ext cx="740157" cy="245204"/>
                    <a:chOff x="5406592" y="3651707"/>
                    <a:chExt cx="501788" cy="137781"/>
                  </a:xfrm>
                </p:grpSpPr>
                <p:sp>
                  <p:nvSpPr>
                    <p:cNvPr id="332" name="Oval 417">
                      <a:extLst>
                        <a:ext uri="{FF2B5EF4-FFF2-40B4-BE49-F238E27FC236}">
                          <a16:creationId xmlns:a16="http://schemas.microsoft.com/office/drawing/2014/main" id="{5979812A-E4D7-4F60-8EE0-396E450B0E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592" y="3651707"/>
                      <a:ext cx="151586" cy="13778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333" name="Oval 418">
                      <a:extLst>
                        <a:ext uri="{FF2B5EF4-FFF2-40B4-BE49-F238E27FC236}">
                          <a16:creationId xmlns:a16="http://schemas.microsoft.com/office/drawing/2014/main" id="{4E189BC0-7745-44D5-9428-6496D3F06B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6794" y="3651707"/>
                      <a:ext cx="151586" cy="13778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334" name="Rechteck 333">
                      <a:extLst>
                        <a:ext uri="{FF2B5EF4-FFF2-40B4-BE49-F238E27FC236}">
                          <a16:creationId xmlns:a16="http://schemas.microsoft.com/office/drawing/2014/main" id="{16137FE0-6E92-43FA-B7DF-7BAD967989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6488" y="3651707"/>
                      <a:ext cx="331807" cy="13778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cxnSp>
                  <p:nvCxnSpPr>
                    <p:cNvPr id="335" name="Gerade Verbindung 420">
                      <a:extLst>
                        <a:ext uri="{FF2B5EF4-FFF2-40B4-BE49-F238E27FC236}">
                          <a16:creationId xmlns:a16="http://schemas.microsoft.com/office/drawing/2014/main" id="{D83F63F7-4428-4484-B94E-8352CB52788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75575" y="3651707"/>
                      <a:ext cx="357013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6" name="Gerade Verbindung 421">
                      <a:extLst>
                        <a:ext uri="{FF2B5EF4-FFF2-40B4-BE49-F238E27FC236}">
                          <a16:creationId xmlns:a16="http://schemas.microsoft.com/office/drawing/2014/main" id="{77F0D9D4-B141-463B-9EF2-5EB8F7F650D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75575" y="3789488"/>
                      <a:ext cx="357013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0" name="Oval 412">
                    <a:extLst>
                      <a:ext uri="{FF2B5EF4-FFF2-40B4-BE49-F238E27FC236}">
                        <a16:creationId xmlns:a16="http://schemas.microsoft.com/office/drawing/2014/main" id="{BBB11805-CC55-4617-8C0A-507A53332635}"/>
                      </a:ext>
                    </a:extLst>
                  </p:cNvPr>
                  <p:cNvSpPr/>
                  <p:nvPr/>
                </p:nvSpPr>
                <p:spPr>
                  <a:xfrm>
                    <a:off x="7462930" y="3197931"/>
                    <a:ext cx="223595" cy="24520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sp>
                <p:nvSpPr>
                  <p:cNvPr id="291" name="Rechteck 290">
                    <a:extLst>
                      <a:ext uri="{FF2B5EF4-FFF2-40B4-BE49-F238E27FC236}">
                        <a16:creationId xmlns:a16="http://schemas.microsoft.com/office/drawing/2014/main" id="{95462351-CA97-48D6-8200-67D6644C012A}"/>
                      </a:ext>
                    </a:extLst>
                  </p:cNvPr>
                  <p:cNvSpPr/>
                  <p:nvPr/>
                </p:nvSpPr>
                <p:spPr>
                  <a:xfrm>
                    <a:off x="7595530" y="3197931"/>
                    <a:ext cx="489428" cy="2452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cxnSp>
                <p:nvCxnSpPr>
                  <p:cNvPr id="292" name="Gerade Verbindung 415">
                    <a:extLst>
                      <a:ext uri="{FF2B5EF4-FFF2-40B4-BE49-F238E27FC236}">
                        <a16:creationId xmlns:a16="http://schemas.microsoft.com/office/drawing/2014/main" id="{8DF9A2ED-EB58-4AB9-AC5C-FC1CCD3DA8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64683" y="3197931"/>
                    <a:ext cx="459267" cy="44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Gerade Verbindung 416">
                    <a:extLst>
                      <a:ext uri="{FF2B5EF4-FFF2-40B4-BE49-F238E27FC236}">
                        <a16:creationId xmlns:a16="http://schemas.microsoft.com/office/drawing/2014/main" id="{1572B30F-ACBF-428F-883B-B5EB9B1E26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64683" y="3443135"/>
                    <a:ext cx="456955" cy="15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4" name="Oval 407">
                    <a:extLst>
                      <a:ext uri="{FF2B5EF4-FFF2-40B4-BE49-F238E27FC236}">
                        <a16:creationId xmlns:a16="http://schemas.microsoft.com/office/drawing/2014/main" id="{436B716A-0815-4106-87DB-E68FDC65C9E7}"/>
                      </a:ext>
                    </a:extLst>
                  </p:cNvPr>
                  <p:cNvSpPr/>
                  <p:nvPr/>
                </p:nvSpPr>
                <p:spPr>
                  <a:xfrm>
                    <a:off x="7707267" y="3501569"/>
                    <a:ext cx="223595" cy="24520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sp>
                <p:nvSpPr>
                  <p:cNvPr id="295" name="Rechteck 294">
                    <a:extLst>
                      <a:ext uri="{FF2B5EF4-FFF2-40B4-BE49-F238E27FC236}">
                        <a16:creationId xmlns:a16="http://schemas.microsoft.com/office/drawing/2014/main" id="{8BC835CE-5EED-4793-B7DC-49ECAE4C89F3}"/>
                      </a:ext>
                    </a:extLst>
                  </p:cNvPr>
                  <p:cNvSpPr/>
                  <p:nvPr/>
                </p:nvSpPr>
                <p:spPr>
                  <a:xfrm>
                    <a:off x="7833547" y="3511297"/>
                    <a:ext cx="251411" cy="2336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cxnSp>
                <p:nvCxnSpPr>
                  <p:cNvPr id="296" name="Gerade Verbindung 410">
                    <a:extLst>
                      <a:ext uri="{FF2B5EF4-FFF2-40B4-BE49-F238E27FC236}">
                        <a16:creationId xmlns:a16="http://schemas.microsoft.com/office/drawing/2014/main" id="{0F1B1801-41F3-42A3-82B0-8A04533806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04412" y="3502025"/>
                    <a:ext cx="217226" cy="138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Gerade Verbindung 411">
                    <a:extLst>
                      <a:ext uri="{FF2B5EF4-FFF2-40B4-BE49-F238E27FC236}">
                        <a16:creationId xmlns:a16="http://schemas.microsoft.com/office/drawing/2014/main" id="{7E96ADCE-D2E8-44A1-A2A9-E2F17556A3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19599" y="3748617"/>
                    <a:ext cx="208931" cy="189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8" name="Oval 402">
                    <a:extLst>
                      <a:ext uri="{FF2B5EF4-FFF2-40B4-BE49-F238E27FC236}">
                        <a16:creationId xmlns:a16="http://schemas.microsoft.com/office/drawing/2014/main" id="{3613D695-4D07-4186-92D2-C13A4EA9F5DD}"/>
                      </a:ext>
                    </a:extLst>
                  </p:cNvPr>
                  <p:cNvSpPr/>
                  <p:nvPr/>
                </p:nvSpPr>
                <p:spPr>
                  <a:xfrm>
                    <a:off x="7912522" y="3798723"/>
                    <a:ext cx="223595" cy="24520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sp>
                <p:nvSpPr>
                  <p:cNvPr id="299" name="Rechteck 298">
                    <a:extLst>
                      <a:ext uri="{FF2B5EF4-FFF2-40B4-BE49-F238E27FC236}">
                        <a16:creationId xmlns:a16="http://schemas.microsoft.com/office/drawing/2014/main" id="{1785FDBA-8F3D-44BB-865D-D03ABEC95A64}"/>
                      </a:ext>
                    </a:extLst>
                  </p:cNvPr>
                  <p:cNvSpPr/>
                  <p:nvPr/>
                </p:nvSpPr>
                <p:spPr>
                  <a:xfrm>
                    <a:off x="8033313" y="3797100"/>
                    <a:ext cx="103286" cy="2452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sp>
                <p:nvSpPr>
                  <p:cNvPr id="300" name="Oval 398">
                    <a:extLst>
                      <a:ext uri="{FF2B5EF4-FFF2-40B4-BE49-F238E27FC236}">
                        <a16:creationId xmlns:a16="http://schemas.microsoft.com/office/drawing/2014/main" id="{A18613A9-FE14-47D2-A69E-D66EBB48510C}"/>
                      </a:ext>
                    </a:extLst>
                  </p:cNvPr>
                  <p:cNvSpPr/>
                  <p:nvPr/>
                </p:nvSpPr>
                <p:spPr>
                  <a:xfrm>
                    <a:off x="6387386" y="3223948"/>
                    <a:ext cx="223595" cy="24520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sp>
                <p:nvSpPr>
                  <p:cNvPr id="301" name="Rechteck 300">
                    <a:extLst>
                      <a:ext uri="{FF2B5EF4-FFF2-40B4-BE49-F238E27FC236}">
                        <a16:creationId xmlns:a16="http://schemas.microsoft.com/office/drawing/2014/main" id="{1C3A9804-9A8A-42AF-9A90-C717BD4FC685}"/>
                      </a:ext>
                    </a:extLst>
                  </p:cNvPr>
                  <p:cNvSpPr/>
                  <p:nvPr/>
                </p:nvSpPr>
                <p:spPr>
                  <a:xfrm>
                    <a:off x="6154166" y="3223948"/>
                    <a:ext cx="338685" cy="2452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cxnSp>
                <p:nvCxnSpPr>
                  <p:cNvPr id="302" name="Gerade Verbindung 400">
                    <a:extLst>
                      <a:ext uri="{FF2B5EF4-FFF2-40B4-BE49-F238E27FC236}">
                        <a16:creationId xmlns:a16="http://schemas.microsoft.com/office/drawing/2014/main" id="{8C541F75-E2B9-4910-91C5-5E9862CA75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5388" y="3219450"/>
                    <a:ext cx="223797" cy="449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Gerade Verbindung 401">
                    <a:extLst>
                      <a:ext uri="{FF2B5EF4-FFF2-40B4-BE49-F238E27FC236}">
                        <a16:creationId xmlns:a16="http://schemas.microsoft.com/office/drawing/2014/main" id="{BB35865A-8A2C-4B29-90BC-9A4A2731A0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71287" y="3469154"/>
                    <a:ext cx="227897" cy="38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4" name="Oval 393">
                    <a:extLst>
                      <a:ext uri="{FF2B5EF4-FFF2-40B4-BE49-F238E27FC236}">
                        <a16:creationId xmlns:a16="http://schemas.microsoft.com/office/drawing/2014/main" id="{F7DC0AB6-E8B2-4DE2-8663-0177C2F14624}"/>
                      </a:ext>
                    </a:extLst>
                  </p:cNvPr>
                  <p:cNvSpPr/>
                  <p:nvPr/>
                </p:nvSpPr>
                <p:spPr>
                  <a:xfrm>
                    <a:off x="6631723" y="3527585"/>
                    <a:ext cx="223595" cy="24520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sp>
                <p:nvSpPr>
                  <p:cNvPr id="305" name="Rechteck 304">
                    <a:extLst>
                      <a:ext uri="{FF2B5EF4-FFF2-40B4-BE49-F238E27FC236}">
                        <a16:creationId xmlns:a16="http://schemas.microsoft.com/office/drawing/2014/main" id="{F291844E-ECF7-427F-8CAE-C91D8A0ED368}"/>
                      </a:ext>
                    </a:extLst>
                  </p:cNvPr>
                  <p:cNvSpPr/>
                  <p:nvPr/>
                </p:nvSpPr>
                <p:spPr>
                  <a:xfrm>
                    <a:off x="6247761" y="3527585"/>
                    <a:ext cx="489428" cy="2452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cxnSp>
                <p:nvCxnSpPr>
                  <p:cNvPr id="306" name="Gerade Verbindung 395">
                    <a:extLst>
                      <a:ext uri="{FF2B5EF4-FFF2-40B4-BE49-F238E27FC236}">
                        <a16:creationId xmlns:a16="http://schemas.microsoft.com/office/drawing/2014/main" id="{CDD5341A-1887-4958-928B-3A2959554DAE}"/>
                      </a:ext>
                    </a:extLst>
                  </p:cNvPr>
                  <p:cNvCxnSpPr>
                    <a:cxnSpLocks/>
                    <a:endCxn id="304" idx="0"/>
                  </p:cNvCxnSpPr>
                  <p:nvPr/>
                </p:nvCxnSpPr>
                <p:spPr>
                  <a:xfrm>
                    <a:off x="6269601" y="3527585"/>
                    <a:ext cx="47392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Gerade Verbindung 396">
                    <a:extLst>
                      <a:ext uri="{FF2B5EF4-FFF2-40B4-BE49-F238E27FC236}">
                        <a16:creationId xmlns:a16="http://schemas.microsoft.com/office/drawing/2014/main" id="{862D562C-0F60-482C-B67D-B5F63D3440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69601" y="3772789"/>
                    <a:ext cx="473921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8" name="Gruppierung 360">
                    <a:extLst>
                      <a:ext uri="{FF2B5EF4-FFF2-40B4-BE49-F238E27FC236}">
                        <a16:creationId xmlns:a16="http://schemas.microsoft.com/office/drawing/2014/main" id="{54074EDF-D5DC-4DC7-9B3B-FA5E8E22465F}"/>
                      </a:ext>
                    </a:extLst>
                  </p:cNvPr>
                  <p:cNvGrpSpPr/>
                  <p:nvPr/>
                </p:nvGrpSpPr>
                <p:grpSpPr>
                  <a:xfrm>
                    <a:off x="6339957" y="3824740"/>
                    <a:ext cx="740157" cy="245204"/>
                    <a:chOff x="5406592" y="3651707"/>
                    <a:chExt cx="501788" cy="137781"/>
                  </a:xfrm>
                </p:grpSpPr>
                <p:sp>
                  <p:nvSpPr>
                    <p:cNvPr id="327" name="Oval 387">
                      <a:extLst>
                        <a:ext uri="{FF2B5EF4-FFF2-40B4-BE49-F238E27FC236}">
                          <a16:creationId xmlns:a16="http://schemas.microsoft.com/office/drawing/2014/main" id="{36A3623E-DACF-436F-8EFE-B6E892EBB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592" y="3651707"/>
                      <a:ext cx="151586" cy="13778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328" name="Oval 388">
                      <a:extLst>
                        <a:ext uri="{FF2B5EF4-FFF2-40B4-BE49-F238E27FC236}">
                          <a16:creationId xmlns:a16="http://schemas.microsoft.com/office/drawing/2014/main" id="{91604037-DDB3-4510-B501-C7CDEFFEBF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6794" y="3651707"/>
                      <a:ext cx="151586" cy="13778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329" name="Rechteck 328">
                      <a:extLst>
                        <a:ext uri="{FF2B5EF4-FFF2-40B4-BE49-F238E27FC236}">
                          <a16:creationId xmlns:a16="http://schemas.microsoft.com/office/drawing/2014/main" id="{B75323CB-9BD2-4C4D-8EB8-2B65BF6C84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6488" y="3651707"/>
                      <a:ext cx="331807" cy="13778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cxnSp>
                  <p:nvCxnSpPr>
                    <p:cNvPr id="330" name="Gerade Verbindung 390">
                      <a:extLst>
                        <a:ext uri="{FF2B5EF4-FFF2-40B4-BE49-F238E27FC236}">
                          <a16:creationId xmlns:a16="http://schemas.microsoft.com/office/drawing/2014/main" id="{BBD4F97E-B6F0-4FC9-A719-E5556D5F019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75575" y="3651707"/>
                      <a:ext cx="357013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1" name="Gerade Verbindung 391">
                      <a:extLst>
                        <a:ext uri="{FF2B5EF4-FFF2-40B4-BE49-F238E27FC236}">
                          <a16:creationId xmlns:a16="http://schemas.microsoft.com/office/drawing/2014/main" id="{3719A390-181B-435A-8711-8D228FCA107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75575" y="3789488"/>
                      <a:ext cx="357013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9" name="Gruppierung 362">
                    <a:extLst>
                      <a:ext uri="{FF2B5EF4-FFF2-40B4-BE49-F238E27FC236}">
                        <a16:creationId xmlns:a16="http://schemas.microsoft.com/office/drawing/2014/main" id="{43AF6576-02FD-4E2A-BB24-D493B3C901E9}"/>
                      </a:ext>
                    </a:extLst>
                  </p:cNvPr>
                  <p:cNvGrpSpPr/>
                  <p:nvPr/>
                </p:nvGrpSpPr>
                <p:grpSpPr>
                  <a:xfrm>
                    <a:off x="6675285" y="3223115"/>
                    <a:ext cx="740157" cy="245204"/>
                    <a:chOff x="5406592" y="3651707"/>
                    <a:chExt cx="501788" cy="137781"/>
                  </a:xfrm>
                </p:grpSpPr>
                <p:sp>
                  <p:nvSpPr>
                    <p:cNvPr id="322" name="Oval 377">
                      <a:extLst>
                        <a:ext uri="{FF2B5EF4-FFF2-40B4-BE49-F238E27FC236}">
                          <a16:creationId xmlns:a16="http://schemas.microsoft.com/office/drawing/2014/main" id="{04C65D3A-CB20-483D-9EED-67743A0AA1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592" y="3651707"/>
                      <a:ext cx="151586" cy="13778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323" name="Oval 378">
                      <a:extLst>
                        <a:ext uri="{FF2B5EF4-FFF2-40B4-BE49-F238E27FC236}">
                          <a16:creationId xmlns:a16="http://schemas.microsoft.com/office/drawing/2014/main" id="{DCC5B171-3F56-4011-9046-93C069CBEF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6794" y="3651707"/>
                      <a:ext cx="151586" cy="13778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324" name="Rechteck 323">
                      <a:extLst>
                        <a:ext uri="{FF2B5EF4-FFF2-40B4-BE49-F238E27FC236}">
                          <a16:creationId xmlns:a16="http://schemas.microsoft.com/office/drawing/2014/main" id="{47134F0A-DFFD-478E-B4AD-A49E2BA329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6488" y="3651707"/>
                      <a:ext cx="331807" cy="13778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cxnSp>
                  <p:nvCxnSpPr>
                    <p:cNvPr id="325" name="Gerade Verbindung 380">
                      <a:extLst>
                        <a:ext uri="{FF2B5EF4-FFF2-40B4-BE49-F238E27FC236}">
                          <a16:creationId xmlns:a16="http://schemas.microsoft.com/office/drawing/2014/main" id="{DCD8597F-681D-47A4-A8F2-87B85159AC9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75575" y="3651707"/>
                      <a:ext cx="357013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6" name="Gerade Verbindung 381">
                      <a:extLst>
                        <a:ext uri="{FF2B5EF4-FFF2-40B4-BE49-F238E27FC236}">
                          <a16:creationId xmlns:a16="http://schemas.microsoft.com/office/drawing/2014/main" id="{61849676-448A-46CE-A58F-952AFC16549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75575" y="3789488"/>
                      <a:ext cx="357013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10" name="Gruppierung 363">
                    <a:extLst>
                      <a:ext uri="{FF2B5EF4-FFF2-40B4-BE49-F238E27FC236}">
                        <a16:creationId xmlns:a16="http://schemas.microsoft.com/office/drawing/2014/main" id="{2EE59015-22DC-4B3A-A33D-8602EA867B22}"/>
                      </a:ext>
                    </a:extLst>
                  </p:cNvPr>
                  <p:cNvGrpSpPr/>
                  <p:nvPr/>
                </p:nvGrpSpPr>
                <p:grpSpPr>
                  <a:xfrm>
                    <a:off x="6918552" y="3521871"/>
                    <a:ext cx="740157" cy="245204"/>
                    <a:chOff x="5406592" y="3651707"/>
                    <a:chExt cx="501788" cy="137781"/>
                  </a:xfrm>
                </p:grpSpPr>
                <p:sp>
                  <p:nvSpPr>
                    <p:cNvPr id="317" name="Oval 372">
                      <a:extLst>
                        <a:ext uri="{FF2B5EF4-FFF2-40B4-BE49-F238E27FC236}">
                          <a16:creationId xmlns:a16="http://schemas.microsoft.com/office/drawing/2014/main" id="{29A5FE24-BB24-452A-B26F-9AD707E5B9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592" y="3651707"/>
                      <a:ext cx="151586" cy="13778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318" name="Oval 373">
                      <a:extLst>
                        <a:ext uri="{FF2B5EF4-FFF2-40B4-BE49-F238E27FC236}">
                          <a16:creationId xmlns:a16="http://schemas.microsoft.com/office/drawing/2014/main" id="{5B7A4A0E-5513-4770-8FCC-423306BB03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6794" y="3651707"/>
                      <a:ext cx="151586" cy="13778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319" name="Rechteck 318">
                      <a:extLst>
                        <a:ext uri="{FF2B5EF4-FFF2-40B4-BE49-F238E27FC236}">
                          <a16:creationId xmlns:a16="http://schemas.microsoft.com/office/drawing/2014/main" id="{776CF98A-51FB-4E47-A8FC-DD0BF7C01E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6488" y="3651707"/>
                      <a:ext cx="331807" cy="13778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cxnSp>
                  <p:nvCxnSpPr>
                    <p:cNvPr id="320" name="Gerade Verbindung 375">
                      <a:extLst>
                        <a:ext uri="{FF2B5EF4-FFF2-40B4-BE49-F238E27FC236}">
                          <a16:creationId xmlns:a16="http://schemas.microsoft.com/office/drawing/2014/main" id="{249D7B44-89BF-4208-AD84-88C0FE3C983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75575" y="3651707"/>
                      <a:ext cx="357013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1" name="Gerade Verbindung 376">
                      <a:extLst>
                        <a:ext uri="{FF2B5EF4-FFF2-40B4-BE49-F238E27FC236}">
                          <a16:creationId xmlns:a16="http://schemas.microsoft.com/office/drawing/2014/main" id="{BB5607FC-4014-427E-8291-C66DC3D37A4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75575" y="3789488"/>
                      <a:ext cx="357013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11" name="Gruppierung 364">
                    <a:extLst>
                      <a:ext uri="{FF2B5EF4-FFF2-40B4-BE49-F238E27FC236}">
                        <a16:creationId xmlns:a16="http://schemas.microsoft.com/office/drawing/2014/main" id="{038C9084-F54D-4598-BF3E-92432AD70BB9}"/>
                      </a:ext>
                    </a:extLst>
                  </p:cNvPr>
                  <p:cNvGrpSpPr/>
                  <p:nvPr/>
                </p:nvGrpSpPr>
                <p:grpSpPr>
                  <a:xfrm>
                    <a:off x="7127635" y="3813898"/>
                    <a:ext cx="740157" cy="245204"/>
                    <a:chOff x="5406592" y="3651707"/>
                    <a:chExt cx="501788" cy="137781"/>
                  </a:xfrm>
                </p:grpSpPr>
                <p:sp>
                  <p:nvSpPr>
                    <p:cNvPr id="312" name="Oval 367">
                      <a:extLst>
                        <a:ext uri="{FF2B5EF4-FFF2-40B4-BE49-F238E27FC236}">
                          <a16:creationId xmlns:a16="http://schemas.microsoft.com/office/drawing/2014/main" id="{A25581BC-8BFB-4FEC-8CD1-FBADD0DB90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592" y="3651707"/>
                      <a:ext cx="151586" cy="13778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313" name="Oval 368">
                      <a:extLst>
                        <a:ext uri="{FF2B5EF4-FFF2-40B4-BE49-F238E27FC236}">
                          <a16:creationId xmlns:a16="http://schemas.microsoft.com/office/drawing/2014/main" id="{5E662CC3-28ED-42BC-8658-EE8C4755B6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6794" y="3651707"/>
                      <a:ext cx="151586" cy="13778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314" name="Rechteck 313">
                      <a:extLst>
                        <a:ext uri="{FF2B5EF4-FFF2-40B4-BE49-F238E27FC236}">
                          <a16:creationId xmlns:a16="http://schemas.microsoft.com/office/drawing/2014/main" id="{3A27A79C-CEAE-438A-BE74-94C99BEA3C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6488" y="3651707"/>
                      <a:ext cx="331807" cy="13778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cxnSp>
                  <p:nvCxnSpPr>
                    <p:cNvPr id="315" name="Gerade Verbindung 370">
                      <a:extLst>
                        <a:ext uri="{FF2B5EF4-FFF2-40B4-BE49-F238E27FC236}">
                          <a16:creationId xmlns:a16="http://schemas.microsoft.com/office/drawing/2014/main" id="{DA27D9FC-3EC6-4C10-8082-0F5DE359D55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75575" y="3651707"/>
                      <a:ext cx="357013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6" name="Gerade Verbindung 371">
                      <a:extLst>
                        <a:ext uri="{FF2B5EF4-FFF2-40B4-BE49-F238E27FC236}">
                          <a16:creationId xmlns:a16="http://schemas.microsoft.com/office/drawing/2014/main" id="{0C04D0CC-548A-43D4-AF94-54D6432CC17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75575" y="3789488"/>
                      <a:ext cx="357013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337" name="Gerade Verbindung mit Pfeil 336">
                <a:extLst>
                  <a:ext uri="{FF2B5EF4-FFF2-40B4-BE49-F238E27FC236}">
                    <a16:creationId xmlns:a16="http://schemas.microsoft.com/office/drawing/2014/main" id="{B2859031-6027-40D2-A81B-1D9967CF13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5096" y="3013234"/>
                <a:ext cx="3242" cy="8211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8" name="Gruppieren 337">
                <a:extLst>
                  <a:ext uri="{FF2B5EF4-FFF2-40B4-BE49-F238E27FC236}">
                    <a16:creationId xmlns:a16="http://schemas.microsoft.com/office/drawing/2014/main" id="{741B4549-C98A-466D-9A24-7DA54CB3CB23}"/>
                  </a:ext>
                </a:extLst>
              </p:cNvPr>
              <p:cNvGrpSpPr/>
              <p:nvPr/>
            </p:nvGrpSpPr>
            <p:grpSpPr>
              <a:xfrm>
                <a:off x="4672039" y="5435913"/>
                <a:ext cx="1209600" cy="784800"/>
                <a:chOff x="3030785" y="855222"/>
                <a:chExt cx="2011091" cy="1310269"/>
              </a:xfrm>
            </p:grpSpPr>
            <p:sp>
              <p:nvSpPr>
                <p:cNvPr id="339" name="Rechteck 338">
                  <a:extLst>
                    <a:ext uri="{FF2B5EF4-FFF2-40B4-BE49-F238E27FC236}">
                      <a16:creationId xmlns:a16="http://schemas.microsoft.com/office/drawing/2014/main" id="{3512C5E2-26DF-4A03-8EDA-7052CA5E33D6}"/>
                    </a:ext>
                  </a:extLst>
                </p:cNvPr>
                <p:cNvSpPr/>
                <p:nvPr/>
              </p:nvSpPr>
              <p:spPr>
                <a:xfrm>
                  <a:off x="3147890" y="855222"/>
                  <a:ext cx="1782612" cy="13102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 dirty="0"/>
                </a:p>
              </p:txBody>
            </p:sp>
            <p:grpSp>
              <p:nvGrpSpPr>
                <p:cNvPr id="341" name="Gruppieren 340">
                  <a:extLst>
                    <a:ext uri="{FF2B5EF4-FFF2-40B4-BE49-F238E27FC236}">
                      <a16:creationId xmlns:a16="http://schemas.microsoft.com/office/drawing/2014/main" id="{90BB5C7D-645A-4DEE-9A0F-F51141297865}"/>
                    </a:ext>
                  </a:extLst>
                </p:cNvPr>
                <p:cNvGrpSpPr/>
                <p:nvPr/>
              </p:nvGrpSpPr>
              <p:grpSpPr>
                <a:xfrm>
                  <a:off x="3030785" y="966081"/>
                  <a:ext cx="2011091" cy="1156201"/>
                  <a:chOff x="6154166" y="2913743"/>
                  <a:chExt cx="1982433" cy="1156201"/>
                </a:xfrm>
              </p:grpSpPr>
              <p:sp>
                <p:nvSpPr>
                  <p:cNvPr id="346" name="Oval 383">
                    <a:extLst>
                      <a:ext uri="{FF2B5EF4-FFF2-40B4-BE49-F238E27FC236}">
                        <a16:creationId xmlns:a16="http://schemas.microsoft.com/office/drawing/2014/main" id="{AB26E8EE-EEEA-42C3-8F47-76722BA2221A}"/>
                      </a:ext>
                    </a:extLst>
                  </p:cNvPr>
                  <p:cNvSpPr/>
                  <p:nvPr/>
                </p:nvSpPr>
                <p:spPr>
                  <a:xfrm>
                    <a:off x="6160501" y="2918145"/>
                    <a:ext cx="223595" cy="24520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sp>
                <p:nvSpPr>
                  <p:cNvPr id="347" name="Rechteck 346">
                    <a:extLst>
                      <a:ext uri="{FF2B5EF4-FFF2-40B4-BE49-F238E27FC236}">
                        <a16:creationId xmlns:a16="http://schemas.microsoft.com/office/drawing/2014/main" id="{327EB6F3-C3DE-4B6A-9D76-0D48CCB81C1B}"/>
                      </a:ext>
                    </a:extLst>
                  </p:cNvPr>
                  <p:cNvSpPr/>
                  <p:nvPr/>
                </p:nvSpPr>
                <p:spPr>
                  <a:xfrm>
                    <a:off x="6154167" y="2918145"/>
                    <a:ext cx="111799" cy="2452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sp>
                <p:nvSpPr>
                  <p:cNvPr id="348" name="Oval 422">
                    <a:extLst>
                      <a:ext uri="{FF2B5EF4-FFF2-40B4-BE49-F238E27FC236}">
                        <a16:creationId xmlns:a16="http://schemas.microsoft.com/office/drawing/2014/main" id="{92988979-9840-42B0-9BC9-E98846BB5C05}"/>
                      </a:ext>
                    </a:extLst>
                  </p:cNvPr>
                  <p:cNvSpPr/>
                  <p:nvPr/>
                </p:nvSpPr>
                <p:spPr>
                  <a:xfrm>
                    <a:off x="6433612" y="2927541"/>
                    <a:ext cx="223595" cy="24520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sp>
                <p:nvSpPr>
                  <p:cNvPr id="349" name="Oval 423">
                    <a:extLst>
                      <a:ext uri="{FF2B5EF4-FFF2-40B4-BE49-F238E27FC236}">
                        <a16:creationId xmlns:a16="http://schemas.microsoft.com/office/drawing/2014/main" id="{01EE6D6E-A0FB-457B-AE01-C2351A43556B}"/>
                      </a:ext>
                    </a:extLst>
                  </p:cNvPr>
                  <p:cNvSpPr/>
                  <p:nvPr/>
                </p:nvSpPr>
                <p:spPr>
                  <a:xfrm>
                    <a:off x="6950174" y="2927541"/>
                    <a:ext cx="223595" cy="24520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sp>
                <p:nvSpPr>
                  <p:cNvPr id="350" name="Rechteck 349">
                    <a:extLst>
                      <a:ext uri="{FF2B5EF4-FFF2-40B4-BE49-F238E27FC236}">
                        <a16:creationId xmlns:a16="http://schemas.microsoft.com/office/drawing/2014/main" id="{00AD97E5-9174-4FCE-AC6C-0303BFBEB9F3}"/>
                      </a:ext>
                    </a:extLst>
                  </p:cNvPr>
                  <p:cNvSpPr/>
                  <p:nvPr/>
                </p:nvSpPr>
                <p:spPr>
                  <a:xfrm>
                    <a:off x="6566212" y="2927541"/>
                    <a:ext cx="489428" cy="2452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cxnSp>
                <p:nvCxnSpPr>
                  <p:cNvPr id="351" name="Gerade Verbindung 425">
                    <a:extLst>
                      <a:ext uri="{FF2B5EF4-FFF2-40B4-BE49-F238E27FC236}">
                        <a16:creationId xmlns:a16="http://schemas.microsoft.com/office/drawing/2014/main" id="{77EF847D-218C-48B9-B6CB-D0FEF287F2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50640" y="2927541"/>
                    <a:ext cx="52660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Gerade Verbindung 426">
                    <a:extLst>
                      <a:ext uri="{FF2B5EF4-FFF2-40B4-BE49-F238E27FC236}">
                        <a16:creationId xmlns:a16="http://schemas.microsoft.com/office/drawing/2014/main" id="{61F6BE46-48A8-41B8-9E30-77EA8EA75563}"/>
                      </a:ext>
                    </a:extLst>
                  </p:cNvPr>
                  <p:cNvCxnSpPr>
                    <a:cxnSpLocks/>
                    <a:endCxn id="395" idx="0"/>
                  </p:cNvCxnSpPr>
                  <p:nvPr/>
                </p:nvCxnSpPr>
                <p:spPr>
                  <a:xfrm>
                    <a:off x="6535365" y="3172745"/>
                    <a:ext cx="52660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53" name="Gruppierung 354">
                    <a:extLst>
                      <a:ext uri="{FF2B5EF4-FFF2-40B4-BE49-F238E27FC236}">
                        <a16:creationId xmlns:a16="http://schemas.microsoft.com/office/drawing/2014/main" id="{97728F2B-889F-48E6-A6B6-BDF94964DF06}"/>
                      </a:ext>
                    </a:extLst>
                  </p:cNvPr>
                  <p:cNvGrpSpPr/>
                  <p:nvPr/>
                </p:nvGrpSpPr>
                <p:grpSpPr>
                  <a:xfrm>
                    <a:off x="7238134" y="2913743"/>
                    <a:ext cx="740157" cy="245204"/>
                    <a:chOff x="5406592" y="3651707"/>
                    <a:chExt cx="501788" cy="137781"/>
                  </a:xfrm>
                </p:grpSpPr>
                <p:sp>
                  <p:nvSpPr>
                    <p:cNvPr id="396" name="Oval 417">
                      <a:extLst>
                        <a:ext uri="{FF2B5EF4-FFF2-40B4-BE49-F238E27FC236}">
                          <a16:creationId xmlns:a16="http://schemas.microsoft.com/office/drawing/2014/main" id="{181FEBDE-37B3-415E-883C-3075C8E8B0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592" y="3651707"/>
                      <a:ext cx="151586" cy="13778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397" name="Oval 418">
                      <a:extLst>
                        <a:ext uri="{FF2B5EF4-FFF2-40B4-BE49-F238E27FC236}">
                          <a16:creationId xmlns:a16="http://schemas.microsoft.com/office/drawing/2014/main" id="{73FDFFAC-7179-4C51-A826-F63FDE3FC0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6794" y="3651707"/>
                      <a:ext cx="151586" cy="13778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398" name="Rechteck 397">
                      <a:extLst>
                        <a:ext uri="{FF2B5EF4-FFF2-40B4-BE49-F238E27FC236}">
                          <a16:creationId xmlns:a16="http://schemas.microsoft.com/office/drawing/2014/main" id="{C56D2C15-453E-4AF6-84CF-D610C01C93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6488" y="3651707"/>
                      <a:ext cx="331807" cy="13778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cxnSp>
                  <p:nvCxnSpPr>
                    <p:cNvPr id="399" name="Gerade Verbindung 420">
                      <a:extLst>
                        <a:ext uri="{FF2B5EF4-FFF2-40B4-BE49-F238E27FC236}">
                          <a16:creationId xmlns:a16="http://schemas.microsoft.com/office/drawing/2014/main" id="{1EA8940B-9DBB-4760-B93F-A426E22BD33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75575" y="3651707"/>
                      <a:ext cx="357013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0" name="Gerade Verbindung 421">
                      <a:extLst>
                        <a:ext uri="{FF2B5EF4-FFF2-40B4-BE49-F238E27FC236}">
                          <a16:creationId xmlns:a16="http://schemas.microsoft.com/office/drawing/2014/main" id="{AF327A61-1805-4B59-BDB9-C1E5BE43653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75575" y="3789488"/>
                      <a:ext cx="357013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54" name="Oval 412">
                    <a:extLst>
                      <a:ext uri="{FF2B5EF4-FFF2-40B4-BE49-F238E27FC236}">
                        <a16:creationId xmlns:a16="http://schemas.microsoft.com/office/drawing/2014/main" id="{17AEA7A1-C084-4730-BD44-9C026FD95E3A}"/>
                      </a:ext>
                    </a:extLst>
                  </p:cNvPr>
                  <p:cNvSpPr/>
                  <p:nvPr/>
                </p:nvSpPr>
                <p:spPr>
                  <a:xfrm>
                    <a:off x="7462930" y="3197931"/>
                    <a:ext cx="223595" cy="24520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sp>
                <p:nvSpPr>
                  <p:cNvPr id="355" name="Rechteck 354">
                    <a:extLst>
                      <a:ext uri="{FF2B5EF4-FFF2-40B4-BE49-F238E27FC236}">
                        <a16:creationId xmlns:a16="http://schemas.microsoft.com/office/drawing/2014/main" id="{59115A78-8B48-4CD0-B576-D374366EB187}"/>
                      </a:ext>
                    </a:extLst>
                  </p:cNvPr>
                  <p:cNvSpPr/>
                  <p:nvPr/>
                </p:nvSpPr>
                <p:spPr>
                  <a:xfrm>
                    <a:off x="7595530" y="3197931"/>
                    <a:ext cx="489428" cy="2452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cxnSp>
                <p:nvCxnSpPr>
                  <p:cNvPr id="356" name="Gerade Verbindung 415">
                    <a:extLst>
                      <a:ext uri="{FF2B5EF4-FFF2-40B4-BE49-F238E27FC236}">
                        <a16:creationId xmlns:a16="http://schemas.microsoft.com/office/drawing/2014/main" id="{7D042739-76DC-4FFA-8E9C-68D444EA0E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64683" y="3197931"/>
                    <a:ext cx="459267" cy="44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Gerade Verbindung 416">
                    <a:extLst>
                      <a:ext uri="{FF2B5EF4-FFF2-40B4-BE49-F238E27FC236}">
                        <a16:creationId xmlns:a16="http://schemas.microsoft.com/office/drawing/2014/main" id="{04A1C8C6-2A10-4E55-9830-F17F57E042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64683" y="3443135"/>
                    <a:ext cx="456955" cy="15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8" name="Oval 407">
                    <a:extLst>
                      <a:ext uri="{FF2B5EF4-FFF2-40B4-BE49-F238E27FC236}">
                        <a16:creationId xmlns:a16="http://schemas.microsoft.com/office/drawing/2014/main" id="{9AB53440-7996-4491-AB81-09A65FFE7C2D}"/>
                      </a:ext>
                    </a:extLst>
                  </p:cNvPr>
                  <p:cNvSpPr/>
                  <p:nvPr/>
                </p:nvSpPr>
                <p:spPr>
                  <a:xfrm>
                    <a:off x="7707267" y="3501569"/>
                    <a:ext cx="223595" cy="24520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sp>
                <p:nvSpPr>
                  <p:cNvPr id="359" name="Rechteck 358">
                    <a:extLst>
                      <a:ext uri="{FF2B5EF4-FFF2-40B4-BE49-F238E27FC236}">
                        <a16:creationId xmlns:a16="http://schemas.microsoft.com/office/drawing/2014/main" id="{A67DDBAA-584B-440B-AD8F-9A36A9AB7FBF}"/>
                      </a:ext>
                    </a:extLst>
                  </p:cNvPr>
                  <p:cNvSpPr/>
                  <p:nvPr/>
                </p:nvSpPr>
                <p:spPr>
                  <a:xfrm>
                    <a:off x="7833547" y="3511297"/>
                    <a:ext cx="251411" cy="2336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cxnSp>
                <p:nvCxnSpPr>
                  <p:cNvPr id="360" name="Gerade Verbindung 410">
                    <a:extLst>
                      <a:ext uri="{FF2B5EF4-FFF2-40B4-BE49-F238E27FC236}">
                        <a16:creationId xmlns:a16="http://schemas.microsoft.com/office/drawing/2014/main" id="{01DA4BC0-4945-4E02-8DB5-F402D4FD08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04412" y="3502025"/>
                    <a:ext cx="217226" cy="138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Gerade Verbindung 411">
                    <a:extLst>
                      <a:ext uri="{FF2B5EF4-FFF2-40B4-BE49-F238E27FC236}">
                        <a16:creationId xmlns:a16="http://schemas.microsoft.com/office/drawing/2014/main" id="{2D7710A0-66D8-46FD-8235-88B4E3EE29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19599" y="3748617"/>
                    <a:ext cx="208931" cy="189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2" name="Oval 402">
                    <a:extLst>
                      <a:ext uri="{FF2B5EF4-FFF2-40B4-BE49-F238E27FC236}">
                        <a16:creationId xmlns:a16="http://schemas.microsoft.com/office/drawing/2014/main" id="{C51DD721-D8C2-47A9-8B12-5CC8E66F3BD2}"/>
                      </a:ext>
                    </a:extLst>
                  </p:cNvPr>
                  <p:cNvSpPr/>
                  <p:nvPr/>
                </p:nvSpPr>
                <p:spPr>
                  <a:xfrm>
                    <a:off x="7912522" y="3798723"/>
                    <a:ext cx="223595" cy="24520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sp>
                <p:nvSpPr>
                  <p:cNvPr id="363" name="Rechteck 362">
                    <a:extLst>
                      <a:ext uri="{FF2B5EF4-FFF2-40B4-BE49-F238E27FC236}">
                        <a16:creationId xmlns:a16="http://schemas.microsoft.com/office/drawing/2014/main" id="{C60DD670-30C3-4D66-8F0B-ADF9E43ED591}"/>
                      </a:ext>
                    </a:extLst>
                  </p:cNvPr>
                  <p:cNvSpPr/>
                  <p:nvPr/>
                </p:nvSpPr>
                <p:spPr>
                  <a:xfrm>
                    <a:off x="8033313" y="3797100"/>
                    <a:ext cx="103286" cy="2452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sp>
                <p:nvSpPr>
                  <p:cNvPr id="364" name="Oval 398">
                    <a:extLst>
                      <a:ext uri="{FF2B5EF4-FFF2-40B4-BE49-F238E27FC236}">
                        <a16:creationId xmlns:a16="http://schemas.microsoft.com/office/drawing/2014/main" id="{ABC7B3D0-7823-449E-BD73-C4417B128467}"/>
                      </a:ext>
                    </a:extLst>
                  </p:cNvPr>
                  <p:cNvSpPr/>
                  <p:nvPr/>
                </p:nvSpPr>
                <p:spPr>
                  <a:xfrm>
                    <a:off x="6387386" y="3223948"/>
                    <a:ext cx="223595" cy="24520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sp>
                <p:nvSpPr>
                  <p:cNvPr id="365" name="Rechteck 364">
                    <a:extLst>
                      <a:ext uri="{FF2B5EF4-FFF2-40B4-BE49-F238E27FC236}">
                        <a16:creationId xmlns:a16="http://schemas.microsoft.com/office/drawing/2014/main" id="{C7E17D8A-8DEC-4D2B-A48C-542EA6919644}"/>
                      </a:ext>
                    </a:extLst>
                  </p:cNvPr>
                  <p:cNvSpPr/>
                  <p:nvPr/>
                </p:nvSpPr>
                <p:spPr>
                  <a:xfrm>
                    <a:off x="6154166" y="3223948"/>
                    <a:ext cx="338685" cy="2452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cxnSp>
                <p:nvCxnSpPr>
                  <p:cNvPr id="366" name="Gerade Verbindung 400">
                    <a:extLst>
                      <a:ext uri="{FF2B5EF4-FFF2-40B4-BE49-F238E27FC236}">
                        <a16:creationId xmlns:a16="http://schemas.microsoft.com/office/drawing/2014/main" id="{016EB320-D707-4061-9C43-AC357A06B4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5388" y="3219450"/>
                    <a:ext cx="223797" cy="449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Gerade Verbindung 401">
                    <a:extLst>
                      <a:ext uri="{FF2B5EF4-FFF2-40B4-BE49-F238E27FC236}">
                        <a16:creationId xmlns:a16="http://schemas.microsoft.com/office/drawing/2014/main" id="{3D953ED2-61C2-40F0-93FA-94DF60AC01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71287" y="3469154"/>
                    <a:ext cx="227897" cy="38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8" name="Oval 393">
                    <a:extLst>
                      <a:ext uri="{FF2B5EF4-FFF2-40B4-BE49-F238E27FC236}">
                        <a16:creationId xmlns:a16="http://schemas.microsoft.com/office/drawing/2014/main" id="{549E7A4A-E4C3-466B-8AF5-2710BE3A20BD}"/>
                      </a:ext>
                    </a:extLst>
                  </p:cNvPr>
                  <p:cNvSpPr/>
                  <p:nvPr/>
                </p:nvSpPr>
                <p:spPr>
                  <a:xfrm>
                    <a:off x="6631723" y="3527585"/>
                    <a:ext cx="223595" cy="24520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sp>
                <p:nvSpPr>
                  <p:cNvPr id="369" name="Rechteck 368">
                    <a:extLst>
                      <a:ext uri="{FF2B5EF4-FFF2-40B4-BE49-F238E27FC236}">
                        <a16:creationId xmlns:a16="http://schemas.microsoft.com/office/drawing/2014/main" id="{9A16799C-7D54-4BF7-8FC0-B38FD4268237}"/>
                      </a:ext>
                    </a:extLst>
                  </p:cNvPr>
                  <p:cNvSpPr/>
                  <p:nvPr/>
                </p:nvSpPr>
                <p:spPr>
                  <a:xfrm>
                    <a:off x="6247761" y="3527585"/>
                    <a:ext cx="489428" cy="2452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5"/>
                  </a:p>
                </p:txBody>
              </p:sp>
              <p:cxnSp>
                <p:nvCxnSpPr>
                  <p:cNvPr id="370" name="Gerade Verbindung 395">
                    <a:extLst>
                      <a:ext uri="{FF2B5EF4-FFF2-40B4-BE49-F238E27FC236}">
                        <a16:creationId xmlns:a16="http://schemas.microsoft.com/office/drawing/2014/main" id="{78F70A1D-9CA9-425C-80F6-2BB9504EA883}"/>
                      </a:ext>
                    </a:extLst>
                  </p:cNvPr>
                  <p:cNvCxnSpPr>
                    <a:cxnSpLocks/>
                    <a:endCxn id="368" idx="0"/>
                  </p:cNvCxnSpPr>
                  <p:nvPr/>
                </p:nvCxnSpPr>
                <p:spPr>
                  <a:xfrm>
                    <a:off x="6269601" y="3527585"/>
                    <a:ext cx="47392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Gerade Verbindung 396">
                    <a:extLst>
                      <a:ext uri="{FF2B5EF4-FFF2-40B4-BE49-F238E27FC236}">
                        <a16:creationId xmlns:a16="http://schemas.microsoft.com/office/drawing/2014/main" id="{E0B0FFE9-8B2F-41EC-9D91-6629E91710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69601" y="3772789"/>
                    <a:ext cx="473921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72" name="Gruppierung 360">
                    <a:extLst>
                      <a:ext uri="{FF2B5EF4-FFF2-40B4-BE49-F238E27FC236}">
                        <a16:creationId xmlns:a16="http://schemas.microsoft.com/office/drawing/2014/main" id="{4BB7C0B8-39A9-4309-9B03-4B2619E883F0}"/>
                      </a:ext>
                    </a:extLst>
                  </p:cNvPr>
                  <p:cNvGrpSpPr/>
                  <p:nvPr/>
                </p:nvGrpSpPr>
                <p:grpSpPr>
                  <a:xfrm>
                    <a:off x="6339957" y="3824740"/>
                    <a:ext cx="740157" cy="245204"/>
                    <a:chOff x="5406592" y="3651707"/>
                    <a:chExt cx="501788" cy="137781"/>
                  </a:xfrm>
                </p:grpSpPr>
                <p:sp>
                  <p:nvSpPr>
                    <p:cNvPr id="391" name="Oval 387">
                      <a:extLst>
                        <a:ext uri="{FF2B5EF4-FFF2-40B4-BE49-F238E27FC236}">
                          <a16:creationId xmlns:a16="http://schemas.microsoft.com/office/drawing/2014/main" id="{C418DA6B-52DE-4A0A-BCCA-CE3955B83D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592" y="3651707"/>
                      <a:ext cx="151586" cy="13778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392" name="Oval 388">
                      <a:extLst>
                        <a:ext uri="{FF2B5EF4-FFF2-40B4-BE49-F238E27FC236}">
                          <a16:creationId xmlns:a16="http://schemas.microsoft.com/office/drawing/2014/main" id="{12D347DE-8AC3-418E-B70B-8B5A399F79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6794" y="3651707"/>
                      <a:ext cx="151586" cy="13778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393" name="Rechteck 392">
                      <a:extLst>
                        <a:ext uri="{FF2B5EF4-FFF2-40B4-BE49-F238E27FC236}">
                          <a16:creationId xmlns:a16="http://schemas.microsoft.com/office/drawing/2014/main" id="{BE8AB00E-3990-40CA-BA5A-9E6DBCDC95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6488" y="3651707"/>
                      <a:ext cx="331807" cy="13778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cxnSp>
                  <p:nvCxnSpPr>
                    <p:cNvPr id="394" name="Gerade Verbindung 390">
                      <a:extLst>
                        <a:ext uri="{FF2B5EF4-FFF2-40B4-BE49-F238E27FC236}">
                          <a16:creationId xmlns:a16="http://schemas.microsoft.com/office/drawing/2014/main" id="{16B7FA03-4B08-4EFD-AEB5-85801068F94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75575" y="3651707"/>
                      <a:ext cx="357013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5" name="Gerade Verbindung 391">
                      <a:extLst>
                        <a:ext uri="{FF2B5EF4-FFF2-40B4-BE49-F238E27FC236}">
                          <a16:creationId xmlns:a16="http://schemas.microsoft.com/office/drawing/2014/main" id="{6EAC3929-9673-44F5-B53F-8B13A35B80D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75575" y="3789488"/>
                      <a:ext cx="357013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73" name="Gruppierung 362">
                    <a:extLst>
                      <a:ext uri="{FF2B5EF4-FFF2-40B4-BE49-F238E27FC236}">
                        <a16:creationId xmlns:a16="http://schemas.microsoft.com/office/drawing/2014/main" id="{298DB293-A20D-4FCC-A03F-5FCDE2C1E619}"/>
                      </a:ext>
                    </a:extLst>
                  </p:cNvPr>
                  <p:cNvGrpSpPr/>
                  <p:nvPr/>
                </p:nvGrpSpPr>
                <p:grpSpPr>
                  <a:xfrm>
                    <a:off x="6675285" y="3223115"/>
                    <a:ext cx="740157" cy="245204"/>
                    <a:chOff x="5406592" y="3651707"/>
                    <a:chExt cx="501788" cy="137781"/>
                  </a:xfrm>
                </p:grpSpPr>
                <p:sp>
                  <p:nvSpPr>
                    <p:cNvPr id="386" name="Oval 377">
                      <a:extLst>
                        <a:ext uri="{FF2B5EF4-FFF2-40B4-BE49-F238E27FC236}">
                          <a16:creationId xmlns:a16="http://schemas.microsoft.com/office/drawing/2014/main" id="{C9DF037F-6CC3-4137-8178-542E31EEC6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592" y="3651707"/>
                      <a:ext cx="151586" cy="13778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387" name="Oval 378">
                      <a:extLst>
                        <a:ext uri="{FF2B5EF4-FFF2-40B4-BE49-F238E27FC236}">
                          <a16:creationId xmlns:a16="http://schemas.microsoft.com/office/drawing/2014/main" id="{4F399666-32B5-43BD-A9A1-25701B29CE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6794" y="3651707"/>
                      <a:ext cx="151586" cy="13778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388" name="Rechteck 387">
                      <a:extLst>
                        <a:ext uri="{FF2B5EF4-FFF2-40B4-BE49-F238E27FC236}">
                          <a16:creationId xmlns:a16="http://schemas.microsoft.com/office/drawing/2014/main" id="{12800EA5-8C3B-4AF2-85F7-E4D090EA5A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6488" y="3651707"/>
                      <a:ext cx="331807" cy="13778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cxnSp>
                  <p:nvCxnSpPr>
                    <p:cNvPr id="389" name="Gerade Verbindung 380">
                      <a:extLst>
                        <a:ext uri="{FF2B5EF4-FFF2-40B4-BE49-F238E27FC236}">
                          <a16:creationId xmlns:a16="http://schemas.microsoft.com/office/drawing/2014/main" id="{74BC1707-DE08-457D-9D28-ECA44D714F4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75575" y="3651707"/>
                      <a:ext cx="357013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0" name="Gerade Verbindung 381">
                      <a:extLst>
                        <a:ext uri="{FF2B5EF4-FFF2-40B4-BE49-F238E27FC236}">
                          <a16:creationId xmlns:a16="http://schemas.microsoft.com/office/drawing/2014/main" id="{A5DE11CD-5D7B-4D3E-9AD0-BB27BE8AE3F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75575" y="3789488"/>
                      <a:ext cx="357013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74" name="Gruppierung 363">
                    <a:extLst>
                      <a:ext uri="{FF2B5EF4-FFF2-40B4-BE49-F238E27FC236}">
                        <a16:creationId xmlns:a16="http://schemas.microsoft.com/office/drawing/2014/main" id="{4E94F19B-328D-46B5-9F15-4D0469640A29}"/>
                      </a:ext>
                    </a:extLst>
                  </p:cNvPr>
                  <p:cNvGrpSpPr/>
                  <p:nvPr/>
                </p:nvGrpSpPr>
                <p:grpSpPr>
                  <a:xfrm>
                    <a:off x="6918552" y="3521871"/>
                    <a:ext cx="740157" cy="245204"/>
                    <a:chOff x="5406592" y="3651707"/>
                    <a:chExt cx="501788" cy="137781"/>
                  </a:xfrm>
                </p:grpSpPr>
                <p:sp>
                  <p:nvSpPr>
                    <p:cNvPr id="381" name="Oval 372">
                      <a:extLst>
                        <a:ext uri="{FF2B5EF4-FFF2-40B4-BE49-F238E27FC236}">
                          <a16:creationId xmlns:a16="http://schemas.microsoft.com/office/drawing/2014/main" id="{E2C025B7-B401-408C-B808-1BC5039536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592" y="3651707"/>
                      <a:ext cx="151586" cy="13778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382" name="Oval 373">
                      <a:extLst>
                        <a:ext uri="{FF2B5EF4-FFF2-40B4-BE49-F238E27FC236}">
                          <a16:creationId xmlns:a16="http://schemas.microsoft.com/office/drawing/2014/main" id="{0A9273DE-4B4F-4F96-B72D-2D159A41F1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6794" y="3651707"/>
                      <a:ext cx="151586" cy="13778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383" name="Rechteck 382">
                      <a:extLst>
                        <a:ext uri="{FF2B5EF4-FFF2-40B4-BE49-F238E27FC236}">
                          <a16:creationId xmlns:a16="http://schemas.microsoft.com/office/drawing/2014/main" id="{A4891292-22EE-464D-8162-7C0BDF5D20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6488" y="3651707"/>
                      <a:ext cx="331807" cy="13778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cxnSp>
                  <p:nvCxnSpPr>
                    <p:cNvPr id="384" name="Gerade Verbindung 375">
                      <a:extLst>
                        <a:ext uri="{FF2B5EF4-FFF2-40B4-BE49-F238E27FC236}">
                          <a16:creationId xmlns:a16="http://schemas.microsoft.com/office/drawing/2014/main" id="{CE401F23-97BD-4C32-BC2A-5E78A94B71C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75575" y="3651707"/>
                      <a:ext cx="357013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5" name="Gerade Verbindung 376">
                      <a:extLst>
                        <a:ext uri="{FF2B5EF4-FFF2-40B4-BE49-F238E27FC236}">
                          <a16:creationId xmlns:a16="http://schemas.microsoft.com/office/drawing/2014/main" id="{1D5C0813-8D65-4E03-A03B-7955A2C242C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75575" y="3789488"/>
                      <a:ext cx="357013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75" name="Gruppierung 364">
                    <a:extLst>
                      <a:ext uri="{FF2B5EF4-FFF2-40B4-BE49-F238E27FC236}">
                        <a16:creationId xmlns:a16="http://schemas.microsoft.com/office/drawing/2014/main" id="{92876288-B205-48EF-885A-DD78008415A3}"/>
                      </a:ext>
                    </a:extLst>
                  </p:cNvPr>
                  <p:cNvGrpSpPr/>
                  <p:nvPr/>
                </p:nvGrpSpPr>
                <p:grpSpPr>
                  <a:xfrm>
                    <a:off x="7127635" y="3813898"/>
                    <a:ext cx="740157" cy="245204"/>
                    <a:chOff x="5406592" y="3651707"/>
                    <a:chExt cx="501788" cy="137781"/>
                  </a:xfrm>
                </p:grpSpPr>
                <p:sp>
                  <p:nvSpPr>
                    <p:cNvPr id="376" name="Oval 367">
                      <a:extLst>
                        <a:ext uri="{FF2B5EF4-FFF2-40B4-BE49-F238E27FC236}">
                          <a16:creationId xmlns:a16="http://schemas.microsoft.com/office/drawing/2014/main" id="{A1A43931-CEC9-4EB8-ACF4-1CE0BFDF67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592" y="3651707"/>
                      <a:ext cx="151586" cy="13778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377" name="Oval 368">
                      <a:extLst>
                        <a:ext uri="{FF2B5EF4-FFF2-40B4-BE49-F238E27FC236}">
                          <a16:creationId xmlns:a16="http://schemas.microsoft.com/office/drawing/2014/main" id="{0EC45792-8FCA-4064-9817-BD99B272CA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6794" y="3651707"/>
                      <a:ext cx="151586" cy="13778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sp>
                  <p:nvSpPr>
                    <p:cNvPr id="378" name="Rechteck 377">
                      <a:extLst>
                        <a:ext uri="{FF2B5EF4-FFF2-40B4-BE49-F238E27FC236}">
                          <a16:creationId xmlns:a16="http://schemas.microsoft.com/office/drawing/2014/main" id="{D314FC53-DD8D-4255-9688-7B3AFFD661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6488" y="3651707"/>
                      <a:ext cx="331807" cy="13778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5"/>
                    </a:p>
                  </p:txBody>
                </p:sp>
                <p:cxnSp>
                  <p:nvCxnSpPr>
                    <p:cNvPr id="379" name="Gerade Verbindung 370">
                      <a:extLst>
                        <a:ext uri="{FF2B5EF4-FFF2-40B4-BE49-F238E27FC236}">
                          <a16:creationId xmlns:a16="http://schemas.microsoft.com/office/drawing/2014/main" id="{B6D02FA5-0831-4E9C-9616-6F8DDD79FB6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75575" y="3651707"/>
                      <a:ext cx="357013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0" name="Gerade Verbindung 371">
                      <a:extLst>
                        <a:ext uri="{FF2B5EF4-FFF2-40B4-BE49-F238E27FC236}">
                          <a16:creationId xmlns:a16="http://schemas.microsoft.com/office/drawing/2014/main" id="{5114A379-C189-4C18-A972-66F7DA50096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75575" y="3789488"/>
                      <a:ext cx="357013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401" name="Gerade Verbindung mit Pfeil 400">
                <a:extLst>
                  <a:ext uri="{FF2B5EF4-FFF2-40B4-BE49-F238E27FC236}">
                    <a16:creationId xmlns:a16="http://schemas.microsoft.com/office/drawing/2014/main" id="{7A3463A1-A2E1-4D81-A911-94A354F6D2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8352" y="4613463"/>
                <a:ext cx="3242" cy="8211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Gerade Verbindung mit Pfeil 403">
                <a:extLst>
                  <a:ext uri="{FF2B5EF4-FFF2-40B4-BE49-F238E27FC236}">
                    <a16:creationId xmlns:a16="http://schemas.microsoft.com/office/drawing/2014/main" id="{91C32A26-1BCE-4D2B-897A-65E22CD5DB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6119" y="6219651"/>
                <a:ext cx="3242" cy="8211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Gerade Verbindung mit Pfeil 405">
                <a:extLst>
                  <a:ext uri="{FF2B5EF4-FFF2-40B4-BE49-F238E27FC236}">
                    <a16:creationId xmlns:a16="http://schemas.microsoft.com/office/drawing/2014/main" id="{E439F6FA-A236-451E-8A2C-549011F72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4865" y="7968686"/>
                <a:ext cx="3430" cy="5746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9" name="Textfeld 428">
                <a:extLst>
                  <a:ext uri="{FF2B5EF4-FFF2-40B4-BE49-F238E27FC236}">
                    <a16:creationId xmlns:a16="http://schemas.microsoft.com/office/drawing/2014/main" id="{FE631896-9BB0-4651-B6A9-7B721A72AA1B}"/>
                  </a:ext>
                </a:extLst>
              </p:cNvPr>
              <p:cNvSpPr txBox="1"/>
              <p:nvPr/>
            </p:nvSpPr>
            <p:spPr>
              <a:xfrm>
                <a:off x="5025734" y="4733327"/>
                <a:ext cx="238770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Robust automatic threshold selection</a:t>
                </a:r>
                <a:endParaRPr lang="de-DE" sz="1600" dirty="0"/>
              </a:p>
            </p:txBody>
          </p:sp>
          <p:sp>
            <p:nvSpPr>
              <p:cNvPr id="430" name="Textfeld 429">
                <a:extLst>
                  <a:ext uri="{FF2B5EF4-FFF2-40B4-BE49-F238E27FC236}">
                    <a16:creationId xmlns:a16="http://schemas.microsoft.com/office/drawing/2014/main" id="{231E56DD-195B-4E67-99A5-748CDA854DEF}"/>
                  </a:ext>
                </a:extLst>
              </p:cNvPr>
              <p:cNvSpPr txBox="1"/>
              <p:nvPr/>
            </p:nvSpPr>
            <p:spPr>
              <a:xfrm>
                <a:off x="4801120" y="6474119"/>
                <a:ext cx="23877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Fill holes</a:t>
                </a:r>
                <a:endParaRPr lang="de-DE" sz="1600" dirty="0"/>
              </a:p>
            </p:txBody>
          </p:sp>
          <p:sp>
            <p:nvSpPr>
              <p:cNvPr id="431" name="Textfeld 430">
                <a:extLst>
                  <a:ext uri="{FF2B5EF4-FFF2-40B4-BE49-F238E27FC236}">
                    <a16:creationId xmlns:a16="http://schemas.microsoft.com/office/drawing/2014/main" id="{91067ADD-9B39-43A7-8DE9-9730B92C7C63}"/>
                  </a:ext>
                </a:extLst>
              </p:cNvPr>
              <p:cNvSpPr txBox="1"/>
              <p:nvPr/>
            </p:nvSpPr>
            <p:spPr>
              <a:xfrm>
                <a:off x="4107992" y="4396251"/>
                <a:ext cx="6272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8-bit</a:t>
                </a:r>
                <a:endParaRPr lang="de-DE" sz="1600" dirty="0"/>
              </a:p>
            </p:txBody>
          </p:sp>
          <p:sp>
            <p:nvSpPr>
              <p:cNvPr id="432" name="Textfeld 431">
                <a:extLst>
                  <a:ext uri="{FF2B5EF4-FFF2-40B4-BE49-F238E27FC236}">
                    <a16:creationId xmlns:a16="http://schemas.microsoft.com/office/drawing/2014/main" id="{10C23D3D-2AFD-4DC3-A0FE-C13C9CBACEC5}"/>
                  </a:ext>
                </a:extLst>
              </p:cNvPr>
              <p:cNvSpPr txBox="1"/>
              <p:nvPr/>
            </p:nvSpPr>
            <p:spPr>
              <a:xfrm>
                <a:off x="4019654" y="5866558"/>
                <a:ext cx="7325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binary</a:t>
                </a:r>
                <a:endParaRPr lang="de-DE" sz="1600" dirty="0"/>
              </a:p>
            </p:txBody>
          </p:sp>
        </p:grpSp>
        <p:cxnSp>
          <p:nvCxnSpPr>
            <p:cNvPr id="439" name="Gerade Verbindung 380">
              <a:extLst>
                <a:ext uri="{FF2B5EF4-FFF2-40B4-BE49-F238E27FC236}">
                  <a16:creationId xmlns:a16="http://schemas.microsoft.com/office/drawing/2014/main" id="{85CB475D-0734-41EB-9DA7-415E5F9BF004}"/>
                </a:ext>
              </a:extLst>
            </p:cNvPr>
            <p:cNvCxnSpPr/>
            <p:nvPr/>
          </p:nvCxnSpPr>
          <p:spPr>
            <a:xfrm>
              <a:off x="1144312" y="2120312"/>
              <a:ext cx="37869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Gerade Verbindung 375">
              <a:extLst>
                <a:ext uri="{FF2B5EF4-FFF2-40B4-BE49-F238E27FC236}">
                  <a16:creationId xmlns:a16="http://schemas.microsoft.com/office/drawing/2014/main" id="{438661D1-DB08-4602-8444-458A15ABF18D}"/>
                </a:ext>
              </a:extLst>
            </p:cNvPr>
            <p:cNvCxnSpPr/>
            <p:nvPr/>
          </p:nvCxnSpPr>
          <p:spPr>
            <a:xfrm>
              <a:off x="1319249" y="2332089"/>
              <a:ext cx="37869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Gerade Verbindung 370">
              <a:extLst>
                <a:ext uri="{FF2B5EF4-FFF2-40B4-BE49-F238E27FC236}">
                  <a16:creationId xmlns:a16="http://schemas.microsoft.com/office/drawing/2014/main" id="{AFF9F688-5E46-453A-9D36-50EB415D9A14}"/>
                </a:ext>
              </a:extLst>
            </p:cNvPr>
            <p:cNvCxnSpPr/>
            <p:nvPr/>
          </p:nvCxnSpPr>
          <p:spPr>
            <a:xfrm>
              <a:off x="1469604" y="2539096"/>
              <a:ext cx="37869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3" name="Gruppieren 272">
            <a:extLst>
              <a:ext uri="{FF2B5EF4-FFF2-40B4-BE49-F238E27FC236}">
                <a16:creationId xmlns:a16="http://schemas.microsoft.com/office/drawing/2014/main" id="{00C52B99-D431-4E79-A9CE-CF7B44D2911A}"/>
              </a:ext>
            </a:extLst>
          </p:cNvPr>
          <p:cNvGrpSpPr/>
          <p:nvPr/>
        </p:nvGrpSpPr>
        <p:grpSpPr>
          <a:xfrm>
            <a:off x="4925602" y="6266197"/>
            <a:ext cx="1072801" cy="784801"/>
            <a:chOff x="3030786" y="855222"/>
            <a:chExt cx="2011090" cy="1310269"/>
          </a:xfrm>
        </p:grpSpPr>
        <p:sp>
          <p:nvSpPr>
            <p:cNvPr id="276" name="Rechteck 275">
              <a:extLst>
                <a:ext uri="{FF2B5EF4-FFF2-40B4-BE49-F238E27FC236}">
                  <a16:creationId xmlns:a16="http://schemas.microsoft.com/office/drawing/2014/main" id="{049B7799-CD41-495B-B119-2B4CD1916133}"/>
                </a:ext>
              </a:extLst>
            </p:cNvPr>
            <p:cNvSpPr/>
            <p:nvPr/>
          </p:nvSpPr>
          <p:spPr>
            <a:xfrm>
              <a:off x="3147890" y="855222"/>
              <a:ext cx="1782612" cy="13102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125" dirty="0"/>
            </a:p>
          </p:txBody>
        </p:sp>
        <p:grpSp>
          <p:nvGrpSpPr>
            <p:cNvPr id="278" name="Gruppieren 277">
              <a:extLst>
                <a:ext uri="{FF2B5EF4-FFF2-40B4-BE49-F238E27FC236}">
                  <a16:creationId xmlns:a16="http://schemas.microsoft.com/office/drawing/2014/main" id="{1FB4675C-7992-4CE5-BCCF-1342023BF97E}"/>
                </a:ext>
              </a:extLst>
            </p:cNvPr>
            <p:cNvGrpSpPr/>
            <p:nvPr/>
          </p:nvGrpSpPr>
          <p:grpSpPr>
            <a:xfrm>
              <a:off x="3030786" y="966080"/>
              <a:ext cx="2011090" cy="1156201"/>
              <a:chOff x="6154167" y="2913743"/>
              <a:chExt cx="1982432" cy="1156201"/>
            </a:xfrm>
          </p:grpSpPr>
          <p:sp>
            <p:nvSpPr>
              <p:cNvPr id="279" name="Oval 383">
                <a:extLst>
                  <a:ext uri="{FF2B5EF4-FFF2-40B4-BE49-F238E27FC236}">
                    <a16:creationId xmlns:a16="http://schemas.microsoft.com/office/drawing/2014/main" id="{E8FE19AF-C777-4136-BCA2-B704CBF20F55}"/>
                  </a:ext>
                </a:extLst>
              </p:cNvPr>
              <p:cNvSpPr/>
              <p:nvPr/>
            </p:nvSpPr>
            <p:spPr>
              <a:xfrm>
                <a:off x="6160501" y="2918145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5"/>
              </a:p>
            </p:txBody>
          </p:sp>
          <p:sp>
            <p:nvSpPr>
              <p:cNvPr id="280" name="Rechteck 279">
                <a:extLst>
                  <a:ext uri="{FF2B5EF4-FFF2-40B4-BE49-F238E27FC236}">
                    <a16:creationId xmlns:a16="http://schemas.microsoft.com/office/drawing/2014/main" id="{1853CE08-001F-4E75-BB31-DCBE9E25FAFF}"/>
                  </a:ext>
                </a:extLst>
              </p:cNvPr>
              <p:cNvSpPr/>
              <p:nvPr/>
            </p:nvSpPr>
            <p:spPr>
              <a:xfrm>
                <a:off x="6154167" y="2918145"/>
                <a:ext cx="111799" cy="2452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5"/>
              </a:p>
            </p:txBody>
          </p:sp>
          <p:sp>
            <p:nvSpPr>
              <p:cNvPr id="281" name="Oval 422">
                <a:extLst>
                  <a:ext uri="{FF2B5EF4-FFF2-40B4-BE49-F238E27FC236}">
                    <a16:creationId xmlns:a16="http://schemas.microsoft.com/office/drawing/2014/main" id="{DC4EBDA9-A179-4D89-92C1-EFB61E9DA8B7}"/>
                  </a:ext>
                </a:extLst>
              </p:cNvPr>
              <p:cNvSpPr/>
              <p:nvPr/>
            </p:nvSpPr>
            <p:spPr>
              <a:xfrm>
                <a:off x="6433612" y="2927541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5"/>
              </a:p>
            </p:txBody>
          </p:sp>
          <p:sp>
            <p:nvSpPr>
              <p:cNvPr id="340" name="Oval 423">
                <a:extLst>
                  <a:ext uri="{FF2B5EF4-FFF2-40B4-BE49-F238E27FC236}">
                    <a16:creationId xmlns:a16="http://schemas.microsoft.com/office/drawing/2014/main" id="{ABECABDE-6DD9-468B-A606-E24A8D43F68F}"/>
                  </a:ext>
                </a:extLst>
              </p:cNvPr>
              <p:cNvSpPr/>
              <p:nvPr/>
            </p:nvSpPr>
            <p:spPr>
              <a:xfrm>
                <a:off x="6950174" y="2927541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5"/>
              </a:p>
            </p:txBody>
          </p:sp>
          <p:sp>
            <p:nvSpPr>
              <p:cNvPr id="342" name="Rechteck 341">
                <a:extLst>
                  <a:ext uri="{FF2B5EF4-FFF2-40B4-BE49-F238E27FC236}">
                    <a16:creationId xmlns:a16="http://schemas.microsoft.com/office/drawing/2014/main" id="{DE733DF0-30D4-446A-837C-65497F6078F1}"/>
                  </a:ext>
                </a:extLst>
              </p:cNvPr>
              <p:cNvSpPr/>
              <p:nvPr/>
            </p:nvSpPr>
            <p:spPr>
              <a:xfrm>
                <a:off x="6566212" y="2927541"/>
                <a:ext cx="489428" cy="24520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5"/>
              </a:p>
            </p:txBody>
          </p:sp>
          <p:cxnSp>
            <p:nvCxnSpPr>
              <p:cNvPr id="343" name="Gerade Verbindung 425">
                <a:extLst>
                  <a:ext uri="{FF2B5EF4-FFF2-40B4-BE49-F238E27FC236}">
                    <a16:creationId xmlns:a16="http://schemas.microsoft.com/office/drawing/2014/main" id="{CF7019BE-6D55-4AF5-A84A-81A05FCB3D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0640" y="2927541"/>
                <a:ext cx="5266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Gerade Verbindung 426">
                <a:extLst>
                  <a:ext uri="{FF2B5EF4-FFF2-40B4-BE49-F238E27FC236}">
                    <a16:creationId xmlns:a16="http://schemas.microsoft.com/office/drawing/2014/main" id="{FD20088A-0A1E-4284-906B-A52A74AC81AF}"/>
                  </a:ext>
                </a:extLst>
              </p:cNvPr>
              <p:cNvCxnSpPr>
                <a:cxnSpLocks/>
                <a:endCxn id="457" idx="0"/>
              </p:cNvCxnSpPr>
              <p:nvPr/>
            </p:nvCxnSpPr>
            <p:spPr>
              <a:xfrm>
                <a:off x="6535365" y="3172745"/>
                <a:ext cx="5266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5" name="Gruppierung 354">
                <a:extLst>
                  <a:ext uri="{FF2B5EF4-FFF2-40B4-BE49-F238E27FC236}">
                    <a16:creationId xmlns:a16="http://schemas.microsoft.com/office/drawing/2014/main" id="{DE9C2127-125B-4841-ABBE-8152534D0087}"/>
                  </a:ext>
                </a:extLst>
              </p:cNvPr>
              <p:cNvGrpSpPr/>
              <p:nvPr/>
            </p:nvGrpSpPr>
            <p:grpSpPr>
              <a:xfrm>
                <a:off x="7238134" y="2913743"/>
                <a:ext cx="740157" cy="245204"/>
                <a:chOff x="5406592" y="3651707"/>
                <a:chExt cx="501788" cy="137781"/>
              </a:xfrm>
            </p:grpSpPr>
            <p:sp>
              <p:nvSpPr>
                <p:cNvPr id="458" name="Oval 417">
                  <a:extLst>
                    <a:ext uri="{FF2B5EF4-FFF2-40B4-BE49-F238E27FC236}">
                      <a16:creationId xmlns:a16="http://schemas.microsoft.com/office/drawing/2014/main" id="{F8FC932C-CAD4-4AE6-9CC5-1065CE777E4A}"/>
                    </a:ext>
                  </a:extLst>
                </p:cNvPr>
                <p:cNvSpPr/>
                <p:nvPr/>
              </p:nvSpPr>
              <p:spPr>
                <a:xfrm>
                  <a:off x="5406592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sp>
              <p:nvSpPr>
                <p:cNvPr id="459" name="Oval 418">
                  <a:extLst>
                    <a:ext uri="{FF2B5EF4-FFF2-40B4-BE49-F238E27FC236}">
                      <a16:creationId xmlns:a16="http://schemas.microsoft.com/office/drawing/2014/main" id="{77D1129F-8B60-4FF0-AD47-8F8EA9C89487}"/>
                    </a:ext>
                  </a:extLst>
                </p:cNvPr>
                <p:cNvSpPr/>
                <p:nvPr/>
              </p:nvSpPr>
              <p:spPr>
                <a:xfrm>
                  <a:off x="5756794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sp>
              <p:nvSpPr>
                <p:cNvPr id="460" name="Rechteck 459">
                  <a:extLst>
                    <a:ext uri="{FF2B5EF4-FFF2-40B4-BE49-F238E27FC236}">
                      <a16:creationId xmlns:a16="http://schemas.microsoft.com/office/drawing/2014/main" id="{8CB6EC1F-A285-4010-AB35-11C40332884B}"/>
                    </a:ext>
                  </a:extLst>
                </p:cNvPr>
                <p:cNvSpPr/>
                <p:nvPr/>
              </p:nvSpPr>
              <p:spPr>
                <a:xfrm>
                  <a:off x="5496488" y="3651707"/>
                  <a:ext cx="331807" cy="13778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cxnSp>
              <p:nvCxnSpPr>
                <p:cNvPr id="461" name="Gerade Verbindung 420">
                  <a:extLst>
                    <a:ext uri="{FF2B5EF4-FFF2-40B4-BE49-F238E27FC236}">
                      <a16:creationId xmlns:a16="http://schemas.microsoft.com/office/drawing/2014/main" id="{DFB90190-4E9C-44E0-B1E5-0F3B63B3DCBB}"/>
                    </a:ext>
                  </a:extLst>
                </p:cNvPr>
                <p:cNvCxnSpPr/>
                <p:nvPr/>
              </p:nvCxnSpPr>
              <p:spPr>
                <a:xfrm>
                  <a:off x="5475575" y="3651707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Gerade Verbindung 421">
                  <a:extLst>
                    <a:ext uri="{FF2B5EF4-FFF2-40B4-BE49-F238E27FC236}">
                      <a16:creationId xmlns:a16="http://schemas.microsoft.com/office/drawing/2014/main" id="{25B279A6-A1F8-4CCA-9406-A218416C0624}"/>
                    </a:ext>
                  </a:extLst>
                </p:cNvPr>
                <p:cNvCxnSpPr/>
                <p:nvPr/>
              </p:nvCxnSpPr>
              <p:spPr>
                <a:xfrm>
                  <a:off x="5475575" y="3789488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2" name="Oval 412">
                <a:extLst>
                  <a:ext uri="{FF2B5EF4-FFF2-40B4-BE49-F238E27FC236}">
                    <a16:creationId xmlns:a16="http://schemas.microsoft.com/office/drawing/2014/main" id="{BB1E02AF-55C1-48E4-BCD6-0D631732FF81}"/>
                  </a:ext>
                </a:extLst>
              </p:cNvPr>
              <p:cNvSpPr/>
              <p:nvPr/>
            </p:nvSpPr>
            <p:spPr>
              <a:xfrm>
                <a:off x="7462930" y="3197931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5"/>
              </a:p>
            </p:txBody>
          </p:sp>
          <p:sp>
            <p:nvSpPr>
              <p:cNvPr id="403" name="Rechteck 402">
                <a:extLst>
                  <a:ext uri="{FF2B5EF4-FFF2-40B4-BE49-F238E27FC236}">
                    <a16:creationId xmlns:a16="http://schemas.microsoft.com/office/drawing/2014/main" id="{76994F06-E378-43B7-BBAA-02FD6E570F78}"/>
                  </a:ext>
                </a:extLst>
              </p:cNvPr>
              <p:cNvSpPr/>
              <p:nvPr/>
            </p:nvSpPr>
            <p:spPr>
              <a:xfrm>
                <a:off x="7595530" y="3197931"/>
                <a:ext cx="433001" cy="24520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5"/>
              </a:p>
            </p:txBody>
          </p:sp>
          <p:cxnSp>
            <p:nvCxnSpPr>
              <p:cNvPr id="405" name="Gerade Verbindung 415">
                <a:extLst>
                  <a:ext uri="{FF2B5EF4-FFF2-40B4-BE49-F238E27FC236}">
                    <a16:creationId xmlns:a16="http://schemas.microsoft.com/office/drawing/2014/main" id="{9B5C3549-058D-4920-90AB-7ADEB27BEB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4683" y="3197931"/>
                <a:ext cx="459267" cy="4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Gerade Verbindung 416">
                <a:extLst>
                  <a:ext uri="{FF2B5EF4-FFF2-40B4-BE49-F238E27FC236}">
                    <a16:creationId xmlns:a16="http://schemas.microsoft.com/office/drawing/2014/main" id="{8BD6338B-AFD2-4616-BE3E-7ABF4E8D31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4683" y="3443135"/>
                <a:ext cx="456955" cy="1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C6E14A72-2C34-459F-8C50-F85AB23457DA}"/>
                  </a:ext>
                </a:extLst>
              </p:cNvPr>
              <p:cNvSpPr/>
              <p:nvPr/>
            </p:nvSpPr>
            <p:spPr>
              <a:xfrm>
                <a:off x="7707267" y="3501569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5"/>
              </a:p>
            </p:txBody>
          </p:sp>
          <p:sp>
            <p:nvSpPr>
              <p:cNvPr id="409" name="Rechteck 408">
                <a:extLst>
                  <a:ext uri="{FF2B5EF4-FFF2-40B4-BE49-F238E27FC236}">
                    <a16:creationId xmlns:a16="http://schemas.microsoft.com/office/drawing/2014/main" id="{A467DBD3-22D8-483B-B7CA-6AC80B8DDAF9}"/>
                  </a:ext>
                </a:extLst>
              </p:cNvPr>
              <p:cNvSpPr/>
              <p:nvPr/>
            </p:nvSpPr>
            <p:spPr>
              <a:xfrm>
                <a:off x="7819064" y="3499725"/>
                <a:ext cx="208944" cy="2557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5"/>
              </a:p>
            </p:txBody>
          </p:sp>
          <p:cxnSp>
            <p:nvCxnSpPr>
              <p:cNvPr id="410" name="Gerade Verbindung 410">
                <a:extLst>
                  <a:ext uri="{FF2B5EF4-FFF2-40B4-BE49-F238E27FC236}">
                    <a16:creationId xmlns:a16="http://schemas.microsoft.com/office/drawing/2014/main" id="{F7AECE46-E950-47B4-8E49-CB1B32F382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4412" y="3502025"/>
                <a:ext cx="217226" cy="13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Gerade Verbindung 411">
                <a:extLst>
                  <a:ext uri="{FF2B5EF4-FFF2-40B4-BE49-F238E27FC236}">
                    <a16:creationId xmlns:a16="http://schemas.microsoft.com/office/drawing/2014/main" id="{39BC47D8-D78D-4530-A817-19FC55221A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9599" y="3748617"/>
                <a:ext cx="208931" cy="18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2" name="Oval 402">
                <a:extLst>
                  <a:ext uri="{FF2B5EF4-FFF2-40B4-BE49-F238E27FC236}">
                    <a16:creationId xmlns:a16="http://schemas.microsoft.com/office/drawing/2014/main" id="{B1373F96-DA2D-4EAA-82CA-0FAEB73B6AF1}"/>
                  </a:ext>
                </a:extLst>
              </p:cNvPr>
              <p:cNvSpPr/>
              <p:nvPr/>
            </p:nvSpPr>
            <p:spPr>
              <a:xfrm>
                <a:off x="7912522" y="3798723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5"/>
              </a:p>
            </p:txBody>
          </p:sp>
          <p:sp>
            <p:nvSpPr>
              <p:cNvPr id="413" name="Rechteck 412">
                <a:extLst>
                  <a:ext uri="{FF2B5EF4-FFF2-40B4-BE49-F238E27FC236}">
                    <a16:creationId xmlns:a16="http://schemas.microsoft.com/office/drawing/2014/main" id="{CCE3772F-DEB6-461C-B2E4-0541F8D9A9DF}"/>
                  </a:ext>
                </a:extLst>
              </p:cNvPr>
              <p:cNvSpPr/>
              <p:nvPr/>
            </p:nvSpPr>
            <p:spPr>
              <a:xfrm>
                <a:off x="8033313" y="3797100"/>
                <a:ext cx="103286" cy="2452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5"/>
              </a:p>
            </p:txBody>
          </p:sp>
          <p:sp>
            <p:nvSpPr>
              <p:cNvPr id="414" name="Oval 398">
                <a:extLst>
                  <a:ext uri="{FF2B5EF4-FFF2-40B4-BE49-F238E27FC236}">
                    <a16:creationId xmlns:a16="http://schemas.microsoft.com/office/drawing/2014/main" id="{61FC14EF-8687-4D3B-93FE-6606FD8FE56F}"/>
                  </a:ext>
                </a:extLst>
              </p:cNvPr>
              <p:cNvSpPr/>
              <p:nvPr/>
            </p:nvSpPr>
            <p:spPr>
              <a:xfrm>
                <a:off x="6387386" y="3223948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5"/>
              </a:p>
            </p:txBody>
          </p:sp>
          <p:sp>
            <p:nvSpPr>
              <p:cNvPr id="415" name="Rechteck 414">
                <a:extLst>
                  <a:ext uri="{FF2B5EF4-FFF2-40B4-BE49-F238E27FC236}">
                    <a16:creationId xmlns:a16="http://schemas.microsoft.com/office/drawing/2014/main" id="{485DE05D-CEEF-4851-AC18-9A68576324BA}"/>
                  </a:ext>
                </a:extLst>
              </p:cNvPr>
              <p:cNvSpPr/>
              <p:nvPr/>
            </p:nvSpPr>
            <p:spPr>
              <a:xfrm>
                <a:off x="6268406" y="3215300"/>
                <a:ext cx="224444" cy="2538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5"/>
              </a:p>
            </p:txBody>
          </p:sp>
          <p:cxnSp>
            <p:nvCxnSpPr>
              <p:cNvPr id="416" name="Gerade Verbindung 400">
                <a:extLst>
                  <a:ext uri="{FF2B5EF4-FFF2-40B4-BE49-F238E27FC236}">
                    <a16:creationId xmlns:a16="http://schemas.microsoft.com/office/drawing/2014/main" id="{1EFFCDFD-4578-491F-A056-5B7849DEE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5388" y="3219450"/>
                <a:ext cx="223797" cy="44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Gerade Verbindung 401">
                <a:extLst>
                  <a:ext uri="{FF2B5EF4-FFF2-40B4-BE49-F238E27FC236}">
                    <a16:creationId xmlns:a16="http://schemas.microsoft.com/office/drawing/2014/main" id="{F138B9BD-583D-4F12-BC03-F5B332E735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1287" y="3469154"/>
                <a:ext cx="227897" cy="38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8" name="Oval 393">
                <a:extLst>
                  <a:ext uri="{FF2B5EF4-FFF2-40B4-BE49-F238E27FC236}">
                    <a16:creationId xmlns:a16="http://schemas.microsoft.com/office/drawing/2014/main" id="{405C1DDB-3022-4C00-9D03-CEF5228F9763}"/>
                  </a:ext>
                </a:extLst>
              </p:cNvPr>
              <p:cNvSpPr/>
              <p:nvPr/>
            </p:nvSpPr>
            <p:spPr>
              <a:xfrm>
                <a:off x="6631723" y="3527585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5"/>
              </a:p>
            </p:txBody>
          </p:sp>
          <p:sp>
            <p:nvSpPr>
              <p:cNvPr id="419" name="Rechteck 418">
                <a:extLst>
                  <a:ext uri="{FF2B5EF4-FFF2-40B4-BE49-F238E27FC236}">
                    <a16:creationId xmlns:a16="http://schemas.microsoft.com/office/drawing/2014/main" id="{3EE29A16-32A5-4073-B041-C75C23B02E67}"/>
                  </a:ext>
                </a:extLst>
              </p:cNvPr>
              <p:cNvSpPr/>
              <p:nvPr/>
            </p:nvSpPr>
            <p:spPr>
              <a:xfrm>
                <a:off x="6263099" y="3527585"/>
                <a:ext cx="474089" cy="24520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5"/>
              </a:p>
            </p:txBody>
          </p:sp>
          <p:cxnSp>
            <p:nvCxnSpPr>
              <p:cNvPr id="420" name="Gerade Verbindung 395">
                <a:extLst>
                  <a:ext uri="{FF2B5EF4-FFF2-40B4-BE49-F238E27FC236}">
                    <a16:creationId xmlns:a16="http://schemas.microsoft.com/office/drawing/2014/main" id="{54A330B2-D3ED-42DD-BC4B-E1623DAF2143}"/>
                  </a:ext>
                </a:extLst>
              </p:cNvPr>
              <p:cNvCxnSpPr>
                <a:cxnSpLocks/>
                <a:endCxn id="418" idx="0"/>
              </p:cNvCxnSpPr>
              <p:nvPr/>
            </p:nvCxnSpPr>
            <p:spPr>
              <a:xfrm>
                <a:off x="6269601" y="3527585"/>
                <a:ext cx="4739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Gerade Verbindung 396">
                <a:extLst>
                  <a:ext uri="{FF2B5EF4-FFF2-40B4-BE49-F238E27FC236}">
                    <a16:creationId xmlns:a16="http://schemas.microsoft.com/office/drawing/2014/main" id="{6354CE13-5F50-4437-9D8C-C75FC89BF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9601" y="3772789"/>
                <a:ext cx="4739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2" name="Gruppierung 360">
                <a:extLst>
                  <a:ext uri="{FF2B5EF4-FFF2-40B4-BE49-F238E27FC236}">
                    <a16:creationId xmlns:a16="http://schemas.microsoft.com/office/drawing/2014/main" id="{B5C5AF16-1A4E-44E2-9775-53E44AAAB5B4}"/>
                  </a:ext>
                </a:extLst>
              </p:cNvPr>
              <p:cNvGrpSpPr/>
              <p:nvPr/>
            </p:nvGrpSpPr>
            <p:grpSpPr>
              <a:xfrm>
                <a:off x="6339957" y="3824740"/>
                <a:ext cx="740157" cy="245204"/>
                <a:chOff x="5406592" y="3651707"/>
                <a:chExt cx="501788" cy="137781"/>
              </a:xfrm>
            </p:grpSpPr>
            <p:sp>
              <p:nvSpPr>
                <p:cNvPr id="453" name="Oval 387">
                  <a:extLst>
                    <a:ext uri="{FF2B5EF4-FFF2-40B4-BE49-F238E27FC236}">
                      <a16:creationId xmlns:a16="http://schemas.microsoft.com/office/drawing/2014/main" id="{61037558-D868-45A9-986E-0D8AAE79B7D0}"/>
                    </a:ext>
                  </a:extLst>
                </p:cNvPr>
                <p:cNvSpPr/>
                <p:nvPr/>
              </p:nvSpPr>
              <p:spPr>
                <a:xfrm>
                  <a:off x="5406592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sp>
              <p:nvSpPr>
                <p:cNvPr id="454" name="Oval 388">
                  <a:extLst>
                    <a:ext uri="{FF2B5EF4-FFF2-40B4-BE49-F238E27FC236}">
                      <a16:creationId xmlns:a16="http://schemas.microsoft.com/office/drawing/2014/main" id="{2C605500-8ABE-4988-A4BB-0D6FDF7236DF}"/>
                    </a:ext>
                  </a:extLst>
                </p:cNvPr>
                <p:cNvSpPr/>
                <p:nvPr/>
              </p:nvSpPr>
              <p:spPr>
                <a:xfrm>
                  <a:off x="5756794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sp>
              <p:nvSpPr>
                <p:cNvPr id="455" name="Rechteck 454">
                  <a:extLst>
                    <a:ext uri="{FF2B5EF4-FFF2-40B4-BE49-F238E27FC236}">
                      <a16:creationId xmlns:a16="http://schemas.microsoft.com/office/drawing/2014/main" id="{27142B84-6EA8-4220-B3E1-8B5690EFF410}"/>
                    </a:ext>
                  </a:extLst>
                </p:cNvPr>
                <p:cNvSpPr/>
                <p:nvPr/>
              </p:nvSpPr>
              <p:spPr>
                <a:xfrm>
                  <a:off x="5496488" y="3651707"/>
                  <a:ext cx="331807" cy="13778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cxnSp>
              <p:nvCxnSpPr>
                <p:cNvPr id="456" name="Gerade Verbindung 390">
                  <a:extLst>
                    <a:ext uri="{FF2B5EF4-FFF2-40B4-BE49-F238E27FC236}">
                      <a16:creationId xmlns:a16="http://schemas.microsoft.com/office/drawing/2014/main" id="{A9EC12D9-5F1D-49AC-B96E-B3B861C51EFF}"/>
                    </a:ext>
                  </a:extLst>
                </p:cNvPr>
                <p:cNvCxnSpPr/>
                <p:nvPr/>
              </p:nvCxnSpPr>
              <p:spPr>
                <a:xfrm>
                  <a:off x="5475575" y="3651707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7" name="Gerade Verbindung 391">
                  <a:extLst>
                    <a:ext uri="{FF2B5EF4-FFF2-40B4-BE49-F238E27FC236}">
                      <a16:creationId xmlns:a16="http://schemas.microsoft.com/office/drawing/2014/main" id="{D5184BF9-3B16-4005-ACE8-7266320B6C47}"/>
                    </a:ext>
                  </a:extLst>
                </p:cNvPr>
                <p:cNvCxnSpPr/>
                <p:nvPr/>
              </p:nvCxnSpPr>
              <p:spPr>
                <a:xfrm>
                  <a:off x="5475575" y="3789488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3" name="Gruppierung 362">
                <a:extLst>
                  <a:ext uri="{FF2B5EF4-FFF2-40B4-BE49-F238E27FC236}">
                    <a16:creationId xmlns:a16="http://schemas.microsoft.com/office/drawing/2014/main" id="{70AFDBB3-5700-40AE-A530-7CBBEB07B0E2}"/>
                  </a:ext>
                </a:extLst>
              </p:cNvPr>
              <p:cNvGrpSpPr/>
              <p:nvPr/>
            </p:nvGrpSpPr>
            <p:grpSpPr>
              <a:xfrm>
                <a:off x="6675285" y="3223115"/>
                <a:ext cx="740157" cy="245204"/>
                <a:chOff x="5406592" y="3651707"/>
                <a:chExt cx="501788" cy="137781"/>
              </a:xfrm>
            </p:grpSpPr>
            <p:sp>
              <p:nvSpPr>
                <p:cNvPr id="448" name="Oval 377">
                  <a:extLst>
                    <a:ext uri="{FF2B5EF4-FFF2-40B4-BE49-F238E27FC236}">
                      <a16:creationId xmlns:a16="http://schemas.microsoft.com/office/drawing/2014/main" id="{58B68C38-4976-43FE-8858-EC499AEB4E9D}"/>
                    </a:ext>
                  </a:extLst>
                </p:cNvPr>
                <p:cNvSpPr/>
                <p:nvPr/>
              </p:nvSpPr>
              <p:spPr>
                <a:xfrm>
                  <a:off x="5406592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sp>
              <p:nvSpPr>
                <p:cNvPr id="449" name="Oval 378">
                  <a:extLst>
                    <a:ext uri="{FF2B5EF4-FFF2-40B4-BE49-F238E27FC236}">
                      <a16:creationId xmlns:a16="http://schemas.microsoft.com/office/drawing/2014/main" id="{40E653C8-5A88-43D2-8461-62E5F3EC6DCF}"/>
                    </a:ext>
                  </a:extLst>
                </p:cNvPr>
                <p:cNvSpPr/>
                <p:nvPr/>
              </p:nvSpPr>
              <p:spPr>
                <a:xfrm>
                  <a:off x="5756794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sp>
              <p:nvSpPr>
                <p:cNvPr id="450" name="Rechteck 449">
                  <a:extLst>
                    <a:ext uri="{FF2B5EF4-FFF2-40B4-BE49-F238E27FC236}">
                      <a16:creationId xmlns:a16="http://schemas.microsoft.com/office/drawing/2014/main" id="{34986610-93CA-4CF2-8178-702E23ADEEF3}"/>
                    </a:ext>
                  </a:extLst>
                </p:cNvPr>
                <p:cNvSpPr/>
                <p:nvPr/>
              </p:nvSpPr>
              <p:spPr>
                <a:xfrm>
                  <a:off x="5496488" y="3651707"/>
                  <a:ext cx="331807" cy="13778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cxnSp>
              <p:nvCxnSpPr>
                <p:cNvPr id="451" name="Gerade Verbindung 380">
                  <a:extLst>
                    <a:ext uri="{FF2B5EF4-FFF2-40B4-BE49-F238E27FC236}">
                      <a16:creationId xmlns:a16="http://schemas.microsoft.com/office/drawing/2014/main" id="{615FB90E-2AD6-482E-9883-B7639867663E}"/>
                    </a:ext>
                  </a:extLst>
                </p:cNvPr>
                <p:cNvCxnSpPr/>
                <p:nvPr/>
              </p:nvCxnSpPr>
              <p:spPr>
                <a:xfrm>
                  <a:off x="5475575" y="3651707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Gerade Verbindung 381">
                  <a:extLst>
                    <a:ext uri="{FF2B5EF4-FFF2-40B4-BE49-F238E27FC236}">
                      <a16:creationId xmlns:a16="http://schemas.microsoft.com/office/drawing/2014/main" id="{8D711B1E-7B5A-4F71-A4EF-C48BBFD945DC}"/>
                    </a:ext>
                  </a:extLst>
                </p:cNvPr>
                <p:cNvCxnSpPr/>
                <p:nvPr/>
              </p:nvCxnSpPr>
              <p:spPr>
                <a:xfrm>
                  <a:off x="5475575" y="3789488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4" name="Gruppierung 363">
                <a:extLst>
                  <a:ext uri="{FF2B5EF4-FFF2-40B4-BE49-F238E27FC236}">
                    <a16:creationId xmlns:a16="http://schemas.microsoft.com/office/drawing/2014/main" id="{033D8FD8-FD39-4753-8D0D-72C7AEB1EC91}"/>
                  </a:ext>
                </a:extLst>
              </p:cNvPr>
              <p:cNvGrpSpPr/>
              <p:nvPr/>
            </p:nvGrpSpPr>
            <p:grpSpPr>
              <a:xfrm>
                <a:off x="6918552" y="3521871"/>
                <a:ext cx="740157" cy="245204"/>
                <a:chOff x="5406592" y="3651707"/>
                <a:chExt cx="501788" cy="137781"/>
              </a:xfrm>
            </p:grpSpPr>
            <p:sp>
              <p:nvSpPr>
                <p:cNvPr id="443" name="Oval 372">
                  <a:extLst>
                    <a:ext uri="{FF2B5EF4-FFF2-40B4-BE49-F238E27FC236}">
                      <a16:creationId xmlns:a16="http://schemas.microsoft.com/office/drawing/2014/main" id="{410F73C1-4F88-4C64-9026-6ECA937865E9}"/>
                    </a:ext>
                  </a:extLst>
                </p:cNvPr>
                <p:cNvSpPr/>
                <p:nvPr/>
              </p:nvSpPr>
              <p:spPr>
                <a:xfrm>
                  <a:off x="5406592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sp>
              <p:nvSpPr>
                <p:cNvPr id="444" name="Oval 373">
                  <a:extLst>
                    <a:ext uri="{FF2B5EF4-FFF2-40B4-BE49-F238E27FC236}">
                      <a16:creationId xmlns:a16="http://schemas.microsoft.com/office/drawing/2014/main" id="{6CB2C422-72E8-4A44-892D-C196A5A28B9F}"/>
                    </a:ext>
                  </a:extLst>
                </p:cNvPr>
                <p:cNvSpPr/>
                <p:nvPr/>
              </p:nvSpPr>
              <p:spPr>
                <a:xfrm>
                  <a:off x="5756794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sp>
              <p:nvSpPr>
                <p:cNvPr id="445" name="Rechteck 444">
                  <a:extLst>
                    <a:ext uri="{FF2B5EF4-FFF2-40B4-BE49-F238E27FC236}">
                      <a16:creationId xmlns:a16="http://schemas.microsoft.com/office/drawing/2014/main" id="{42AF16B2-92D8-4AA4-9D3C-582EB44CCDE0}"/>
                    </a:ext>
                  </a:extLst>
                </p:cNvPr>
                <p:cNvSpPr/>
                <p:nvPr/>
              </p:nvSpPr>
              <p:spPr>
                <a:xfrm>
                  <a:off x="5496488" y="3651707"/>
                  <a:ext cx="331807" cy="13778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cxnSp>
              <p:nvCxnSpPr>
                <p:cNvPr id="446" name="Gerade Verbindung 375">
                  <a:extLst>
                    <a:ext uri="{FF2B5EF4-FFF2-40B4-BE49-F238E27FC236}">
                      <a16:creationId xmlns:a16="http://schemas.microsoft.com/office/drawing/2014/main" id="{DDC20AAE-687F-4A13-B1E6-15AE36D6CEDD}"/>
                    </a:ext>
                  </a:extLst>
                </p:cNvPr>
                <p:cNvCxnSpPr/>
                <p:nvPr/>
              </p:nvCxnSpPr>
              <p:spPr>
                <a:xfrm>
                  <a:off x="5475575" y="3651707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Gerade Verbindung 376">
                  <a:extLst>
                    <a:ext uri="{FF2B5EF4-FFF2-40B4-BE49-F238E27FC236}">
                      <a16:creationId xmlns:a16="http://schemas.microsoft.com/office/drawing/2014/main" id="{D9A3CC30-FF86-4645-909E-860929A26E05}"/>
                    </a:ext>
                  </a:extLst>
                </p:cNvPr>
                <p:cNvCxnSpPr/>
                <p:nvPr/>
              </p:nvCxnSpPr>
              <p:spPr>
                <a:xfrm>
                  <a:off x="5475575" y="3789488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5" name="Gruppierung 364">
                <a:extLst>
                  <a:ext uri="{FF2B5EF4-FFF2-40B4-BE49-F238E27FC236}">
                    <a16:creationId xmlns:a16="http://schemas.microsoft.com/office/drawing/2014/main" id="{7C00CC83-44F5-4996-9D5B-7C2861C982C7}"/>
                  </a:ext>
                </a:extLst>
              </p:cNvPr>
              <p:cNvGrpSpPr/>
              <p:nvPr/>
            </p:nvGrpSpPr>
            <p:grpSpPr>
              <a:xfrm>
                <a:off x="7127635" y="3813898"/>
                <a:ext cx="740157" cy="245204"/>
                <a:chOff x="5406592" y="3651707"/>
                <a:chExt cx="501788" cy="137781"/>
              </a:xfrm>
            </p:grpSpPr>
            <p:sp>
              <p:nvSpPr>
                <p:cNvPr id="426" name="Oval 367">
                  <a:extLst>
                    <a:ext uri="{FF2B5EF4-FFF2-40B4-BE49-F238E27FC236}">
                      <a16:creationId xmlns:a16="http://schemas.microsoft.com/office/drawing/2014/main" id="{F2C297EB-1AE0-4421-8CE5-7579C04D5129}"/>
                    </a:ext>
                  </a:extLst>
                </p:cNvPr>
                <p:cNvSpPr/>
                <p:nvPr/>
              </p:nvSpPr>
              <p:spPr>
                <a:xfrm>
                  <a:off x="5406592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sp>
              <p:nvSpPr>
                <p:cNvPr id="428" name="Oval 368">
                  <a:extLst>
                    <a:ext uri="{FF2B5EF4-FFF2-40B4-BE49-F238E27FC236}">
                      <a16:creationId xmlns:a16="http://schemas.microsoft.com/office/drawing/2014/main" id="{7ABA8C30-DAFF-476A-8403-B48B1F7CBE32}"/>
                    </a:ext>
                  </a:extLst>
                </p:cNvPr>
                <p:cNvSpPr/>
                <p:nvPr/>
              </p:nvSpPr>
              <p:spPr>
                <a:xfrm>
                  <a:off x="5756794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sp>
              <p:nvSpPr>
                <p:cNvPr id="433" name="Rechteck 432">
                  <a:extLst>
                    <a:ext uri="{FF2B5EF4-FFF2-40B4-BE49-F238E27FC236}">
                      <a16:creationId xmlns:a16="http://schemas.microsoft.com/office/drawing/2014/main" id="{1C9B9BD7-3FEC-4442-9E94-78B9CEBAD400}"/>
                    </a:ext>
                  </a:extLst>
                </p:cNvPr>
                <p:cNvSpPr/>
                <p:nvPr/>
              </p:nvSpPr>
              <p:spPr>
                <a:xfrm>
                  <a:off x="5496488" y="3651707"/>
                  <a:ext cx="331807" cy="13778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5"/>
                </a:p>
              </p:txBody>
            </p:sp>
            <p:cxnSp>
              <p:nvCxnSpPr>
                <p:cNvPr id="434" name="Gerade Verbindung 370">
                  <a:extLst>
                    <a:ext uri="{FF2B5EF4-FFF2-40B4-BE49-F238E27FC236}">
                      <a16:creationId xmlns:a16="http://schemas.microsoft.com/office/drawing/2014/main" id="{4E75AA57-534E-4162-9EC9-B202CC0E297B}"/>
                    </a:ext>
                  </a:extLst>
                </p:cNvPr>
                <p:cNvCxnSpPr/>
                <p:nvPr/>
              </p:nvCxnSpPr>
              <p:spPr>
                <a:xfrm>
                  <a:off x="5475575" y="3651707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Gerade Verbindung 371">
                  <a:extLst>
                    <a:ext uri="{FF2B5EF4-FFF2-40B4-BE49-F238E27FC236}">
                      <a16:creationId xmlns:a16="http://schemas.microsoft.com/office/drawing/2014/main" id="{2748C296-A683-406D-B995-7D5DAB3A04ED}"/>
                    </a:ext>
                  </a:extLst>
                </p:cNvPr>
                <p:cNvCxnSpPr/>
                <p:nvPr/>
              </p:nvCxnSpPr>
              <p:spPr>
                <a:xfrm>
                  <a:off x="5475575" y="3789488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584117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ga52row</dc:creator>
  <cp:lastModifiedBy>ga52row</cp:lastModifiedBy>
  <cp:revision>44</cp:revision>
  <dcterms:created xsi:type="dcterms:W3CDTF">2018-01-07T19:23:19Z</dcterms:created>
  <dcterms:modified xsi:type="dcterms:W3CDTF">2018-02-12T03:10:05Z</dcterms:modified>
</cp:coreProperties>
</file>