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12599988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 autoAdjust="0"/>
    <p:restoredTop sz="93029" autoAdjust="0"/>
  </p:normalViewPr>
  <p:slideViewPr>
    <p:cSldViewPr snapToGrid="0">
      <p:cViewPr>
        <p:scale>
          <a:sx n="100" d="100"/>
          <a:sy n="100" d="100"/>
        </p:scale>
        <p:origin x="101" y="-1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1767462"/>
            <a:ext cx="10709990" cy="3759917"/>
          </a:xfrm>
        </p:spPr>
        <p:txBody>
          <a:bodyPr anchor="b"/>
          <a:lstStyle>
            <a:lvl1pPr algn="ctr">
              <a:defRPr sz="826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5672376"/>
            <a:ext cx="9449991" cy="2607442"/>
          </a:xfrm>
        </p:spPr>
        <p:txBody>
          <a:bodyPr/>
          <a:lstStyle>
            <a:lvl1pPr marL="0" indent="0" algn="ctr">
              <a:buNone/>
              <a:defRPr sz="3307"/>
            </a:lvl1pPr>
            <a:lvl2pPr marL="630022" indent="0" algn="ctr">
              <a:buNone/>
              <a:defRPr sz="2756"/>
            </a:lvl2pPr>
            <a:lvl3pPr marL="1260043" indent="0" algn="ctr">
              <a:buNone/>
              <a:defRPr sz="2480"/>
            </a:lvl3pPr>
            <a:lvl4pPr marL="1890065" indent="0" algn="ctr">
              <a:buNone/>
              <a:defRPr sz="2205"/>
            </a:lvl4pPr>
            <a:lvl5pPr marL="2520086" indent="0" algn="ctr">
              <a:buNone/>
              <a:defRPr sz="2205"/>
            </a:lvl5pPr>
            <a:lvl6pPr marL="3150108" indent="0" algn="ctr">
              <a:buNone/>
              <a:defRPr sz="2205"/>
            </a:lvl6pPr>
            <a:lvl7pPr marL="3780130" indent="0" algn="ctr">
              <a:buNone/>
              <a:defRPr sz="2205"/>
            </a:lvl7pPr>
            <a:lvl8pPr marL="4410151" indent="0" algn="ctr">
              <a:buNone/>
              <a:defRPr sz="2205"/>
            </a:lvl8pPr>
            <a:lvl9pPr marL="5040173" indent="0" algn="ctr">
              <a:buNone/>
              <a:defRPr sz="2205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51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62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574987"/>
            <a:ext cx="2716872" cy="91523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574987"/>
            <a:ext cx="7993117" cy="91523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279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40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2692444"/>
            <a:ext cx="10867490" cy="4492401"/>
          </a:xfrm>
        </p:spPr>
        <p:txBody>
          <a:bodyPr anchor="b"/>
          <a:lstStyle>
            <a:lvl1pPr>
              <a:defRPr sz="826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7227345"/>
            <a:ext cx="10867490" cy="2362447"/>
          </a:xfrm>
        </p:spPr>
        <p:txBody>
          <a:bodyPr/>
          <a:lstStyle>
            <a:lvl1pPr marL="0" indent="0">
              <a:buNone/>
              <a:defRPr sz="3307">
                <a:solidFill>
                  <a:schemeClr val="tx1"/>
                </a:solidFill>
              </a:defRPr>
            </a:lvl1pPr>
            <a:lvl2pPr marL="630022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2pPr>
            <a:lvl3pPr marL="1260043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3pPr>
            <a:lvl4pPr marL="1890065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52008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15010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37801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441015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04017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82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2874937"/>
            <a:ext cx="5354995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2874937"/>
            <a:ext cx="5354995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574990"/>
            <a:ext cx="10867490" cy="208745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2647443"/>
            <a:ext cx="5330385" cy="1297471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3944914"/>
            <a:ext cx="5330385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2647443"/>
            <a:ext cx="5356636" cy="1297471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3944914"/>
            <a:ext cx="5356636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38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60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8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719984"/>
            <a:ext cx="4063824" cy="2519945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554968"/>
            <a:ext cx="6378744" cy="7674832"/>
          </a:xfrm>
        </p:spPr>
        <p:txBody>
          <a:bodyPr/>
          <a:lstStyle>
            <a:lvl1pPr>
              <a:defRPr sz="4410"/>
            </a:lvl1pPr>
            <a:lvl2pPr>
              <a:defRPr sz="3858"/>
            </a:lvl2pPr>
            <a:lvl3pPr>
              <a:defRPr sz="3307"/>
            </a:lvl3pPr>
            <a:lvl4pPr>
              <a:defRPr sz="2756"/>
            </a:lvl4pPr>
            <a:lvl5pPr>
              <a:defRPr sz="2756"/>
            </a:lvl5pPr>
            <a:lvl6pPr>
              <a:defRPr sz="2756"/>
            </a:lvl6pPr>
            <a:lvl7pPr>
              <a:defRPr sz="2756"/>
            </a:lvl7pPr>
            <a:lvl8pPr>
              <a:defRPr sz="2756"/>
            </a:lvl8pPr>
            <a:lvl9pPr>
              <a:defRPr sz="275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239929"/>
            <a:ext cx="4063824" cy="6002369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83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719984"/>
            <a:ext cx="4063824" cy="2519945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554968"/>
            <a:ext cx="6378744" cy="7674832"/>
          </a:xfrm>
        </p:spPr>
        <p:txBody>
          <a:bodyPr anchor="t"/>
          <a:lstStyle>
            <a:lvl1pPr marL="0" indent="0">
              <a:buNone/>
              <a:defRPr sz="4410"/>
            </a:lvl1pPr>
            <a:lvl2pPr marL="630022" indent="0">
              <a:buNone/>
              <a:defRPr sz="3858"/>
            </a:lvl2pPr>
            <a:lvl3pPr marL="1260043" indent="0">
              <a:buNone/>
              <a:defRPr sz="3307"/>
            </a:lvl3pPr>
            <a:lvl4pPr marL="1890065" indent="0">
              <a:buNone/>
              <a:defRPr sz="2756"/>
            </a:lvl4pPr>
            <a:lvl5pPr marL="2520086" indent="0">
              <a:buNone/>
              <a:defRPr sz="2756"/>
            </a:lvl5pPr>
            <a:lvl6pPr marL="3150108" indent="0">
              <a:buNone/>
              <a:defRPr sz="2756"/>
            </a:lvl6pPr>
            <a:lvl7pPr marL="3780130" indent="0">
              <a:buNone/>
              <a:defRPr sz="2756"/>
            </a:lvl7pPr>
            <a:lvl8pPr marL="4410151" indent="0">
              <a:buNone/>
              <a:defRPr sz="2756"/>
            </a:lvl8pPr>
            <a:lvl9pPr marL="5040173" indent="0">
              <a:buNone/>
              <a:defRPr sz="2756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239929"/>
            <a:ext cx="4063824" cy="6002369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27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574990"/>
            <a:ext cx="1086749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2874937"/>
            <a:ext cx="1086749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10009783"/>
            <a:ext cx="283499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A2110-1485-425B-BD62-A2C34E22E5EF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10009783"/>
            <a:ext cx="425249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10009783"/>
            <a:ext cx="283499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03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260043" rtl="0" eaLnBrk="1" latinLnBrk="0" hangingPunct="1">
        <a:lnSpc>
          <a:spcPct val="90000"/>
        </a:lnSpc>
        <a:spcBef>
          <a:spcPct val="0"/>
        </a:spcBef>
        <a:buNone/>
        <a:defRPr sz="6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1" indent="-315011" algn="l" defTabSz="1260043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3858" kern="1200">
          <a:solidFill>
            <a:schemeClr val="tx1"/>
          </a:solidFill>
          <a:latin typeface="+mn-lt"/>
          <a:ea typeface="+mn-ea"/>
          <a:cs typeface="+mn-cs"/>
        </a:defRPr>
      </a:lvl1pPr>
      <a:lvl2pPr marL="94503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3pPr>
      <a:lvl4pPr marL="2205076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835097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465119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0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30022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5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86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150108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1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EA7087F8-6DCE-43E1-9E14-4A9FBE94A1BD}"/>
              </a:ext>
            </a:extLst>
          </p:cNvPr>
          <p:cNvGrpSpPr/>
          <p:nvPr/>
        </p:nvGrpSpPr>
        <p:grpSpPr>
          <a:xfrm>
            <a:off x="792387" y="798102"/>
            <a:ext cx="3249451" cy="8839618"/>
            <a:chOff x="8935542" y="1122854"/>
            <a:chExt cx="3249450" cy="8839617"/>
          </a:xfrm>
        </p:grpSpPr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A9E73718-4C0A-4362-8020-A8BCEEDD908B}"/>
                </a:ext>
              </a:extLst>
            </p:cNvPr>
            <p:cNvGrpSpPr/>
            <p:nvPr/>
          </p:nvGrpSpPr>
          <p:grpSpPr>
            <a:xfrm>
              <a:off x="8935542" y="4102487"/>
              <a:ext cx="3216417" cy="2880001"/>
              <a:chOff x="3899589" y="4922090"/>
              <a:chExt cx="3216417" cy="2880001"/>
            </a:xfrm>
          </p:grpSpPr>
          <p:pic>
            <p:nvPicPr>
              <p:cNvPr id="114" name="Grafik 113">
                <a:extLst>
                  <a:ext uri="{FF2B5EF4-FFF2-40B4-BE49-F238E27FC236}">
                    <a16:creationId xmlns:a16="http://schemas.microsoft.com/office/drawing/2014/main" id="{0736066D-E0A7-4F82-B3C9-08A663DC6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50967" y="4922091"/>
                <a:ext cx="2865039" cy="2880000"/>
              </a:xfrm>
              <a:prstGeom prst="rect">
                <a:avLst/>
              </a:prstGeom>
            </p:spPr>
          </p:pic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F94A9D82-BA96-4351-8100-AB874E79D173}"/>
                  </a:ext>
                </a:extLst>
              </p:cNvPr>
              <p:cNvSpPr txBox="1"/>
              <p:nvPr/>
            </p:nvSpPr>
            <p:spPr>
              <a:xfrm>
                <a:off x="3899589" y="4922090"/>
                <a:ext cx="377026" cy="523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801" b="1" dirty="0"/>
                  <a:t>b</a:t>
                </a:r>
              </a:p>
            </p:txBody>
          </p:sp>
        </p:grpSp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429A08A9-8C55-4028-8123-65D277FED89B}"/>
                </a:ext>
              </a:extLst>
            </p:cNvPr>
            <p:cNvGrpSpPr/>
            <p:nvPr/>
          </p:nvGrpSpPr>
          <p:grpSpPr>
            <a:xfrm>
              <a:off x="8968310" y="7082469"/>
              <a:ext cx="3207661" cy="2880002"/>
              <a:chOff x="7163537" y="1482254"/>
              <a:chExt cx="3207661" cy="2880002"/>
            </a:xfrm>
          </p:grpSpPr>
          <p:pic>
            <p:nvPicPr>
              <p:cNvPr id="117" name="Grafik 116" descr="Ein Bild, das Gebäude enthält.&#10;&#10;Mit hoher Zuverlässigkeit generierte Beschreibung">
                <a:extLst>
                  <a:ext uri="{FF2B5EF4-FFF2-40B4-BE49-F238E27FC236}">
                    <a16:creationId xmlns:a16="http://schemas.microsoft.com/office/drawing/2014/main" id="{1136CCA8-B6E0-4468-9952-F1945A9A43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9933" y="1482256"/>
                <a:ext cx="2891265" cy="2880000"/>
              </a:xfrm>
              <a:prstGeom prst="rect">
                <a:avLst/>
              </a:prstGeom>
            </p:spPr>
          </p:pic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F9942861-3F83-4C06-BF3A-3AD995FDD672}"/>
                  </a:ext>
                </a:extLst>
              </p:cNvPr>
              <p:cNvSpPr txBox="1"/>
              <p:nvPr/>
            </p:nvSpPr>
            <p:spPr>
              <a:xfrm>
                <a:off x="7163537" y="1482254"/>
                <a:ext cx="335348" cy="523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801" b="1" dirty="0"/>
                  <a:t>c</a:t>
                </a:r>
              </a:p>
            </p:txBody>
          </p:sp>
        </p:grpSp>
        <p:grpSp>
          <p:nvGrpSpPr>
            <p:cNvPr id="126" name="Gruppieren 125">
              <a:extLst>
                <a:ext uri="{FF2B5EF4-FFF2-40B4-BE49-F238E27FC236}">
                  <a16:creationId xmlns:a16="http://schemas.microsoft.com/office/drawing/2014/main" id="{3135426A-D361-4615-A2DA-3698DA5241F4}"/>
                </a:ext>
              </a:extLst>
            </p:cNvPr>
            <p:cNvGrpSpPr/>
            <p:nvPr/>
          </p:nvGrpSpPr>
          <p:grpSpPr>
            <a:xfrm>
              <a:off x="8968310" y="1122854"/>
              <a:ext cx="3216682" cy="2880000"/>
              <a:chOff x="8710475" y="5935174"/>
              <a:chExt cx="3216682" cy="2880000"/>
            </a:xfrm>
          </p:grpSpPr>
          <p:grpSp>
            <p:nvGrpSpPr>
              <p:cNvPr id="110" name="Gruppieren 109">
                <a:extLst>
                  <a:ext uri="{FF2B5EF4-FFF2-40B4-BE49-F238E27FC236}">
                    <a16:creationId xmlns:a16="http://schemas.microsoft.com/office/drawing/2014/main" id="{0FFAA83D-7BCD-4E56-AF6A-5AE09E2CC226}"/>
                  </a:ext>
                </a:extLst>
              </p:cNvPr>
              <p:cNvGrpSpPr/>
              <p:nvPr/>
            </p:nvGrpSpPr>
            <p:grpSpPr>
              <a:xfrm>
                <a:off x="8710475" y="5935174"/>
                <a:ext cx="3216682" cy="2880000"/>
                <a:chOff x="-80412" y="273089"/>
                <a:chExt cx="3216682" cy="2880000"/>
              </a:xfrm>
            </p:grpSpPr>
            <p:pic>
              <p:nvPicPr>
                <p:cNvPr id="111" name="Grafik 110">
                  <a:extLst>
                    <a:ext uri="{FF2B5EF4-FFF2-40B4-BE49-F238E27FC236}">
                      <a16:creationId xmlns:a16="http://schemas.microsoft.com/office/drawing/2014/main" id="{1B52590D-A625-42FD-8E51-9CEA885EFA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2529" y="273089"/>
                  <a:ext cx="2883741" cy="2880000"/>
                </a:xfrm>
                <a:prstGeom prst="rect">
                  <a:avLst/>
                </a:prstGeom>
              </p:spPr>
            </p:pic>
            <p:sp>
              <p:nvSpPr>
                <p:cNvPr id="112" name="Textfeld 111">
                  <a:extLst>
                    <a:ext uri="{FF2B5EF4-FFF2-40B4-BE49-F238E27FC236}">
                      <a16:creationId xmlns:a16="http://schemas.microsoft.com/office/drawing/2014/main" id="{F6B7091D-7E12-4268-A4E8-9ED195525EB7}"/>
                    </a:ext>
                  </a:extLst>
                </p:cNvPr>
                <p:cNvSpPr txBox="1"/>
                <p:nvPr/>
              </p:nvSpPr>
              <p:spPr>
                <a:xfrm>
                  <a:off x="-80412" y="273089"/>
                  <a:ext cx="377026" cy="5233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2801" b="1" dirty="0"/>
                    <a:t>a</a:t>
                  </a:r>
                </a:p>
              </p:txBody>
            </p:sp>
          </p:grpSp>
          <p:grpSp>
            <p:nvGrpSpPr>
              <p:cNvPr id="123" name="Gruppieren 122">
                <a:extLst>
                  <a:ext uri="{FF2B5EF4-FFF2-40B4-BE49-F238E27FC236}">
                    <a16:creationId xmlns:a16="http://schemas.microsoft.com/office/drawing/2014/main" id="{C5F828FD-2686-4C46-8EBC-40BCC57CA975}"/>
                  </a:ext>
                </a:extLst>
              </p:cNvPr>
              <p:cNvGrpSpPr/>
              <p:nvPr/>
            </p:nvGrpSpPr>
            <p:grpSpPr>
              <a:xfrm>
                <a:off x="9118572" y="8291358"/>
                <a:ext cx="814647" cy="338554"/>
                <a:chOff x="10013398" y="3126319"/>
                <a:chExt cx="814647" cy="338554"/>
              </a:xfrm>
            </p:grpSpPr>
            <p:sp>
              <p:nvSpPr>
                <p:cNvPr id="124" name="Textfeld 123">
                  <a:extLst>
                    <a:ext uri="{FF2B5EF4-FFF2-40B4-BE49-F238E27FC236}">
                      <a16:creationId xmlns:a16="http://schemas.microsoft.com/office/drawing/2014/main" id="{1268B8E9-14C7-4043-88E8-8CF3F3E9E74F}"/>
                    </a:ext>
                  </a:extLst>
                </p:cNvPr>
                <p:cNvSpPr txBox="1"/>
                <p:nvPr/>
              </p:nvSpPr>
              <p:spPr>
                <a:xfrm>
                  <a:off x="10013398" y="3126319"/>
                  <a:ext cx="81464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100 um</a:t>
                  </a:r>
                  <a:endParaRPr lang="de-DE" sz="16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25" name="Gerader Verbinder 124">
                  <a:extLst>
                    <a:ext uri="{FF2B5EF4-FFF2-40B4-BE49-F238E27FC236}">
                      <a16:creationId xmlns:a16="http://schemas.microsoft.com/office/drawing/2014/main" id="{F59A9B86-BDBA-4307-B2AD-4BF0514E1D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28622" y="3464873"/>
                  <a:ext cx="584200" cy="0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63" name="Textfeld 462">
            <a:extLst>
              <a:ext uri="{FF2B5EF4-FFF2-40B4-BE49-F238E27FC236}">
                <a16:creationId xmlns:a16="http://schemas.microsoft.com/office/drawing/2014/main" id="{0CACD204-2C05-452E-8614-D7CBF33F5FC7}"/>
              </a:ext>
            </a:extLst>
          </p:cNvPr>
          <p:cNvSpPr txBox="1"/>
          <p:nvPr/>
        </p:nvSpPr>
        <p:spPr>
          <a:xfrm>
            <a:off x="825155" y="398120"/>
            <a:ext cx="3968907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b="1" dirty="0"/>
              <a:t>Fluorescence image pre-processing:</a:t>
            </a:r>
            <a:endParaRPr lang="de-DE" sz="1999" b="1" dirty="0"/>
          </a:p>
        </p:txBody>
      </p:sp>
    </p:spTree>
    <p:extLst>
      <p:ext uri="{BB962C8B-B14F-4D97-AF65-F5344CB8AC3E}">
        <p14:creationId xmlns:p14="http://schemas.microsoft.com/office/powerpoint/2010/main" val="3584117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</Words>
  <Application>Microsoft Office PowerPoint</Application>
  <PresentationFormat>Benutzerdefiniert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ga52row</dc:creator>
  <cp:lastModifiedBy>ga52row</cp:lastModifiedBy>
  <cp:revision>45</cp:revision>
  <dcterms:created xsi:type="dcterms:W3CDTF">2018-01-07T19:23:19Z</dcterms:created>
  <dcterms:modified xsi:type="dcterms:W3CDTF">2018-02-12T03:01:05Z</dcterms:modified>
</cp:coreProperties>
</file>