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&gt; Child(Input())</a:t>
            </a:r>
          </a:p>
          <a:p>
            <a:r>
              <a:rPr lang="en-US" dirty="0"/>
              <a:t>Parent &lt; Child(Output())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27</cp:revision>
  <dcterms:created xsi:type="dcterms:W3CDTF">2022-06-26T13:48:52Z</dcterms:created>
  <dcterms:modified xsi:type="dcterms:W3CDTF">2022-06-30T00:56:52Z</dcterms:modified>
</cp:coreProperties>
</file>