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1C80-9885-A2D4-D05B-AE7FEA27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911C-5C08-65D3-A321-A6F31B333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2057-DB63-273F-3CF1-8726E8D4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E7F4-B4C5-EED4-E9A4-0A68294B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1A51-DFCD-6CB3-DC3D-784D7C00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4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653B-CBF8-F459-3B9F-8DE7E4F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6A050-D2F6-527D-E96B-237A604AF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5166-8A8A-5F50-8384-1F8D1032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0459-1DF6-C8E8-E410-A0AB06CC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B0043-2BCE-E292-0810-03D70163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2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538F5-176B-D2BE-8CE9-B0DE79C9A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4F24-1ABD-F827-C039-A48322FE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A050-FB6F-AB3F-3C53-3119ED66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208D-62B7-97D8-BC61-09C9C000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922C-0C7F-73C9-BEA3-00C8B50D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D410-7511-59BF-1096-DEB9FF0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59A0-AE07-2AE7-4520-BA07B622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D96F-063D-8719-09E0-A81B4EDD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4C95-B5DF-EEF9-C195-F37DBC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C0BF-B7ED-880F-6F10-5D2F6F34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0F9E-7F2A-B222-3F29-3DA684E1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D948-8CD2-C9F1-2EF9-AFA4B401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575D-2AE1-9231-2204-DC8DEDCA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E566-A960-42B5-CDA2-05AD9170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8EA3-CF7B-1F82-A962-FC201DD8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2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E08A-4D2A-F830-4856-E234B901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A94C-860F-7454-1B53-593398389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98C78-4E86-7C76-EA83-B793E478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1350-F6A5-A592-8C82-486685AD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73EF0-A42E-384C-DE30-54375952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E497-AA9B-0756-00DC-4FDCA51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3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FCCC-0AB2-E4B9-305E-58E8D14B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4432-EE62-7D2B-B2B7-DEF97594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F2B87-EBD5-8061-3606-CE4A42640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96D42-5962-A8F4-C299-0BB0EA8CD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5781A-37BA-CF27-D487-3E24F3127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BEB-C998-44EC-749C-453EDC3F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4A9D8-8943-1D40-851C-CD9AF33A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FC3F7-F9C9-41B1-B47D-A9F299CF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3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D6E8-5CB2-FBDA-F0A4-2054AA3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F5D5B-4EEA-ABB8-5FC7-4B8B3751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FDF56-6052-AA50-37EC-A8400B84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E0015-31E9-B7DD-4CC0-C59643C3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7A28-C384-F152-E3AD-58D4F9FC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B39AD-332A-7449-C41D-8DAD853D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F92C-F8DC-5568-D863-448AFFCE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7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093-B807-8605-2970-25DBA2DB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2E15-251A-89CA-B642-5453ED7A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95468-22EC-12DA-ABF5-E169F12E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3509A-CD62-5C49-FEE0-EE2BC402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BEA1D-B6BD-72D8-102F-083DBC2A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A017-C969-E25B-F6EC-C87F7FE2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8912-B2AA-A96B-B10E-50E36E6D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24BD-7022-7B9C-CCB9-46B7ACDFC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B194A-C4B6-D245-19C1-A99F4E8B8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60FD4-FD48-ADE6-C1A6-647EC08D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2F92-A0E3-D0A0-734F-5A0BC400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F7C0D-74D6-D50A-90C4-4519343B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6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AC19C-EA93-4248-94EB-F0302487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DCF7-0898-0377-76A9-466C4F70D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9CE9-AC26-BF2A-E207-8643DBC10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5462-925E-44B2-A644-3CEFCF02BF6A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5C21-B99D-EAD6-3D2E-463D9F9CC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8F49-DE92-7D7A-48E9-2E7231F3F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3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Introduction to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AngularJS or Angular?</a:t>
            </a:r>
          </a:p>
          <a:p>
            <a:r>
              <a:rPr lang="en-IN" sz="4000" dirty="0"/>
              <a:t>Angular 2,4,5,… (</a:t>
            </a:r>
            <a:r>
              <a:rPr lang="en-IN" sz="4000" dirty="0">
                <a:hlinkClick r:id="rId3"/>
              </a:rPr>
              <a:t>www.angular.io</a:t>
            </a:r>
            <a:r>
              <a:rPr lang="en-IN" sz="4000" dirty="0"/>
              <a:t>)</a:t>
            </a:r>
          </a:p>
          <a:p>
            <a:r>
              <a:rPr lang="en-IN" sz="4000" dirty="0"/>
              <a:t>Why Typescript?</a:t>
            </a:r>
          </a:p>
          <a:p>
            <a:r>
              <a:rPr lang="en-IN" sz="4000" dirty="0"/>
              <a:t>ES2015 (ES6)</a:t>
            </a:r>
          </a:p>
          <a:p>
            <a:r>
              <a:rPr lang="en-IN" sz="4000" dirty="0"/>
              <a:t>Component based</a:t>
            </a:r>
          </a:p>
        </p:txBody>
      </p:sp>
    </p:spTree>
    <p:extLst>
      <p:ext uri="{BB962C8B-B14F-4D97-AF65-F5344CB8AC3E}">
        <p14:creationId xmlns:p14="http://schemas.microsoft.com/office/powerpoint/2010/main" val="204158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Lifecycle Hooks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ngOnChanges()</a:t>
            </a:r>
          </a:p>
          <a:p>
            <a:r>
              <a:rPr lang="en-IN" dirty="0"/>
              <a:t>ngOnInit()</a:t>
            </a:r>
          </a:p>
          <a:p>
            <a:r>
              <a:rPr lang="en-IN" dirty="0"/>
              <a:t>ngDoCheck()</a:t>
            </a:r>
          </a:p>
          <a:p>
            <a:r>
              <a:rPr lang="en-IN" dirty="0"/>
              <a:t>ngAfterContentInit()</a:t>
            </a:r>
          </a:p>
          <a:p>
            <a:r>
              <a:rPr lang="en-IN" dirty="0"/>
              <a:t>ngAfterContentChecked()</a:t>
            </a:r>
          </a:p>
          <a:p>
            <a:r>
              <a:rPr lang="en-IN" dirty="0"/>
              <a:t>ngAfterViewInit()</a:t>
            </a:r>
          </a:p>
          <a:p>
            <a:r>
              <a:rPr lang="en-IN" dirty="0"/>
              <a:t>ngAfterViewChecked()</a:t>
            </a:r>
          </a:p>
          <a:p>
            <a:r>
              <a:rPr lang="en-IN" dirty="0"/>
              <a:t>ngOnDestroy()</a:t>
            </a:r>
          </a:p>
        </p:txBody>
      </p:sp>
    </p:spTree>
    <p:extLst>
      <p:ext uri="{BB962C8B-B14F-4D97-AF65-F5344CB8AC3E}">
        <p14:creationId xmlns:p14="http://schemas.microsoft.com/office/powerpoint/2010/main" val="398379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Content Projection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 HTML content from parent to child component</a:t>
            </a:r>
          </a:p>
          <a:p>
            <a:r>
              <a:rPr lang="en-IN" dirty="0"/>
              <a:t>Helps to build reusable content</a:t>
            </a:r>
          </a:p>
          <a:p>
            <a:r>
              <a:rPr lang="en-IN" dirty="0"/>
              <a:t>&lt;ng-content&gt;</a:t>
            </a:r>
          </a:p>
          <a:p>
            <a:r>
              <a:rPr lang="en-IN" dirty="0"/>
              <a:t>Named &lt;ng-content&gt; with “select” attribute</a:t>
            </a:r>
          </a:p>
          <a:p>
            <a:r>
              <a:rPr lang="en-IN" dirty="0"/>
              <a:t>Class(.) selector and id(#) selector</a:t>
            </a:r>
          </a:p>
          <a:p>
            <a:r>
              <a:rPr lang="en-IN" dirty="0"/>
              <a:t>@ContentChild() &amp; @ContentChildren() Decorators.</a:t>
            </a:r>
          </a:p>
        </p:txBody>
      </p:sp>
    </p:spTree>
    <p:extLst>
      <p:ext uri="{BB962C8B-B14F-4D97-AF65-F5344CB8AC3E}">
        <p14:creationId xmlns:p14="http://schemas.microsoft.com/office/powerpoint/2010/main" val="69734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Driven Forms</a:t>
            </a:r>
          </a:p>
          <a:p>
            <a:pPr lvl="1"/>
            <a:r>
              <a:rPr lang="en-IN" dirty="0"/>
              <a:t>Created by Directives</a:t>
            </a:r>
          </a:p>
          <a:p>
            <a:pPr lvl="1"/>
            <a:r>
              <a:rPr lang="en-IN" dirty="0"/>
              <a:t>Using FormsModule</a:t>
            </a:r>
          </a:p>
          <a:p>
            <a:pPr lvl="1"/>
            <a:r>
              <a:rPr lang="en-IN" dirty="0"/>
              <a:t>Two-way data binding</a:t>
            </a:r>
          </a:p>
          <a:p>
            <a:pPr lvl="1"/>
            <a:r>
              <a:rPr lang="en-IN" dirty="0"/>
              <a:t>Unit testing is a challenge</a:t>
            </a:r>
          </a:p>
          <a:p>
            <a:r>
              <a:rPr lang="en-IN" dirty="0"/>
              <a:t>Model Driven Forms (or) Reactive Forms</a:t>
            </a:r>
          </a:p>
          <a:p>
            <a:pPr lvl="1"/>
            <a:r>
              <a:rPr lang="en-IN" dirty="0"/>
              <a:t>Created in Component class</a:t>
            </a:r>
          </a:p>
          <a:p>
            <a:pPr lvl="1"/>
            <a:r>
              <a:rPr lang="en-IN" dirty="0"/>
              <a:t>Using ReactiveFormsModule</a:t>
            </a:r>
          </a:p>
          <a:p>
            <a:pPr lvl="1"/>
            <a:r>
              <a:rPr lang="en-IN" dirty="0"/>
              <a:t>No two-way data binding</a:t>
            </a:r>
          </a:p>
          <a:p>
            <a:pPr lvl="1"/>
            <a:r>
              <a:rPr lang="en-IN" dirty="0"/>
              <a:t>testable</a:t>
            </a:r>
          </a:p>
        </p:txBody>
      </p:sp>
    </p:spTree>
    <p:extLst>
      <p:ext uri="{BB962C8B-B14F-4D97-AF65-F5344CB8AC3E}">
        <p14:creationId xmlns:p14="http://schemas.microsoft.com/office/powerpoint/2010/main" val="169152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Template Driven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Form Control</a:t>
            </a:r>
          </a:p>
          <a:p>
            <a:r>
              <a:rPr lang="en-IN" dirty="0"/>
              <a:t>Form Group</a:t>
            </a:r>
          </a:p>
          <a:p>
            <a:r>
              <a:rPr lang="en-IN" dirty="0"/>
              <a:t>Form Array</a:t>
            </a:r>
          </a:p>
          <a:p>
            <a:r>
              <a:rPr lang="en-IN" dirty="0"/>
              <a:t>Form Builder</a:t>
            </a:r>
          </a:p>
          <a:p>
            <a:r>
              <a:rPr lang="en-IN" dirty="0"/>
              <a:t>Control Value Accessor	</a:t>
            </a:r>
          </a:p>
          <a:p>
            <a:r>
              <a:rPr lang="en-IN" dirty="0"/>
              <a:t>ngForm &amp; (ngSubmit)</a:t>
            </a:r>
          </a:p>
          <a:p>
            <a:r>
              <a:rPr lang="en-IN" dirty="0"/>
              <a:t>ngModel</a:t>
            </a:r>
          </a:p>
          <a:p>
            <a:r>
              <a:rPr lang="en-IN" dirty="0"/>
              <a:t>ngModelGroup</a:t>
            </a:r>
          </a:p>
        </p:txBody>
      </p:sp>
    </p:spTree>
    <p:extLst>
      <p:ext uri="{BB962C8B-B14F-4D97-AF65-F5344CB8AC3E}">
        <p14:creationId xmlns:p14="http://schemas.microsoft.com/office/powerpoint/2010/main" val="213603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Reactive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FormArray</a:t>
            </a:r>
          </a:p>
          <a:p>
            <a:r>
              <a:rPr lang="en-IN" dirty="0"/>
              <a:t>FormGroup</a:t>
            </a:r>
          </a:p>
          <a:p>
            <a:r>
              <a:rPr lang="en-IN" dirty="0"/>
              <a:t>FormControl</a:t>
            </a:r>
          </a:p>
          <a:p>
            <a:r>
              <a:rPr lang="en-IN" dirty="0"/>
              <a:t>FormBuilder</a:t>
            </a:r>
          </a:p>
          <a:p>
            <a:r>
              <a:rPr lang="en-IN" dirty="0"/>
              <a:t>Validations</a:t>
            </a:r>
          </a:p>
          <a:p>
            <a:r>
              <a:rPr lang="en-IN" dirty="0"/>
              <a:t>Reset </a:t>
            </a:r>
            <a:r>
              <a:rPr lang="en-IN"/>
              <a:t>with Default Values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47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06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CLI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Manual and Built-in Tool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Environment</a:t>
            </a:r>
          </a:p>
          <a:p>
            <a:pPr lvl="1"/>
            <a:r>
              <a:rPr lang="en-IN" dirty="0"/>
              <a:t>Visual Studio Code</a:t>
            </a:r>
          </a:p>
          <a:p>
            <a:pPr lvl="1"/>
            <a:r>
              <a:rPr lang="en-IN" dirty="0"/>
              <a:t>Node v14.x.x (node -v)</a:t>
            </a:r>
          </a:p>
          <a:p>
            <a:pPr lvl="1"/>
            <a:r>
              <a:rPr lang="en-IN" dirty="0"/>
              <a:t>NPM v6.x.x (</a:t>
            </a:r>
            <a:r>
              <a:rPr lang="en-IN" dirty="0" err="1"/>
              <a:t>npm</a:t>
            </a:r>
            <a:r>
              <a:rPr lang="en-IN" dirty="0"/>
              <a:t> -v)</a:t>
            </a:r>
          </a:p>
          <a:p>
            <a:pPr lvl="1"/>
            <a:r>
              <a:rPr lang="en-IN" dirty="0"/>
              <a:t>Angular CLI (</a:t>
            </a:r>
            <a:r>
              <a:rPr lang="en-IN" dirty="0" err="1"/>
              <a:t>npm</a:t>
            </a:r>
            <a:r>
              <a:rPr lang="en-IN" dirty="0"/>
              <a:t> install –g @angular/cli-- </a:t>
            </a:r>
            <a:r>
              <a:rPr lang="en-IN" b="1" dirty="0"/>
              <a:t>@version</a:t>
            </a:r>
            <a:r>
              <a:rPr lang="en-IN" dirty="0"/>
              <a:t> if needed) .</a:t>
            </a:r>
          </a:p>
          <a:p>
            <a:r>
              <a:rPr lang="en-IN" dirty="0"/>
              <a:t>ng commands</a:t>
            </a:r>
          </a:p>
        </p:txBody>
      </p:sp>
    </p:spTree>
    <p:extLst>
      <p:ext uri="{BB962C8B-B14F-4D97-AF65-F5344CB8AC3E}">
        <p14:creationId xmlns:p14="http://schemas.microsoft.com/office/powerpoint/2010/main" val="196086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Basic Structure of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ng new &lt;project_name&gt;</a:t>
            </a:r>
          </a:p>
          <a:p>
            <a:r>
              <a:rPr lang="en-IN" b="1" dirty="0"/>
              <a:t>cd &lt;project_name&gt;</a:t>
            </a:r>
          </a:p>
          <a:p>
            <a:r>
              <a:rPr lang="en-IN" dirty="0"/>
              <a:t>ng serve </a:t>
            </a:r>
            <a:r>
              <a:rPr lang="en-IN" b="1" dirty="0"/>
              <a:t>or</a:t>
            </a:r>
            <a:r>
              <a:rPr lang="en-IN" dirty="0"/>
              <a:t> ng s </a:t>
            </a:r>
            <a:r>
              <a:rPr lang="en-IN" b="1" dirty="0"/>
              <a:t>or</a:t>
            </a:r>
            <a:r>
              <a:rPr lang="en-IN" dirty="0"/>
              <a:t> ng s –o </a:t>
            </a:r>
            <a:r>
              <a:rPr lang="en-IN" b="1" dirty="0"/>
              <a:t>or ng serve –open</a:t>
            </a:r>
          </a:p>
          <a:p>
            <a:r>
              <a:rPr lang="en-IN" b="1" dirty="0"/>
              <a:t>Ctrl + C </a:t>
            </a:r>
            <a:r>
              <a:rPr lang="en-IN" dirty="0"/>
              <a:t>(to terminate the Server)</a:t>
            </a:r>
          </a:p>
          <a:p>
            <a:r>
              <a:rPr lang="en-IN" dirty="0"/>
              <a:t>node_modules, assets, src folders</a:t>
            </a:r>
          </a:p>
          <a:p>
            <a:r>
              <a:rPr lang="en-IN" dirty="0"/>
              <a:t>package.json</a:t>
            </a:r>
          </a:p>
          <a:p>
            <a:r>
              <a:rPr lang="en-IN" dirty="0"/>
              <a:t>karma.config, tsconfig.json</a:t>
            </a:r>
          </a:p>
          <a:p>
            <a:r>
              <a:rPr lang="en-IN" dirty="0"/>
              <a:t>main.ts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15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Building blocks of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  <a:p>
            <a:r>
              <a:rPr lang="en-IN" dirty="0"/>
              <a:t>Components</a:t>
            </a:r>
          </a:p>
          <a:p>
            <a:r>
              <a:rPr lang="en-IN" dirty="0"/>
              <a:t>Metadata</a:t>
            </a:r>
          </a:p>
          <a:p>
            <a:r>
              <a:rPr lang="en-IN" dirty="0"/>
              <a:t>Templates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Directives</a:t>
            </a:r>
          </a:p>
          <a:p>
            <a:r>
              <a:rPr lang="en-IN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7421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Templates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Template</a:t>
            </a:r>
          </a:p>
          <a:p>
            <a:pPr lvl="2"/>
            <a:r>
              <a:rPr lang="en-US" sz="2800" dirty="0"/>
              <a:t>Single Quote</a:t>
            </a:r>
          </a:p>
          <a:p>
            <a:pPr lvl="2"/>
            <a:r>
              <a:rPr lang="en-US" sz="2800" dirty="0"/>
              <a:t>Double Quote</a:t>
            </a:r>
          </a:p>
          <a:p>
            <a:pPr lvl="2"/>
            <a:r>
              <a:rPr lang="en-US" sz="2800" dirty="0"/>
              <a:t>Back Tick</a:t>
            </a:r>
          </a:p>
          <a:p>
            <a:pPr lvl="2"/>
            <a:r>
              <a:rPr lang="en-US" sz="2800" dirty="0"/>
              <a:t>No Intellisense / No AutoComplete</a:t>
            </a:r>
          </a:p>
          <a:p>
            <a:r>
              <a:rPr lang="en-US" dirty="0"/>
              <a:t>External Template</a:t>
            </a:r>
          </a:p>
          <a:p>
            <a:r>
              <a:rPr lang="en-US" dirty="0"/>
              <a:t>Inline Styles</a:t>
            </a:r>
          </a:p>
          <a:p>
            <a:r>
              <a:rPr lang="en-US" dirty="0"/>
              <a:t>External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38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Types &amp; Access Modifiers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 Modifiers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Protected</a:t>
            </a:r>
          </a:p>
          <a:p>
            <a:r>
              <a:rPr lang="en-US" dirty="0"/>
              <a:t>Variable Declarations</a:t>
            </a:r>
          </a:p>
          <a:p>
            <a:pPr lvl="1"/>
            <a:r>
              <a:rPr lang="en-US" dirty="0"/>
              <a:t>var, let, const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void, null, undefined</a:t>
            </a:r>
          </a:p>
          <a:p>
            <a:pPr lvl="1"/>
            <a:r>
              <a:rPr lang="en-IN" dirty="0"/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230888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Binding	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Data Binding</a:t>
            </a:r>
          </a:p>
          <a:p>
            <a:pPr lvl="1"/>
            <a:r>
              <a:rPr lang="en-US" sz="2800" dirty="0"/>
              <a:t>Interpolation {{ }}</a:t>
            </a:r>
          </a:p>
          <a:p>
            <a:pPr lvl="1"/>
            <a:r>
              <a:rPr lang="en-US" sz="2800" dirty="0"/>
              <a:t>Property Binding []</a:t>
            </a:r>
          </a:p>
          <a:p>
            <a:pPr lvl="1"/>
            <a:r>
              <a:rPr lang="en-US" sz="2800" dirty="0"/>
              <a:t>Event Binding ()</a:t>
            </a:r>
          </a:p>
          <a:p>
            <a:r>
              <a:rPr lang="en-US" dirty="0"/>
              <a:t>Two-way Binding [( )]</a:t>
            </a:r>
          </a:p>
          <a:p>
            <a:pPr lvl="1"/>
            <a:r>
              <a:rPr lang="en-US" sz="2800" dirty="0"/>
              <a:t>Using NgModel [(ngModel)]</a:t>
            </a:r>
          </a:p>
          <a:p>
            <a:pPr lvl="1"/>
            <a:r>
              <a:rPr lang="en-US" sz="2800" dirty="0"/>
              <a:t>It’s a combination of property binding and event binding</a:t>
            </a:r>
          </a:p>
          <a:p>
            <a:pPr lvl="1"/>
            <a:r>
              <a:rPr lang="en-US" sz="2800" dirty="0"/>
              <a:t>Forms Module from @angular/forms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1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Directives	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Directives add behavior to the DOM Elements.</a:t>
            </a:r>
          </a:p>
          <a:p>
            <a:r>
              <a:rPr lang="en-US" dirty="0"/>
              <a:t>Types of Directives</a:t>
            </a:r>
          </a:p>
          <a:p>
            <a:pPr lvl="1"/>
            <a:r>
              <a:rPr lang="en-US" sz="2800" dirty="0"/>
              <a:t>Component Directive</a:t>
            </a:r>
          </a:p>
          <a:p>
            <a:pPr lvl="2"/>
            <a:r>
              <a:rPr lang="en-US" sz="2800" dirty="0"/>
              <a:t>@Component</a:t>
            </a:r>
          </a:p>
          <a:p>
            <a:pPr lvl="1"/>
            <a:r>
              <a:rPr lang="en-US" sz="2800" dirty="0"/>
              <a:t>Attribute Directives</a:t>
            </a:r>
          </a:p>
          <a:p>
            <a:pPr lvl="2"/>
            <a:r>
              <a:rPr lang="en-US" sz="2800" dirty="0"/>
              <a:t>ngStyle, ngClass</a:t>
            </a:r>
          </a:p>
          <a:p>
            <a:pPr lvl="1"/>
            <a:r>
              <a:rPr lang="en-US" sz="2800" dirty="0"/>
              <a:t>Structural Directives</a:t>
            </a:r>
          </a:p>
          <a:p>
            <a:pPr lvl="2"/>
            <a:r>
              <a:rPr lang="en-US" sz="2800" dirty="0"/>
              <a:t>*ngIf, *ngFor, *</a:t>
            </a:r>
            <a:r>
              <a:rPr lang="en-US" sz="2800" dirty="0" err="1"/>
              <a:t>ngSwitch</a:t>
            </a:r>
            <a:endParaRPr lang="en-US" sz="2800" dirty="0"/>
          </a:p>
          <a:p>
            <a:pPr lvl="2"/>
            <a:r>
              <a:rPr lang="en-US" sz="2800" dirty="0"/>
              <a:t>https://github.com/raharshi/angular-kh.git</a:t>
            </a:r>
          </a:p>
        </p:txBody>
      </p:sp>
    </p:spTree>
    <p:extLst>
      <p:ext uri="{BB962C8B-B14F-4D97-AF65-F5344CB8AC3E}">
        <p14:creationId xmlns:p14="http://schemas.microsoft.com/office/powerpoint/2010/main" val="403073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Component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Nested Components</a:t>
            </a:r>
          </a:p>
          <a:p>
            <a:r>
              <a:rPr lang="en-IN" dirty="0"/>
              <a:t>Communication between Components</a:t>
            </a:r>
          </a:p>
          <a:p>
            <a:pPr lvl="1"/>
            <a:r>
              <a:rPr lang="en-IN" sz="2800" dirty="0"/>
              <a:t>Parent to Child</a:t>
            </a:r>
          </a:p>
          <a:p>
            <a:pPr lvl="2"/>
            <a:r>
              <a:rPr lang="en-IN" sz="2800" dirty="0"/>
              <a:t>Input() Decorator in our child</a:t>
            </a:r>
          </a:p>
          <a:p>
            <a:pPr lvl="1"/>
            <a:r>
              <a:rPr lang="en-IN" sz="2800" dirty="0"/>
              <a:t>Child to Parent</a:t>
            </a:r>
          </a:p>
          <a:p>
            <a:pPr lvl="2"/>
            <a:r>
              <a:rPr lang="en-IN" sz="2800" dirty="0"/>
              <a:t>Output() Decorator using EventEmitter from @angular/core</a:t>
            </a:r>
          </a:p>
          <a:p>
            <a:r>
              <a:rPr lang="en-IN" dirty="0"/>
              <a:t>ViewChild() &amp; ViewChildren() Decorators</a:t>
            </a:r>
          </a:p>
          <a:p>
            <a:pPr lvl="1"/>
            <a:r>
              <a:rPr lang="en-IN" dirty="0"/>
              <a:t>Parent Dom and Child Component Changes.</a:t>
            </a:r>
          </a:p>
        </p:txBody>
      </p:sp>
    </p:spTree>
    <p:extLst>
      <p:ext uri="{BB962C8B-B14F-4D97-AF65-F5344CB8AC3E}">
        <p14:creationId xmlns:p14="http://schemas.microsoft.com/office/powerpoint/2010/main" val="202197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460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Angular</vt:lpstr>
      <vt:lpstr>Angular CLI Setup</vt:lpstr>
      <vt:lpstr>Basic Structure of Project</vt:lpstr>
      <vt:lpstr>Building blocks of Angular</vt:lpstr>
      <vt:lpstr>Templates</vt:lpstr>
      <vt:lpstr>Data Types &amp; Access Modifiers</vt:lpstr>
      <vt:lpstr>Data Binding </vt:lpstr>
      <vt:lpstr>Directives </vt:lpstr>
      <vt:lpstr>Component Communication</vt:lpstr>
      <vt:lpstr>Angular Lifecycle Hooks</vt:lpstr>
      <vt:lpstr>Content Projection</vt:lpstr>
      <vt:lpstr>Angular Forms</vt:lpstr>
      <vt:lpstr>Template Driven Forms</vt:lpstr>
      <vt:lpstr>Reactive Forms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</dc:title>
  <dc:creator>Raharshi Puli</dc:creator>
  <cp:lastModifiedBy>Raharshi Puli</cp:lastModifiedBy>
  <cp:revision>35</cp:revision>
  <dcterms:created xsi:type="dcterms:W3CDTF">2022-06-26T13:48:52Z</dcterms:created>
  <dcterms:modified xsi:type="dcterms:W3CDTF">2022-06-30T19:02:38Z</dcterms:modified>
</cp:coreProperties>
</file>