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71784-BE52-4FD9-8B9C-C54822B00405}" v="42" dt="2020-11-22T12:27:59.761"/>
    <p1510:client id="{8ED41DB6-FD95-45E8-B4C4-17EAB484C1DB}" v="12" dt="2020-11-22T17:43:25.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9" autoAdjust="0"/>
    <p:restoredTop sz="94660"/>
  </p:normalViewPr>
  <p:slideViewPr>
    <p:cSldViewPr snapToGrid="0">
      <p:cViewPr>
        <p:scale>
          <a:sx n="33" d="100"/>
          <a:sy n="33" d="100"/>
        </p:scale>
        <p:origin x="1002"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s" userId="cf3dc6f00c0efa3d" providerId="LiveId" clId="{2FF71784-BE52-4FD9-8B9C-C54822B00405}"/>
    <pc:docChg chg="undo custSel addSld delSld modSld">
      <pc:chgData name="Jonas" userId="cf3dc6f00c0efa3d" providerId="LiveId" clId="{2FF71784-BE52-4FD9-8B9C-C54822B00405}" dt="2020-11-22T12:34:40.788" v="3181" actId="47"/>
      <pc:docMkLst>
        <pc:docMk/>
      </pc:docMkLst>
      <pc:sldChg chg="addSp delSp modSp mod">
        <pc:chgData name="Jonas" userId="cf3dc6f00c0efa3d" providerId="LiveId" clId="{2FF71784-BE52-4FD9-8B9C-C54822B00405}" dt="2020-11-22T12:31:53.259" v="3180" actId="1076"/>
        <pc:sldMkLst>
          <pc:docMk/>
          <pc:sldMk cId="996167687" sldId="256"/>
        </pc:sldMkLst>
        <pc:spChg chg="mod topLvl">
          <ac:chgData name="Jonas" userId="cf3dc6f00c0efa3d" providerId="LiveId" clId="{2FF71784-BE52-4FD9-8B9C-C54822B00405}" dt="2020-11-22T12:04:18.543" v="2541" actId="164"/>
          <ac:spMkLst>
            <pc:docMk/>
            <pc:sldMk cId="996167687" sldId="256"/>
            <ac:spMk id="4" creationId="{44C5005F-F33C-48BB-802C-1B4A9C2A21BE}"/>
          </ac:spMkLst>
        </pc:spChg>
        <pc:spChg chg="mod">
          <ac:chgData name="Jonas" userId="cf3dc6f00c0efa3d" providerId="LiveId" clId="{2FF71784-BE52-4FD9-8B9C-C54822B00405}" dt="2020-11-22T11:58:30.766" v="2431" actId="165"/>
          <ac:spMkLst>
            <pc:docMk/>
            <pc:sldMk cId="996167687" sldId="256"/>
            <ac:spMk id="5" creationId="{6C770D3A-378D-40D5-8FC8-B93E3CC73480}"/>
          </ac:spMkLst>
        </pc:spChg>
        <pc:spChg chg="mod">
          <ac:chgData name="Jonas" userId="cf3dc6f00c0efa3d" providerId="LiveId" clId="{2FF71784-BE52-4FD9-8B9C-C54822B00405}" dt="2020-11-22T11:58:30.766" v="2431" actId="165"/>
          <ac:spMkLst>
            <pc:docMk/>
            <pc:sldMk cId="996167687" sldId="256"/>
            <ac:spMk id="6" creationId="{72A4F93D-8F1F-45B8-AFD3-E6426E3D8983}"/>
          </ac:spMkLst>
        </pc:spChg>
        <pc:spChg chg="mod topLvl">
          <ac:chgData name="Jonas" userId="cf3dc6f00c0efa3d" providerId="LiveId" clId="{2FF71784-BE52-4FD9-8B9C-C54822B00405}" dt="2020-11-22T12:04:18.543" v="2541" actId="164"/>
          <ac:spMkLst>
            <pc:docMk/>
            <pc:sldMk cId="996167687" sldId="256"/>
            <ac:spMk id="7" creationId="{D587BC5D-BE4F-4F3B-A7BA-98CFB6BD7ED0}"/>
          </ac:spMkLst>
        </pc:spChg>
        <pc:spChg chg="add del mod topLvl">
          <ac:chgData name="Jonas" userId="cf3dc6f00c0efa3d" providerId="LiveId" clId="{2FF71784-BE52-4FD9-8B9C-C54822B00405}" dt="2020-11-22T12:12:39.267" v="2868" actId="20577"/>
          <ac:spMkLst>
            <pc:docMk/>
            <pc:sldMk cId="996167687" sldId="256"/>
            <ac:spMk id="9" creationId="{A5981471-CFC5-490F-88FE-2CEF2DE10A79}"/>
          </ac:spMkLst>
        </pc:spChg>
        <pc:spChg chg="mod topLvl">
          <ac:chgData name="Jonas" userId="cf3dc6f00c0efa3d" providerId="LiveId" clId="{2FF71784-BE52-4FD9-8B9C-C54822B00405}" dt="2020-11-22T12:04:18.543" v="2541" actId="164"/>
          <ac:spMkLst>
            <pc:docMk/>
            <pc:sldMk cId="996167687" sldId="256"/>
            <ac:spMk id="10" creationId="{8D6116A0-40DC-4A0F-B1D7-63CE0019E771}"/>
          </ac:spMkLst>
        </pc:spChg>
        <pc:spChg chg="mod">
          <ac:chgData name="Jonas" userId="cf3dc6f00c0efa3d" providerId="LiveId" clId="{2FF71784-BE52-4FD9-8B9C-C54822B00405}" dt="2020-11-22T11:58:30.766" v="2431" actId="165"/>
          <ac:spMkLst>
            <pc:docMk/>
            <pc:sldMk cId="996167687" sldId="256"/>
            <ac:spMk id="11" creationId="{217FBACE-0BD1-41C3-85E5-E65BDD6B4FB3}"/>
          </ac:spMkLst>
        </pc:spChg>
        <pc:spChg chg="mod topLvl">
          <ac:chgData name="Jonas" userId="cf3dc6f00c0efa3d" providerId="LiveId" clId="{2FF71784-BE52-4FD9-8B9C-C54822B00405}" dt="2020-11-22T11:58:30.766" v="2431" actId="165"/>
          <ac:spMkLst>
            <pc:docMk/>
            <pc:sldMk cId="996167687" sldId="256"/>
            <ac:spMk id="15" creationId="{A1EF6C2F-2570-418C-9F4D-A541FB055C89}"/>
          </ac:spMkLst>
        </pc:spChg>
        <pc:spChg chg="del mod">
          <ac:chgData name="Jonas" userId="cf3dc6f00c0efa3d" providerId="LiveId" clId="{2FF71784-BE52-4FD9-8B9C-C54822B00405}" dt="2020-11-22T10:53:58.336" v="91" actId="478"/>
          <ac:spMkLst>
            <pc:docMk/>
            <pc:sldMk cId="996167687" sldId="256"/>
            <ac:spMk id="18" creationId="{D39A2199-5B72-45C3-BC3B-4E3094765CB5}"/>
          </ac:spMkLst>
        </pc:spChg>
        <pc:spChg chg="del mod">
          <ac:chgData name="Jonas" userId="cf3dc6f00c0efa3d" providerId="LiveId" clId="{2FF71784-BE52-4FD9-8B9C-C54822B00405}" dt="2020-11-22T12:13:37.067" v="2869" actId="478"/>
          <ac:spMkLst>
            <pc:docMk/>
            <pc:sldMk cId="996167687" sldId="256"/>
            <ac:spMk id="19" creationId="{1A9AC2FA-EC53-44B4-BCFE-C83BB3337C19}"/>
          </ac:spMkLst>
        </pc:spChg>
        <pc:spChg chg="mod topLvl">
          <ac:chgData name="Jonas" userId="cf3dc6f00c0efa3d" providerId="LiveId" clId="{2FF71784-BE52-4FD9-8B9C-C54822B00405}" dt="2020-11-22T11:58:30.766" v="2431" actId="165"/>
          <ac:spMkLst>
            <pc:docMk/>
            <pc:sldMk cId="996167687" sldId="256"/>
            <ac:spMk id="23" creationId="{F414C992-10B8-4B1D-AC31-3FD920B99280}"/>
          </ac:spMkLst>
        </pc:spChg>
        <pc:spChg chg="mod">
          <ac:chgData name="Jonas" userId="cf3dc6f00c0efa3d" providerId="LiveId" clId="{2FF71784-BE52-4FD9-8B9C-C54822B00405}" dt="2020-11-22T12:04:01.103" v="2540" actId="1076"/>
          <ac:spMkLst>
            <pc:docMk/>
            <pc:sldMk cId="996167687" sldId="256"/>
            <ac:spMk id="25" creationId="{D6E759AD-A2D1-48BA-ADB7-6E597F5CDA83}"/>
          </ac:spMkLst>
        </pc:spChg>
        <pc:spChg chg="add del">
          <ac:chgData name="Jonas" userId="cf3dc6f00c0efa3d" providerId="LiveId" clId="{2FF71784-BE52-4FD9-8B9C-C54822B00405}" dt="2020-11-22T10:54:13.089" v="95" actId="478"/>
          <ac:spMkLst>
            <pc:docMk/>
            <pc:sldMk cId="996167687" sldId="256"/>
            <ac:spMk id="26" creationId="{700261A0-D635-4A01-A81E-A4685A46139B}"/>
          </ac:spMkLst>
        </pc:spChg>
        <pc:spChg chg="add del">
          <ac:chgData name="Jonas" userId="cf3dc6f00c0efa3d" providerId="LiveId" clId="{2FF71784-BE52-4FD9-8B9C-C54822B00405}" dt="2020-11-22T10:54:36.314" v="97" actId="478"/>
          <ac:spMkLst>
            <pc:docMk/>
            <pc:sldMk cId="996167687" sldId="256"/>
            <ac:spMk id="27" creationId="{4A4B4D53-7BF7-4907-907A-937B25792E71}"/>
          </ac:spMkLst>
        </pc:spChg>
        <pc:spChg chg="add del">
          <ac:chgData name="Jonas" userId="cf3dc6f00c0efa3d" providerId="LiveId" clId="{2FF71784-BE52-4FD9-8B9C-C54822B00405}" dt="2020-11-22T10:54:49.401" v="99" actId="478"/>
          <ac:spMkLst>
            <pc:docMk/>
            <pc:sldMk cId="996167687" sldId="256"/>
            <ac:spMk id="28" creationId="{44EA7C56-E9C6-45A5-8101-3B9128E1F61F}"/>
          </ac:spMkLst>
        </pc:spChg>
        <pc:spChg chg="add del">
          <ac:chgData name="Jonas" userId="cf3dc6f00c0efa3d" providerId="LiveId" clId="{2FF71784-BE52-4FD9-8B9C-C54822B00405}" dt="2020-11-22T10:55:40.233" v="105" actId="478"/>
          <ac:spMkLst>
            <pc:docMk/>
            <pc:sldMk cId="996167687" sldId="256"/>
            <ac:spMk id="29" creationId="{5D6CD45B-9A28-4ACB-8286-E5F2C435A87E}"/>
          </ac:spMkLst>
        </pc:spChg>
        <pc:spChg chg="add del">
          <ac:chgData name="Jonas" userId="cf3dc6f00c0efa3d" providerId="LiveId" clId="{2FF71784-BE52-4FD9-8B9C-C54822B00405}" dt="2020-11-22T10:55:41.625" v="106" actId="478"/>
          <ac:spMkLst>
            <pc:docMk/>
            <pc:sldMk cId="996167687" sldId="256"/>
            <ac:spMk id="30" creationId="{63754782-6F73-40D2-9224-935F7E6526FC}"/>
          </ac:spMkLst>
        </pc:spChg>
        <pc:spChg chg="add mod">
          <ac:chgData name="Jonas" userId="cf3dc6f00c0efa3d" providerId="LiveId" clId="{2FF71784-BE52-4FD9-8B9C-C54822B00405}" dt="2020-11-22T12:04:01.103" v="2540" actId="1076"/>
          <ac:spMkLst>
            <pc:docMk/>
            <pc:sldMk cId="996167687" sldId="256"/>
            <ac:spMk id="33" creationId="{36A48D36-E7C2-44B8-B97A-975292C742D4}"/>
          </ac:spMkLst>
        </pc:spChg>
        <pc:spChg chg="add mod">
          <ac:chgData name="Jonas" userId="cf3dc6f00c0efa3d" providerId="LiveId" clId="{2FF71784-BE52-4FD9-8B9C-C54822B00405}" dt="2020-11-22T12:04:01.103" v="2540" actId="1076"/>
          <ac:spMkLst>
            <pc:docMk/>
            <pc:sldMk cId="996167687" sldId="256"/>
            <ac:spMk id="34" creationId="{D32B24F8-5F3C-44B0-A60C-FEF6F131DA2A}"/>
          </ac:spMkLst>
        </pc:spChg>
        <pc:spChg chg="add del mod">
          <ac:chgData name="Jonas" userId="cf3dc6f00c0efa3d" providerId="LiveId" clId="{2FF71784-BE52-4FD9-8B9C-C54822B00405}" dt="2020-11-22T11:25:55.002" v="1285" actId="478"/>
          <ac:spMkLst>
            <pc:docMk/>
            <pc:sldMk cId="996167687" sldId="256"/>
            <ac:spMk id="35" creationId="{AC91B470-9572-458C-89E7-31E27198A5DD}"/>
          </ac:spMkLst>
        </pc:spChg>
        <pc:spChg chg="add mod ord topLvl">
          <ac:chgData name="Jonas" userId="cf3dc6f00c0efa3d" providerId="LiveId" clId="{2FF71784-BE52-4FD9-8B9C-C54822B00405}" dt="2020-11-22T12:05:39.283" v="2599" actId="20577"/>
          <ac:spMkLst>
            <pc:docMk/>
            <pc:sldMk cId="996167687" sldId="256"/>
            <ac:spMk id="36" creationId="{F50F6B0A-6DD4-4912-952B-4A7150735057}"/>
          </ac:spMkLst>
        </pc:spChg>
        <pc:spChg chg="add mod ord topLvl">
          <ac:chgData name="Jonas" userId="cf3dc6f00c0efa3d" providerId="LiveId" clId="{2FF71784-BE52-4FD9-8B9C-C54822B00405}" dt="2020-11-22T12:05:15.598" v="2573" actId="1076"/>
          <ac:spMkLst>
            <pc:docMk/>
            <pc:sldMk cId="996167687" sldId="256"/>
            <ac:spMk id="37" creationId="{DCA31FD2-9A68-4331-BE10-539E73599279}"/>
          </ac:spMkLst>
        </pc:spChg>
        <pc:spChg chg="add mod ord topLvl">
          <ac:chgData name="Jonas" userId="cf3dc6f00c0efa3d" providerId="LiveId" clId="{2FF71784-BE52-4FD9-8B9C-C54822B00405}" dt="2020-11-22T12:05:25.499" v="2583" actId="20577"/>
          <ac:spMkLst>
            <pc:docMk/>
            <pc:sldMk cId="996167687" sldId="256"/>
            <ac:spMk id="38" creationId="{FA81DEBE-C255-4AE1-953C-9041551D3D2B}"/>
          </ac:spMkLst>
        </pc:spChg>
        <pc:spChg chg="add mod ord topLvl">
          <ac:chgData name="Jonas" userId="cf3dc6f00c0efa3d" providerId="LiveId" clId="{2FF71784-BE52-4FD9-8B9C-C54822B00405}" dt="2020-11-22T12:05:34.794" v="2594" actId="20577"/>
          <ac:spMkLst>
            <pc:docMk/>
            <pc:sldMk cId="996167687" sldId="256"/>
            <ac:spMk id="39" creationId="{5D75C7EE-3186-463B-9187-07F65ABCB17D}"/>
          </ac:spMkLst>
        </pc:spChg>
        <pc:spChg chg="add del mod">
          <ac:chgData name="Jonas" userId="cf3dc6f00c0efa3d" providerId="LiveId" clId="{2FF71784-BE52-4FD9-8B9C-C54822B00405}" dt="2020-11-22T11:29:36.430" v="1349" actId="11529"/>
          <ac:spMkLst>
            <pc:docMk/>
            <pc:sldMk cId="996167687" sldId="256"/>
            <ac:spMk id="40" creationId="{909B68A5-6FD0-4C7E-8313-3B4840F6614F}"/>
          </ac:spMkLst>
        </pc:spChg>
        <pc:spChg chg="add mod">
          <ac:chgData name="Jonas" userId="cf3dc6f00c0efa3d" providerId="LiveId" clId="{2FF71784-BE52-4FD9-8B9C-C54822B00405}" dt="2020-11-22T12:04:01.103" v="2540" actId="1076"/>
          <ac:spMkLst>
            <pc:docMk/>
            <pc:sldMk cId="996167687" sldId="256"/>
            <ac:spMk id="41" creationId="{86515BEE-53E3-4025-9C14-6E9FAC9713F0}"/>
          </ac:spMkLst>
        </pc:spChg>
        <pc:spChg chg="add mod">
          <ac:chgData name="Jonas" userId="cf3dc6f00c0efa3d" providerId="LiveId" clId="{2FF71784-BE52-4FD9-8B9C-C54822B00405}" dt="2020-11-22T12:09:08.708" v="2721" actId="20577"/>
          <ac:spMkLst>
            <pc:docMk/>
            <pc:sldMk cId="996167687" sldId="256"/>
            <ac:spMk id="42" creationId="{2E255570-3A97-40D3-AAD3-5C88A741334D}"/>
          </ac:spMkLst>
        </pc:spChg>
        <pc:spChg chg="add mod">
          <ac:chgData name="Jonas" userId="cf3dc6f00c0efa3d" providerId="LiveId" clId="{2FF71784-BE52-4FD9-8B9C-C54822B00405}" dt="2020-11-22T12:04:01.103" v="2540" actId="1076"/>
          <ac:spMkLst>
            <pc:docMk/>
            <pc:sldMk cId="996167687" sldId="256"/>
            <ac:spMk id="43" creationId="{44ECB371-E932-4C31-BE5D-AF44C4DA5071}"/>
          </ac:spMkLst>
        </pc:spChg>
        <pc:spChg chg="add mod topLvl">
          <ac:chgData name="Jonas" userId="cf3dc6f00c0efa3d" providerId="LiveId" clId="{2FF71784-BE52-4FD9-8B9C-C54822B00405}" dt="2020-11-22T12:04:18.543" v="2541" actId="164"/>
          <ac:spMkLst>
            <pc:docMk/>
            <pc:sldMk cId="996167687" sldId="256"/>
            <ac:spMk id="44" creationId="{49EC8687-DD6E-4B2E-A320-6129A706CDE4}"/>
          </ac:spMkLst>
        </pc:spChg>
        <pc:spChg chg="add mod">
          <ac:chgData name="Jonas" userId="cf3dc6f00c0efa3d" providerId="LiveId" clId="{2FF71784-BE52-4FD9-8B9C-C54822B00405}" dt="2020-11-22T12:06:18.236" v="2631" actId="6549"/>
          <ac:spMkLst>
            <pc:docMk/>
            <pc:sldMk cId="996167687" sldId="256"/>
            <ac:spMk id="48" creationId="{A3ADBF13-C62B-4754-B815-81AC2BD9933B}"/>
          </ac:spMkLst>
        </pc:spChg>
        <pc:spChg chg="add mod">
          <ac:chgData name="Jonas" userId="cf3dc6f00c0efa3d" providerId="LiveId" clId="{2FF71784-BE52-4FD9-8B9C-C54822B00405}" dt="2020-11-22T12:06:37.520" v="2663" actId="1076"/>
          <ac:spMkLst>
            <pc:docMk/>
            <pc:sldMk cId="996167687" sldId="256"/>
            <ac:spMk id="49" creationId="{16D33472-06B6-42EB-9E9A-805B72B40380}"/>
          </ac:spMkLst>
        </pc:spChg>
        <pc:spChg chg="add mod">
          <ac:chgData name="Jonas" userId="cf3dc6f00c0efa3d" providerId="LiveId" clId="{2FF71784-BE52-4FD9-8B9C-C54822B00405}" dt="2020-11-22T12:06:40.366" v="2664" actId="1076"/>
          <ac:spMkLst>
            <pc:docMk/>
            <pc:sldMk cId="996167687" sldId="256"/>
            <ac:spMk id="50" creationId="{FADF6BC6-D0EC-483D-8900-6FE05884FEF6}"/>
          </ac:spMkLst>
        </pc:spChg>
        <pc:spChg chg="add mod">
          <ac:chgData name="Jonas" userId="cf3dc6f00c0efa3d" providerId="LiveId" clId="{2FF71784-BE52-4FD9-8B9C-C54822B00405}" dt="2020-11-22T12:06:50.275" v="2672" actId="20577"/>
          <ac:spMkLst>
            <pc:docMk/>
            <pc:sldMk cId="996167687" sldId="256"/>
            <ac:spMk id="51" creationId="{8A552EA8-0CA5-4EC6-AC80-BB882D23AFA1}"/>
          </ac:spMkLst>
        </pc:spChg>
        <pc:spChg chg="add mod">
          <ac:chgData name="Jonas" userId="cf3dc6f00c0efa3d" providerId="LiveId" clId="{2FF71784-BE52-4FD9-8B9C-C54822B00405}" dt="2020-11-22T12:07:20.179" v="2706" actId="20577"/>
          <ac:spMkLst>
            <pc:docMk/>
            <pc:sldMk cId="996167687" sldId="256"/>
            <ac:spMk id="52" creationId="{E144B73E-52A8-49CF-A30A-946FD846368C}"/>
          </ac:spMkLst>
        </pc:spChg>
        <pc:spChg chg="add del mod">
          <ac:chgData name="Jonas" userId="cf3dc6f00c0efa3d" providerId="LiveId" clId="{2FF71784-BE52-4FD9-8B9C-C54822B00405}" dt="2020-11-22T12:11:57.107" v="2855" actId="478"/>
          <ac:spMkLst>
            <pc:docMk/>
            <pc:sldMk cId="996167687" sldId="256"/>
            <ac:spMk id="53" creationId="{0B3D7A85-7BE0-445A-9E1F-C07C22E2FFEE}"/>
          </ac:spMkLst>
        </pc:spChg>
        <pc:spChg chg="add del mod">
          <ac:chgData name="Jonas" userId="cf3dc6f00c0efa3d" providerId="LiveId" clId="{2FF71784-BE52-4FD9-8B9C-C54822B00405}" dt="2020-11-22T12:11:58.907" v="2856" actId="478"/>
          <ac:spMkLst>
            <pc:docMk/>
            <pc:sldMk cId="996167687" sldId="256"/>
            <ac:spMk id="54" creationId="{1F1BD964-82A5-4361-96CB-A4FD5DDBB7E8}"/>
          </ac:spMkLst>
        </pc:spChg>
        <pc:spChg chg="add del mod">
          <ac:chgData name="Jonas" userId="cf3dc6f00c0efa3d" providerId="LiveId" clId="{2FF71784-BE52-4FD9-8B9C-C54822B00405}" dt="2020-11-22T12:12:04.267" v="2859" actId="478"/>
          <ac:spMkLst>
            <pc:docMk/>
            <pc:sldMk cId="996167687" sldId="256"/>
            <ac:spMk id="55" creationId="{EFE0DB4C-59D4-4B8F-A216-7405C895A4F7}"/>
          </ac:spMkLst>
        </pc:spChg>
        <pc:spChg chg="add mod">
          <ac:chgData name="Jonas" userId="cf3dc6f00c0efa3d" providerId="LiveId" clId="{2FF71784-BE52-4FD9-8B9C-C54822B00405}" dt="2020-11-22T12:10:21.580" v="2794" actId="1076"/>
          <ac:spMkLst>
            <pc:docMk/>
            <pc:sldMk cId="996167687" sldId="256"/>
            <ac:spMk id="57" creationId="{C94BF2F5-9443-44FB-98AD-85F3FFF8510C}"/>
          </ac:spMkLst>
        </pc:spChg>
        <pc:spChg chg="add mod">
          <ac:chgData name="Jonas" userId="cf3dc6f00c0efa3d" providerId="LiveId" clId="{2FF71784-BE52-4FD9-8B9C-C54822B00405}" dt="2020-11-22T12:10:27.014" v="2795" actId="1076"/>
          <ac:spMkLst>
            <pc:docMk/>
            <pc:sldMk cId="996167687" sldId="256"/>
            <ac:spMk id="58" creationId="{7B371076-CB0C-4570-94D5-9A7C3E94E87A}"/>
          </ac:spMkLst>
        </pc:spChg>
        <pc:spChg chg="add mod">
          <ac:chgData name="Jonas" userId="cf3dc6f00c0efa3d" providerId="LiveId" clId="{2FF71784-BE52-4FD9-8B9C-C54822B00405}" dt="2020-11-22T12:10:30.508" v="2796" actId="1076"/>
          <ac:spMkLst>
            <pc:docMk/>
            <pc:sldMk cId="996167687" sldId="256"/>
            <ac:spMk id="59" creationId="{5DD4BBAC-6BB1-4F30-B40C-FAB53BA087F0}"/>
          </ac:spMkLst>
        </pc:spChg>
        <pc:spChg chg="add mod">
          <ac:chgData name="Jonas" userId="cf3dc6f00c0efa3d" providerId="LiveId" clId="{2FF71784-BE52-4FD9-8B9C-C54822B00405}" dt="2020-11-22T12:10:34.298" v="2797" actId="1076"/>
          <ac:spMkLst>
            <pc:docMk/>
            <pc:sldMk cId="996167687" sldId="256"/>
            <ac:spMk id="60" creationId="{D625F665-C9F2-4B4E-B29C-B28D1EEA86E2}"/>
          </ac:spMkLst>
        </pc:spChg>
        <pc:spChg chg="add mod">
          <ac:chgData name="Jonas" userId="cf3dc6f00c0efa3d" providerId="LiveId" clId="{2FF71784-BE52-4FD9-8B9C-C54822B00405}" dt="2020-11-22T12:31:41.862" v="3179" actId="14100"/>
          <ac:spMkLst>
            <pc:docMk/>
            <pc:sldMk cId="996167687" sldId="256"/>
            <ac:spMk id="61" creationId="{3304BBED-F5E6-4309-9AC8-FE702CC6A51A}"/>
          </ac:spMkLst>
        </pc:spChg>
        <pc:spChg chg="add mod">
          <ac:chgData name="Jonas" userId="cf3dc6f00c0efa3d" providerId="LiveId" clId="{2FF71784-BE52-4FD9-8B9C-C54822B00405}" dt="2020-11-22T12:17:05.723" v="2881" actId="1076"/>
          <ac:spMkLst>
            <pc:docMk/>
            <pc:sldMk cId="996167687" sldId="256"/>
            <ac:spMk id="62" creationId="{7F44D2AC-0D85-4083-9C65-3E1C7E6D9FF7}"/>
          </ac:spMkLst>
        </pc:spChg>
        <pc:spChg chg="add mod">
          <ac:chgData name="Jonas" userId="cf3dc6f00c0efa3d" providerId="LiveId" clId="{2FF71784-BE52-4FD9-8B9C-C54822B00405}" dt="2020-11-22T12:17:11.235" v="2888" actId="20577"/>
          <ac:spMkLst>
            <pc:docMk/>
            <pc:sldMk cId="996167687" sldId="256"/>
            <ac:spMk id="63" creationId="{6577C43A-6AF3-4F08-9CBC-A1DEA56679B2}"/>
          </ac:spMkLst>
        </pc:spChg>
        <pc:spChg chg="add mod">
          <ac:chgData name="Jonas" userId="cf3dc6f00c0efa3d" providerId="LiveId" clId="{2FF71784-BE52-4FD9-8B9C-C54822B00405}" dt="2020-11-22T12:31:53.259" v="3180" actId="1076"/>
          <ac:spMkLst>
            <pc:docMk/>
            <pc:sldMk cId="996167687" sldId="256"/>
            <ac:spMk id="64" creationId="{EC1C8E5D-F70F-4FEE-8A2E-28DF451B32CB}"/>
          </ac:spMkLst>
        </pc:spChg>
        <pc:spChg chg="add mod">
          <ac:chgData name="Jonas" userId="cf3dc6f00c0efa3d" providerId="LiveId" clId="{2FF71784-BE52-4FD9-8B9C-C54822B00405}" dt="2020-11-22T12:22:33.539" v="2950" actId="1076"/>
          <ac:spMkLst>
            <pc:docMk/>
            <pc:sldMk cId="996167687" sldId="256"/>
            <ac:spMk id="65" creationId="{076673C7-F095-4E1F-AEEF-2B44E8E83AB6}"/>
          </ac:spMkLst>
        </pc:spChg>
        <pc:spChg chg="add mod">
          <ac:chgData name="Jonas" userId="cf3dc6f00c0efa3d" providerId="LiveId" clId="{2FF71784-BE52-4FD9-8B9C-C54822B00405}" dt="2020-11-22T12:26:11.948" v="3049" actId="20577"/>
          <ac:spMkLst>
            <pc:docMk/>
            <pc:sldMk cId="996167687" sldId="256"/>
            <ac:spMk id="66" creationId="{A986051D-3CE6-4C04-A058-2A3FE66DCF1C}"/>
          </ac:spMkLst>
        </pc:spChg>
        <pc:spChg chg="add del mod">
          <ac:chgData name="Jonas" userId="cf3dc6f00c0efa3d" providerId="LiveId" clId="{2FF71784-BE52-4FD9-8B9C-C54822B00405}" dt="2020-11-22T12:24:57.497" v="3025"/>
          <ac:spMkLst>
            <pc:docMk/>
            <pc:sldMk cId="996167687" sldId="256"/>
            <ac:spMk id="68" creationId="{0B94C623-5ADA-4241-9085-5F0AE3924F76}"/>
          </ac:spMkLst>
        </pc:spChg>
        <pc:spChg chg="add mod">
          <ac:chgData name="Jonas" userId="cf3dc6f00c0efa3d" providerId="LiveId" clId="{2FF71784-BE52-4FD9-8B9C-C54822B00405}" dt="2020-11-22T12:31:24.422" v="3177" actId="114"/>
          <ac:spMkLst>
            <pc:docMk/>
            <pc:sldMk cId="996167687" sldId="256"/>
            <ac:spMk id="69" creationId="{710F45DD-F0DB-4D9E-ABCA-6076DE745487}"/>
          </ac:spMkLst>
        </pc:spChg>
        <pc:grpChg chg="mod topLvl">
          <ac:chgData name="Jonas" userId="cf3dc6f00c0efa3d" providerId="LiveId" clId="{2FF71784-BE52-4FD9-8B9C-C54822B00405}" dt="2020-11-22T12:04:18.543" v="2541" actId="164"/>
          <ac:grpSpMkLst>
            <pc:docMk/>
            <pc:sldMk cId="996167687" sldId="256"/>
            <ac:grpSpMk id="16" creationId="{A3FE696C-E0B3-42AC-B304-1C8021653C73}"/>
          </ac:grpSpMkLst>
        </pc:grpChg>
        <pc:grpChg chg="del mod">
          <ac:chgData name="Jonas" userId="cf3dc6f00c0efa3d" providerId="LiveId" clId="{2FF71784-BE52-4FD9-8B9C-C54822B00405}" dt="2020-11-22T11:55:23.558" v="2368" actId="165"/>
          <ac:grpSpMkLst>
            <pc:docMk/>
            <pc:sldMk cId="996167687" sldId="256"/>
            <ac:grpSpMk id="24" creationId="{768DC3A2-D28D-40B3-AEC3-EBBA1A5DC899}"/>
          </ac:grpSpMkLst>
        </pc:grpChg>
        <pc:grpChg chg="add del mod">
          <ac:chgData name="Jonas" userId="cf3dc6f00c0efa3d" providerId="LiveId" clId="{2FF71784-BE52-4FD9-8B9C-C54822B00405}" dt="2020-11-22T11:55:51.640" v="2413" actId="165"/>
          <ac:grpSpMkLst>
            <pc:docMk/>
            <pc:sldMk cId="996167687" sldId="256"/>
            <ac:grpSpMk id="45" creationId="{1B8FB796-DD3A-47AF-B6BC-6329EEF71023}"/>
          </ac:grpSpMkLst>
        </pc:grpChg>
        <pc:grpChg chg="add mod topLvl">
          <ac:chgData name="Jonas" userId="cf3dc6f00c0efa3d" providerId="LiveId" clId="{2FF71784-BE52-4FD9-8B9C-C54822B00405}" dt="2020-11-22T12:04:18.543" v="2541" actId="164"/>
          <ac:grpSpMkLst>
            <pc:docMk/>
            <pc:sldMk cId="996167687" sldId="256"/>
            <ac:grpSpMk id="46" creationId="{79AEAC6E-AE3D-42A6-83C1-A92B926D8C82}"/>
          </ac:grpSpMkLst>
        </pc:grpChg>
        <pc:grpChg chg="add del mod ord">
          <ac:chgData name="Jonas" userId="cf3dc6f00c0efa3d" providerId="LiveId" clId="{2FF71784-BE52-4FD9-8B9C-C54822B00405}" dt="2020-11-22T11:58:30.766" v="2431" actId="165"/>
          <ac:grpSpMkLst>
            <pc:docMk/>
            <pc:sldMk cId="996167687" sldId="256"/>
            <ac:grpSpMk id="47" creationId="{A9A6622A-06EC-4D8D-ABBC-4F2134CC01F6}"/>
          </ac:grpSpMkLst>
        </pc:grpChg>
        <pc:grpChg chg="add mod">
          <ac:chgData name="Jonas" userId="cf3dc6f00c0efa3d" providerId="LiveId" clId="{2FF71784-BE52-4FD9-8B9C-C54822B00405}" dt="2020-11-22T12:04:21.864" v="2542" actId="1076"/>
          <ac:grpSpMkLst>
            <pc:docMk/>
            <pc:sldMk cId="996167687" sldId="256"/>
            <ac:grpSpMk id="56" creationId="{D0AFA17F-7D3E-431E-98C6-44FD0F45C179}"/>
          </ac:grpSpMkLst>
        </pc:grpChg>
        <pc:graphicFrameChg chg="add del mod">
          <ac:chgData name="Jonas" userId="cf3dc6f00c0efa3d" providerId="LiveId" clId="{2FF71784-BE52-4FD9-8B9C-C54822B00405}" dt="2020-11-22T12:24:57.497" v="3025"/>
          <ac:graphicFrameMkLst>
            <pc:docMk/>
            <pc:sldMk cId="996167687" sldId="256"/>
            <ac:graphicFrameMk id="67" creationId="{4A956003-7DA5-466F-9F7A-AAF81FD0E23F}"/>
          </ac:graphicFrameMkLst>
        </pc:graphicFrameChg>
        <pc:picChg chg="mod">
          <ac:chgData name="Jonas" userId="cf3dc6f00c0efa3d" providerId="LiveId" clId="{2FF71784-BE52-4FD9-8B9C-C54822B00405}" dt="2020-11-22T12:27:56.614" v="3050" actId="1076"/>
          <ac:picMkLst>
            <pc:docMk/>
            <pc:sldMk cId="996167687" sldId="256"/>
            <ac:picMk id="22" creationId="{4E2B7140-4B76-4D18-BAA1-5C643312125B}"/>
          </ac:picMkLst>
        </pc:picChg>
        <pc:cxnChg chg="add del mod">
          <ac:chgData name="Jonas" userId="cf3dc6f00c0efa3d" providerId="LiveId" clId="{2FF71784-BE52-4FD9-8B9C-C54822B00405}" dt="2020-11-22T10:56:22.897" v="112" actId="478"/>
          <ac:cxnSpMkLst>
            <pc:docMk/>
            <pc:sldMk cId="996167687" sldId="256"/>
            <ac:cxnSpMk id="32" creationId="{CDD2394C-142B-4D12-BE8E-500E33742969}"/>
          </ac:cxnSpMkLst>
        </pc:cxnChg>
      </pc:sldChg>
      <pc:sldChg chg="add del">
        <pc:chgData name="Jonas" userId="cf3dc6f00c0efa3d" providerId="LiveId" clId="{2FF71784-BE52-4FD9-8B9C-C54822B00405}" dt="2020-11-22T12:34:40.788" v="3181" actId="47"/>
        <pc:sldMkLst>
          <pc:docMk/>
          <pc:sldMk cId="3531362043" sldId="257"/>
        </pc:sldMkLst>
      </pc:sldChg>
    </pc:docChg>
  </pc:docChgLst>
  <pc:docChgLst>
    <pc:chgData name="Jonas" userId="cf3dc6f00c0efa3d" providerId="LiveId" clId="{8ED41DB6-FD95-45E8-B4C4-17EAB484C1DB}"/>
    <pc:docChg chg="undo custSel addSld delSld modSld">
      <pc:chgData name="Jonas" userId="cf3dc6f00c0efa3d" providerId="LiveId" clId="{8ED41DB6-FD95-45E8-B4C4-17EAB484C1DB}" dt="2020-11-22T17:46:06.463" v="200" actId="1036"/>
      <pc:docMkLst>
        <pc:docMk/>
      </pc:docMkLst>
      <pc:sldChg chg="addSp delSp modSp mod">
        <pc:chgData name="Jonas" userId="cf3dc6f00c0efa3d" providerId="LiveId" clId="{8ED41DB6-FD95-45E8-B4C4-17EAB484C1DB}" dt="2020-11-22T17:46:06.463" v="200" actId="1036"/>
        <pc:sldMkLst>
          <pc:docMk/>
          <pc:sldMk cId="996167687" sldId="256"/>
        </pc:sldMkLst>
        <pc:spChg chg="add mod">
          <ac:chgData name="Jonas" userId="cf3dc6f00c0efa3d" providerId="LiveId" clId="{8ED41DB6-FD95-45E8-B4C4-17EAB484C1DB}" dt="2020-11-22T17:42:01.312" v="124" actId="1076"/>
          <ac:spMkLst>
            <pc:docMk/>
            <pc:sldMk cId="996167687" sldId="256"/>
            <ac:spMk id="2" creationId="{C5549969-8D42-4D0C-A895-416B3344D2B6}"/>
          </ac:spMkLst>
        </pc:spChg>
        <pc:spChg chg="add mod">
          <ac:chgData name="Jonas" userId="cf3dc6f00c0efa3d" providerId="LiveId" clId="{8ED41DB6-FD95-45E8-B4C4-17EAB484C1DB}" dt="2020-11-22T17:41:57.910" v="123" actId="1076"/>
          <ac:spMkLst>
            <pc:docMk/>
            <pc:sldMk cId="996167687" sldId="256"/>
            <ac:spMk id="3" creationId="{BCFA73C4-BE58-47D8-804F-E3EE52D87F3E}"/>
          </ac:spMkLst>
        </pc:spChg>
        <pc:spChg chg="mod">
          <ac:chgData name="Jonas" userId="cf3dc6f00c0efa3d" providerId="LiveId" clId="{8ED41DB6-FD95-45E8-B4C4-17EAB484C1DB}" dt="2020-11-22T17:45:28.791" v="184" actId="1036"/>
          <ac:spMkLst>
            <pc:docMk/>
            <pc:sldMk cId="996167687" sldId="256"/>
            <ac:spMk id="4" creationId="{44C5005F-F33C-48BB-802C-1B4A9C2A21BE}"/>
          </ac:spMkLst>
        </pc:spChg>
        <pc:spChg chg="mod">
          <ac:chgData name="Jonas" userId="cf3dc6f00c0efa3d" providerId="LiveId" clId="{8ED41DB6-FD95-45E8-B4C4-17EAB484C1DB}" dt="2020-11-22T17:42:53.567" v="131" actId="208"/>
          <ac:spMkLst>
            <pc:docMk/>
            <pc:sldMk cId="996167687" sldId="256"/>
            <ac:spMk id="5" creationId="{6C770D3A-378D-40D5-8FC8-B93E3CC73480}"/>
          </ac:spMkLst>
        </pc:spChg>
        <pc:spChg chg="mod">
          <ac:chgData name="Jonas" userId="cf3dc6f00c0efa3d" providerId="LiveId" clId="{8ED41DB6-FD95-45E8-B4C4-17EAB484C1DB}" dt="2020-11-22T17:42:55.674" v="132" actId="208"/>
          <ac:spMkLst>
            <pc:docMk/>
            <pc:sldMk cId="996167687" sldId="256"/>
            <ac:spMk id="6" creationId="{72A4F93D-8F1F-45B8-AFD3-E6426E3D8983}"/>
          </ac:spMkLst>
        </pc:spChg>
        <pc:spChg chg="mod">
          <ac:chgData name="Jonas" userId="cf3dc6f00c0efa3d" providerId="LiveId" clId="{8ED41DB6-FD95-45E8-B4C4-17EAB484C1DB}" dt="2020-11-22T17:45:02.603" v="157" actId="20577"/>
          <ac:spMkLst>
            <pc:docMk/>
            <pc:sldMk cId="996167687" sldId="256"/>
            <ac:spMk id="7" creationId="{D587BC5D-BE4F-4F3B-A7BA-98CFB6BD7ED0}"/>
          </ac:spMkLst>
        </pc:spChg>
        <pc:spChg chg="mod">
          <ac:chgData name="Jonas" userId="cf3dc6f00c0efa3d" providerId="LiveId" clId="{8ED41DB6-FD95-45E8-B4C4-17EAB484C1DB}" dt="2020-11-22T17:45:45.838" v="185" actId="15"/>
          <ac:spMkLst>
            <pc:docMk/>
            <pc:sldMk cId="996167687" sldId="256"/>
            <ac:spMk id="9" creationId="{A5981471-CFC5-490F-88FE-2CEF2DE10A79}"/>
          </ac:spMkLst>
        </pc:spChg>
        <pc:spChg chg="mod">
          <ac:chgData name="Jonas" userId="cf3dc6f00c0efa3d" providerId="LiveId" clId="{8ED41DB6-FD95-45E8-B4C4-17EAB484C1DB}" dt="2020-11-22T17:42:34.104" v="130" actId="113"/>
          <ac:spMkLst>
            <pc:docMk/>
            <pc:sldMk cId="996167687" sldId="256"/>
            <ac:spMk id="10" creationId="{8D6116A0-40DC-4A0F-B1D7-63CE0019E771}"/>
          </ac:spMkLst>
        </pc:spChg>
        <pc:spChg chg="mod">
          <ac:chgData name="Jonas" userId="cf3dc6f00c0efa3d" providerId="LiveId" clId="{8ED41DB6-FD95-45E8-B4C4-17EAB484C1DB}" dt="2020-11-22T17:44:32.375" v="146" actId="15"/>
          <ac:spMkLst>
            <pc:docMk/>
            <pc:sldMk cId="996167687" sldId="256"/>
            <ac:spMk id="11" creationId="{217FBACE-0BD1-41C3-85E5-E65BDD6B4FB3}"/>
          </ac:spMkLst>
        </pc:spChg>
        <pc:spChg chg="mod">
          <ac:chgData name="Jonas" userId="cf3dc6f00c0efa3d" providerId="LiveId" clId="{8ED41DB6-FD95-45E8-B4C4-17EAB484C1DB}" dt="2020-11-22T17:42:34.104" v="130" actId="113"/>
          <ac:spMkLst>
            <pc:docMk/>
            <pc:sldMk cId="996167687" sldId="256"/>
            <ac:spMk id="15" creationId="{A1EF6C2F-2570-418C-9F4D-A541FB055C89}"/>
          </ac:spMkLst>
        </pc:spChg>
        <pc:spChg chg="mod">
          <ac:chgData name="Jonas" userId="cf3dc6f00c0efa3d" providerId="LiveId" clId="{8ED41DB6-FD95-45E8-B4C4-17EAB484C1DB}" dt="2020-11-22T17:45:13.443" v="160" actId="14"/>
          <ac:spMkLst>
            <pc:docMk/>
            <pc:sldMk cId="996167687" sldId="256"/>
            <ac:spMk id="23" creationId="{F414C992-10B8-4B1D-AC31-3FD920B99280}"/>
          </ac:spMkLst>
        </pc:spChg>
        <pc:spChg chg="mod">
          <ac:chgData name="Jonas" userId="cf3dc6f00c0efa3d" providerId="LiveId" clId="{8ED41DB6-FD95-45E8-B4C4-17EAB484C1DB}" dt="2020-11-22T17:38:11.542" v="3" actId="207"/>
          <ac:spMkLst>
            <pc:docMk/>
            <pc:sldMk cId="996167687" sldId="256"/>
            <ac:spMk id="25" creationId="{D6E759AD-A2D1-48BA-ADB7-6E597F5CDA83}"/>
          </ac:spMkLst>
        </pc:spChg>
        <pc:spChg chg="del">
          <ac:chgData name="Jonas" userId="cf3dc6f00c0efa3d" providerId="LiveId" clId="{8ED41DB6-FD95-45E8-B4C4-17EAB484C1DB}" dt="2020-11-22T17:42:04.120" v="125" actId="478"/>
          <ac:spMkLst>
            <pc:docMk/>
            <pc:sldMk cId="996167687" sldId="256"/>
            <ac:spMk id="32" creationId="{E4D9A72B-B626-E24A-8CB3-DA5BB343E05E}"/>
          </ac:spMkLst>
        </pc:spChg>
        <pc:spChg chg="mod">
          <ac:chgData name="Jonas" userId="cf3dc6f00c0efa3d" providerId="LiveId" clId="{8ED41DB6-FD95-45E8-B4C4-17EAB484C1DB}" dt="2020-11-22T17:38:11.542" v="3" actId="207"/>
          <ac:spMkLst>
            <pc:docMk/>
            <pc:sldMk cId="996167687" sldId="256"/>
            <ac:spMk id="33" creationId="{36A48D36-E7C2-44B8-B97A-975292C742D4}"/>
          </ac:spMkLst>
        </pc:spChg>
        <pc:spChg chg="mod">
          <ac:chgData name="Jonas" userId="cf3dc6f00c0efa3d" providerId="LiveId" clId="{8ED41DB6-FD95-45E8-B4C4-17EAB484C1DB}" dt="2020-11-22T17:38:11.542" v="3" actId="207"/>
          <ac:spMkLst>
            <pc:docMk/>
            <pc:sldMk cId="996167687" sldId="256"/>
            <ac:spMk id="34" creationId="{D32B24F8-5F3C-44B0-A60C-FEF6F131DA2A}"/>
          </ac:spMkLst>
        </pc:spChg>
        <pc:spChg chg="mod">
          <ac:chgData name="Jonas" userId="cf3dc6f00c0efa3d" providerId="LiveId" clId="{8ED41DB6-FD95-45E8-B4C4-17EAB484C1DB}" dt="2020-11-22T17:38:11.542" v="3" actId="207"/>
          <ac:spMkLst>
            <pc:docMk/>
            <pc:sldMk cId="996167687" sldId="256"/>
            <ac:spMk id="41" creationId="{86515BEE-53E3-4025-9C14-6E9FAC9713F0}"/>
          </ac:spMkLst>
        </pc:spChg>
        <pc:spChg chg="mod">
          <ac:chgData name="Jonas" userId="cf3dc6f00c0efa3d" providerId="LiveId" clId="{8ED41DB6-FD95-45E8-B4C4-17EAB484C1DB}" dt="2020-11-22T17:38:11.542" v="3" actId="207"/>
          <ac:spMkLst>
            <pc:docMk/>
            <pc:sldMk cId="996167687" sldId="256"/>
            <ac:spMk id="42" creationId="{2E255570-3A97-40D3-AAD3-5C88A741334D}"/>
          </ac:spMkLst>
        </pc:spChg>
        <pc:spChg chg="mod">
          <ac:chgData name="Jonas" userId="cf3dc6f00c0efa3d" providerId="LiveId" clId="{8ED41DB6-FD95-45E8-B4C4-17EAB484C1DB}" dt="2020-11-22T17:38:11.542" v="3" actId="207"/>
          <ac:spMkLst>
            <pc:docMk/>
            <pc:sldMk cId="996167687" sldId="256"/>
            <ac:spMk id="43" creationId="{44ECB371-E932-4C31-BE5D-AF44C4DA5071}"/>
          </ac:spMkLst>
        </pc:spChg>
        <pc:spChg chg="mod">
          <ac:chgData name="Jonas" userId="cf3dc6f00c0efa3d" providerId="LiveId" clId="{8ED41DB6-FD95-45E8-B4C4-17EAB484C1DB}" dt="2020-11-22T17:42:34.104" v="130" actId="113"/>
          <ac:spMkLst>
            <pc:docMk/>
            <pc:sldMk cId="996167687" sldId="256"/>
            <ac:spMk id="44" creationId="{49EC8687-DD6E-4B2E-A320-6129A706CDE4}"/>
          </ac:spMkLst>
        </pc:spChg>
        <pc:spChg chg="mod">
          <ac:chgData name="Jonas" userId="cf3dc6f00c0efa3d" providerId="LiveId" clId="{8ED41DB6-FD95-45E8-B4C4-17EAB484C1DB}" dt="2020-11-22T17:38:11.542" v="3" actId="207"/>
          <ac:spMkLst>
            <pc:docMk/>
            <pc:sldMk cId="996167687" sldId="256"/>
            <ac:spMk id="47" creationId="{F142CB84-B30E-EF45-B92C-1B209D6CAF56}"/>
          </ac:spMkLst>
        </pc:spChg>
        <pc:spChg chg="mod">
          <ac:chgData name="Jonas" userId="cf3dc6f00c0efa3d" providerId="LiveId" clId="{8ED41DB6-FD95-45E8-B4C4-17EAB484C1DB}" dt="2020-11-22T17:42:34.104" v="130" actId="113"/>
          <ac:spMkLst>
            <pc:docMk/>
            <pc:sldMk cId="996167687" sldId="256"/>
            <ac:spMk id="48" creationId="{A3ADBF13-C62B-4754-B815-81AC2BD9933B}"/>
          </ac:spMkLst>
        </pc:spChg>
        <pc:spChg chg="mod">
          <ac:chgData name="Jonas" userId="cf3dc6f00c0efa3d" providerId="LiveId" clId="{8ED41DB6-FD95-45E8-B4C4-17EAB484C1DB}" dt="2020-11-22T17:38:11.542" v="3" actId="207"/>
          <ac:spMkLst>
            <pc:docMk/>
            <pc:sldMk cId="996167687" sldId="256"/>
            <ac:spMk id="61" creationId="{3304BBED-F5E6-4309-9AC8-FE702CC6A51A}"/>
          </ac:spMkLst>
        </pc:spChg>
        <pc:spChg chg="mod">
          <ac:chgData name="Jonas" userId="cf3dc6f00c0efa3d" providerId="LiveId" clId="{8ED41DB6-FD95-45E8-B4C4-17EAB484C1DB}" dt="2020-11-22T17:46:06.463" v="200" actId="1036"/>
          <ac:spMkLst>
            <pc:docMk/>
            <pc:sldMk cId="996167687" sldId="256"/>
            <ac:spMk id="62" creationId="{7F44D2AC-0D85-4083-9C65-3E1C7E6D9FF7}"/>
          </ac:spMkLst>
        </pc:spChg>
        <pc:spChg chg="mod">
          <ac:chgData name="Jonas" userId="cf3dc6f00c0efa3d" providerId="LiveId" clId="{8ED41DB6-FD95-45E8-B4C4-17EAB484C1DB}" dt="2020-11-22T17:46:06.463" v="200" actId="1036"/>
          <ac:spMkLst>
            <pc:docMk/>
            <pc:sldMk cId="996167687" sldId="256"/>
            <ac:spMk id="63" creationId="{6577C43A-6AF3-4F08-9CBC-A1DEA56679B2}"/>
          </ac:spMkLst>
        </pc:spChg>
        <pc:spChg chg="mod">
          <ac:chgData name="Jonas" userId="cf3dc6f00c0efa3d" providerId="LiveId" clId="{8ED41DB6-FD95-45E8-B4C4-17EAB484C1DB}" dt="2020-11-22T17:46:06.463" v="200" actId="1036"/>
          <ac:spMkLst>
            <pc:docMk/>
            <pc:sldMk cId="996167687" sldId="256"/>
            <ac:spMk id="64" creationId="{EC1C8E5D-F70F-4FEE-8A2E-28DF451B32CB}"/>
          </ac:spMkLst>
        </pc:spChg>
        <pc:spChg chg="mod">
          <ac:chgData name="Jonas" userId="cf3dc6f00c0efa3d" providerId="LiveId" clId="{8ED41DB6-FD95-45E8-B4C4-17EAB484C1DB}" dt="2020-11-22T17:38:11.542" v="3" actId="207"/>
          <ac:spMkLst>
            <pc:docMk/>
            <pc:sldMk cId="996167687" sldId="256"/>
            <ac:spMk id="65" creationId="{076673C7-F095-4E1F-AEEF-2B44E8E83AB6}"/>
          </ac:spMkLst>
        </pc:spChg>
        <pc:spChg chg="mod">
          <ac:chgData name="Jonas" userId="cf3dc6f00c0efa3d" providerId="LiveId" clId="{8ED41DB6-FD95-45E8-B4C4-17EAB484C1DB}" dt="2020-11-22T17:38:11.542" v="3" actId="207"/>
          <ac:spMkLst>
            <pc:docMk/>
            <pc:sldMk cId="996167687" sldId="256"/>
            <ac:spMk id="66" creationId="{A986051D-3CE6-4C04-A058-2A3FE66DCF1C}"/>
          </ac:spMkLst>
        </pc:spChg>
        <pc:spChg chg="mod">
          <ac:chgData name="Jonas" userId="cf3dc6f00c0efa3d" providerId="LiveId" clId="{8ED41DB6-FD95-45E8-B4C4-17EAB484C1DB}" dt="2020-11-22T17:42:11.179" v="126" actId="1076"/>
          <ac:spMkLst>
            <pc:docMk/>
            <pc:sldMk cId="996167687" sldId="256"/>
            <ac:spMk id="69" creationId="{710F45DD-F0DB-4D9E-ABCA-6076DE745487}"/>
          </ac:spMkLst>
        </pc:spChg>
        <pc:picChg chg="mod">
          <ac:chgData name="Jonas" userId="cf3dc6f00c0efa3d" providerId="LiveId" clId="{8ED41DB6-FD95-45E8-B4C4-17EAB484C1DB}" dt="2020-11-22T17:42:14.392" v="127" actId="1076"/>
          <ac:picMkLst>
            <pc:docMk/>
            <pc:sldMk cId="996167687" sldId="256"/>
            <ac:picMk id="22" creationId="{4E2B7140-4B76-4D18-BAA1-5C643312125B}"/>
          </ac:picMkLst>
        </pc:picChg>
        <pc:cxnChg chg="add mod">
          <ac:chgData name="Jonas" userId="cf3dc6f00c0efa3d" providerId="LiveId" clId="{8ED41DB6-FD95-45E8-B4C4-17EAB484C1DB}" dt="2020-11-22T17:43:36.295" v="142" actId="14100"/>
          <ac:cxnSpMkLst>
            <pc:docMk/>
            <pc:sldMk cId="996167687" sldId="256"/>
            <ac:cxnSpMk id="12" creationId="{A2CF2582-B646-4E86-A73F-1F078B4D71F1}"/>
          </ac:cxnSpMkLst>
        </pc:cxnChg>
        <pc:cxnChg chg="add mod">
          <ac:chgData name="Jonas" userId="cf3dc6f00c0efa3d" providerId="LiveId" clId="{8ED41DB6-FD95-45E8-B4C4-17EAB484C1DB}" dt="2020-11-22T17:43:31.153" v="140" actId="14100"/>
          <ac:cxnSpMkLst>
            <pc:docMk/>
            <pc:sldMk cId="996167687" sldId="256"/>
            <ac:cxnSpMk id="39" creationId="{BAF94CEB-A864-4480-8764-2EA0081DD6CD}"/>
          </ac:cxnSpMkLst>
        </pc:cxnChg>
      </pc:sldChg>
      <pc:sldChg chg="add del setBg">
        <pc:chgData name="Jonas" userId="cf3dc6f00c0efa3d" providerId="LiveId" clId="{8ED41DB6-FD95-45E8-B4C4-17EAB484C1DB}" dt="2020-11-22T17:37:33.712" v="2" actId="47"/>
        <pc:sldMkLst>
          <pc:docMk/>
          <pc:sldMk cId="3131245171"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4418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423119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4513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9203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370525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D715D6F-BE0E-471D-8583-614503EFD8CA}"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42676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D715D6F-BE0E-471D-8583-614503EFD8CA}"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37459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D715D6F-BE0E-471D-8583-614503EFD8CA}"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401751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15D6F-BE0E-471D-8583-614503EFD8CA}"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1803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D715D6F-BE0E-471D-8583-614503EFD8CA}"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94778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D715D6F-BE0E-471D-8583-614503EFD8CA}"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65952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ED715D6F-BE0E-471D-8583-614503EFD8CA}" type="datetimeFigureOut">
              <a:rPr lang="en-US" smtClean="0"/>
              <a:t>11/22/2020</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077D8FDC-EB34-4C6B-9D73-910704556970}" type="slidenum">
              <a:rPr lang="en-US" smtClean="0"/>
              <a:t>‹Nr.›</a:t>
            </a:fld>
            <a:endParaRPr lang="en-US"/>
          </a:p>
        </p:txBody>
      </p:sp>
    </p:spTree>
    <p:extLst>
      <p:ext uri="{BB962C8B-B14F-4D97-AF65-F5344CB8AC3E}">
        <p14:creationId xmlns:p14="http://schemas.microsoft.com/office/powerpoint/2010/main" val="3198115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0" name="Textfeld 19">
            <a:extLst>
              <a:ext uri="{FF2B5EF4-FFF2-40B4-BE49-F238E27FC236}">
                <a16:creationId xmlns:a16="http://schemas.microsoft.com/office/drawing/2014/main" id="{0CDAD321-8A84-4C18-BE75-51A7E3E0DC6C}"/>
              </a:ext>
            </a:extLst>
          </p:cNvPr>
          <p:cNvSpPr txBox="1"/>
          <p:nvPr/>
        </p:nvSpPr>
        <p:spPr>
          <a:xfrm>
            <a:off x="13957356" y="1127407"/>
            <a:ext cx="13470354" cy="1200329"/>
          </a:xfrm>
          <a:prstGeom prst="rect">
            <a:avLst/>
          </a:prstGeom>
          <a:noFill/>
        </p:spPr>
        <p:txBody>
          <a:bodyPr wrap="none" rtlCol="0">
            <a:spAutoFit/>
          </a:bodyPr>
          <a:lstStyle/>
          <a:p>
            <a:r>
              <a:rPr lang="en-US" sz="7200" b="1" dirty="0">
                <a:latin typeface="Arial" panose="020B0604020202020204" pitchFamily="34" charset="0"/>
                <a:cs typeface="Arial" panose="020B0604020202020204" pitchFamily="34" charset="0"/>
              </a:rPr>
              <a:t>How to write a scientific paper</a:t>
            </a:r>
          </a:p>
        </p:txBody>
      </p:sp>
      <p:pic>
        <p:nvPicPr>
          <p:cNvPr id="22" name="Grafik 21">
            <a:extLst>
              <a:ext uri="{FF2B5EF4-FFF2-40B4-BE49-F238E27FC236}">
                <a16:creationId xmlns:a16="http://schemas.microsoft.com/office/drawing/2014/main" id="{4E2B7140-4B76-4D18-BAA1-5C6433121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28" y="27345929"/>
            <a:ext cx="2133603" cy="2133603"/>
          </a:xfrm>
          <a:prstGeom prst="rect">
            <a:avLst/>
          </a:prstGeom>
        </p:spPr>
      </p:pic>
      <p:sp>
        <p:nvSpPr>
          <p:cNvPr id="25" name="Textfeld 24">
            <a:extLst>
              <a:ext uri="{FF2B5EF4-FFF2-40B4-BE49-F238E27FC236}">
                <a16:creationId xmlns:a16="http://schemas.microsoft.com/office/drawing/2014/main" id="{D6E759AD-A2D1-48BA-ADB7-6E597F5CDA83}"/>
              </a:ext>
            </a:extLst>
          </p:cNvPr>
          <p:cNvSpPr txBox="1"/>
          <p:nvPr/>
        </p:nvSpPr>
        <p:spPr>
          <a:xfrm>
            <a:off x="1725393" y="5745920"/>
            <a:ext cx="12218323" cy="1569660"/>
          </a:xfrm>
          <a:prstGeom prst="rect">
            <a:avLst/>
          </a:prstGeom>
          <a:solidFill>
            <a:schemeClr val="bg1"/>
          </a:solidFill>
          <a:ln>
            <a:solidFill>
              <a:schemeClr val="tx1"/>
            </a:solidFill>
          </a:ln>
        </p:spPr>
        <p:txBody>
          <a:bodyPr wrap="square" rtlCol="0">
            <a:spAutoFit/>
          </a:bodyPr>
          <a:lstStyle/>
          <a:p>
            <a:r>
              <a:rPr lang="en-US" sz="2400" dirty="0"/>
              <a:t>Title:</a:t>
            </a:r>
          </a:p>
          <a:p>
            <a:pPr marL="285750" indent="-285750">
              <a:buFontTx/>
              <a:buChar char="-"/>
            </a:pPr>
            <a:r>
              <a:rPr lang="en-US" sz="2400" dirty="0"/>
              <a:t>Remember one thing: this title will be read by thousands of people [2]</a:t>
            </a:r>
          </a:p>
          <a:p>
            <a:pPr marL="285750" indent="-285750">
              <a:buFontTx/>
              <a:buChar char="-"/>
            </a:pPr>
            <a:r>
              <a:rPr lang="en-US" sz="2400" dirty="0"/>
              <a:t>But just a few people will read the entire paper, so it is crucial to choose the title carefully</a:t>
            </a:r>
          </a:p>
          <a:p>
            <a:pPr marL="285750" indent="-285750">
              <a:buFontTx/>
              <a:buChar char="-"/>
            </a:pPr>
            <a:r>
              <a:rPr lang="en-US" sz="2400" dirty="0"/>
              <a:t>The title should clearly state the subject area, the focus and type of the paper</a:t>
            </a:r>
          </a:p>
        </p:txBody>
      </p:sp>
      <p:sp>
        <p:nvSpPr>
          <p:cNvPr id="33" name="Textfeld 32">
            <a:extLst>
              <a:ext uri="{FF2B5EF4-FFF2-40B4-BE49-F238E27FC236}">
                <a16:creationId xmlns:a16="http://schemas.microsoft.com/office/drawing/2014/main" id="{36A48D36-E7C2-44B8-B97A-975292C742D4}"/>
              </a:ext>
            </a:extLst>
          </p:cNvPr>
          <p:cNvSpPr txBox="1"/>
          <p:nvPr/>
        </p:nvSpPr>
        <p:spPr>
          <a:xfrm>
            <a:off x="1739033" y="7512120"/>
            <a:ext cx="12218323" cy="6001643"/>
          </a:xfrm>
          <a:prstGeom prst="rect">
            <a:avLst/>
          </a:prstGeom>
          <a:solidFill>
            <a:schemeClr val="bg1"/>
          </a:solidFill>
          <a:ln>
            <a:solidFill>
              <a:schemeClr val="tx1"/>
            </a:solidFill>
          </a:ln>
        </p:spPr>
        <p:txBody>
          <a:bodyPr wrap="square" rtlCol="0">
            <a:spAutoFit/>
          </a:bodyPr>
          <a:lstStyle/>
          <a:p>
            <a:r>
              <a:rPr lang="en-US" sz="2400" dirty="0"/>
              <a:t>Abstract: [2]</a:t>
            </a:r>
          </a:p>
          <a:p>
            <a:pPr marL="285750" indent="-285750">
              <a:buFontTx/>
              <a:buChar char="-"/>
            </a:pPr>
            <a:r>
              <a:rPr lang="en-US" sz="2400" dirty="0"/>
              <a:t>After the title, the abstract is the most read part of the paper</a:t>
            </a:r>
          </a:p>
          <a:p>
            <a:pPr marL="285750" indent="-285750">
              <a:buFontTx/>
              <a:buChar char="-"/>
            </a:pPr>
            <a:r>
              <a:rPr lang="en-US" sz="2400" dirty="0"/>
              <a:t>It should be written clear and simple</a:t>
            </a:r>
          </a:p>
          <a:p>
            <a:pPr marL="285750" indent="-285750">
              <a:buFontTx/>
              <a:buChar char="-"/>
            </a:pPr>
            <a:r>
              <a:rPr lang="en-US" sz="2400" dirty="0"/>
              <a:t>It should not include details</a:t>
            </a:r>
          </a:p>
          <a:p>
            <a:pPr marL="285750" indent="-285750">
              <a:buFontTx/>
              <a:buChar char="-"/>
            </a:pPr>
            <a:r>
              <a:rPr lang="en-US" sz="2400" dirty="0"/>
              <a:t>There are two types of abstract:</a:t>
            </a:r>
          </a:p>
          <a:p>
            <a:pPr marL="742950" lvl="1" indent="-285750">
              <a:buFontTx/>
              <a:buChar char="-"/>
            </a:pPr>
            <a:r>
              <a:rPr lang="en-US" sz="2400" dirty="0"/>
              <a:t>(A) Informative: </a:t>
            </a:r>
          </a:p>
          <a:p>
            <a:pPr lvl="2"/>
            <a:r>
              <a:rPr lang="en-US" sz="2400" b="0" i="0" dirty="0">
                <a:solidFill>
                  <a:srgbClr val="211808"/>
                </a:solidFill>
                <a:effectLst/>
                <a:latin typeface="ScalaPro-Regular"/>
              </a:rPr>
              <a:t>An informative abstract should be viewed as a miniature version of the paper. The abstract should provide a </a:t>
            </a:r>
            <a:r>
              <a:rPr lang="en-US" sz="2400" b="0" i="1" dirty="0">
                <a:solidFill>
                  <a:srgbClr val="211808"/>
                </a:solidFill>
                <a:effectLst/>
                <a:latin typeface="ScalaPro-Italic"/>
              </a:rPr>
              <a:t>brief </a:t>
            </a:r>
            <a:r>
              <a:rPr lang="en-US" sz="2400" b="0" i="0" dirty="0">
                <a:solidFill>
                  <a:srgbClr val="211808"/>
                </a:solidFill>
                <a:effectLst/>
                <a:latin typeface="ScalaPro-Regular"/>
              </a:rPr>
              <a:t>summary of each of the main sections of the paper</a:t>
            </a:r>
            <a:r>
              <a:rPr lang="en-US" sz="2400" dirty="0"/>
              <a:t> </a:t>
            </a:r>
          </a:p>
          <a:p>
            <a:pPr marL="1200150" lvl="2" indent="-285750">
              <a:buFontTx/>
              <a:buChar char="-"/>
            </a:pPr>
            <a:r>
              <a:rPr lang="en-US" sz="2400" b="0" i="0" dirty="0">
                <a:solidFill>
                  <a:srgbClr val="211808"/>
                </a:solidFill>
                <a:effectLst/>
                <a:latin typeface="ScalaPro-Regular"/>
              </a:rPr>
              <a:t>(1) state the principal objectives and scope of the investigation (broad and general scope)</a:t>
            </a:r>
          </a:p>
          <a:p>
            <a:pPr marL="1200150" lvl="2" indent="-285750">
              <a:buFontTx/>
              <a:buChar char="-"/>
            </a:pPr>
            <a:r>
              <a:rPr lang="en-US" sz="2400" b="0" i="0" dirty="0">
                <a:solidFill>
                  <a:srgbClr val="211808"/>
                </a:solidFill>
                <a:effectLst/>
                <a:latin typeface="ScalaPro-Regular"/>
              </a:rPr>
              <a:t>(2) describe the methods employed (specific and narrow scope)</a:t>
            </a:r>
          </a:p>
          <a:p>
            <a:pPr marL="1200150" lvl="2" indent="-285750">
              <a:buFontTx/>
              <a:buChar char="-"/>
            </a:pPr>
            <a:r>
              <a:rPr lang="en-US" sz="2400" b="0" i="0" dirty="0">
                <a:solidFill>
                  <a:srgbClr val="211808"/>
                </a:solidFill>
                <a:effectLst/>
                <a:latin typeface="ScalaPro-Regular"/>
              </a:rPr>
              <a:t>(3) summarize the results (specific and narrow scope)</a:t>
            </a:r>
          </a:p>
          <a:p>
            <a:pPr marL="1200150" lvl="2" indent="-285750">
              <a:buFontTx/>
              <a:buChar char="-"/>
            </a:pPr>
            <a:r>
              <a:rPr lang="en-US" sz="2400" b="0" i="0" dirty="0">
                <a:solidFill>
                  <a:srgbClr val="211808"/>
                </a:solidFill>
                <a:effectLst/>
                <a:latin typeface="ScalaPro-Regular"/>
              </a:rPr>
              <a:t>(4) state the principal conclusion (broad and general scope)</a:t>
            </a:r>
          </a:p>
          <a:p>
            <a:pPr lvl="2"/>
            <a:endParaRPr lang="en-US" sz="2400" dirty="0"/>
          </a:p>
          <a:p>
            <a:pPr marL="742950" lvl="1" indent="-285750">
              <a:buFontTx/>
              <a:buChar char="-"/>
            </a:pPr>
            <a:r>
              <a:rPr lang="en-US" sz="2400" dirty="0"/>
              <a:t>(B) Indicative/descriptive: </a:t>
            </a:r>
          </a:p>
          <a:p>
            <a:pPr lvl="2"/>
            <a:r>
              <a:rPr lang="en-US" sz="2400" dirty="0"/>
              <a:t>Describes the structure of the paper without mentioning the content of the paper</a:t>
            </a:r>
          </a:p>
        </p:txBody>
      </p:sp>
      <p:sp>
        <p:nvSpPr>
          <p:cNvPr id="34" name="Textfeld 33">
            <a:extLst>
              <a:ext uri="{FF2B5EF4-FFF2-40B4-BE49-F238E27FC236}">
                <a16:creationId xmlns:a16="http://schemas.microsoft.com/office/drawing/2014/main" id="{D32B24F8-5F3C-44B0-A60C-FEF6F131DA2A}"/>
              </a:ext>
            </a:extLst>
          </p:cNvPr>
          <p:cNvSpPr txBox="1"/>
          <p:nvPr/>
        </p:nvSpPr>
        <p:spPr>
          <a:xfrm>
            <a:off x="1725393" y="13747285"/>
            <a:ext cx="12218323" cy="4524315"/>
          </a:xfrm>
          <a:prstGeom prst="rect">
            <a:avLst/>
          </a:prstGeom>
          <a:solidFill>
            <a:schemeClr val="bg1"/>
          </a:solidFill>
          <a:ln>
            <a:solidFill>
              <a:schemeClr val="tx1"/>
            </a:solidFill>
          </a:ln>
        </p:spPr>
        <p:txBody>
          <a:bodyPr wrap="square" rtlCol="0">
            <a:spAutoFit/>
          </a:bodyPr>
          <a:lstStyle/>
          <a:p>
            <a:r>
              <a:rPr lang="en-US" sz="2400" dirty="0"/>
              <a:t>Introduction: [1] [2]</a:t>
            </a:r>
          </a:p>
          <a:p>
            <a:pPr marL="285750" indent="-285750">
              <a:buFontTx/>
              <a:buChar char="-"/>
            </a:pPr>
            <a:r>
              <a:rPr lang="en-US" sz="2400" dirty="0"/>
              <a:t>Consider the background of the audience you are writing for</a:t>
            </a:r>
          </a:p>
          <a:p>
            <a:pPr marL="285750" indent="-285750">
              <a:buFontTx/>
              <a:buChar char="-"/>
            </a:pPr>
            <a:r>
              <a:rPr lang="en-US" sz="2400" dirty="0"/>
              <a:t>It should lead from the overall topic to the specific research topic/question of the paper</a:t>
            </a:r>
          </a:p>
          <a:p>
            <a:pPr marL="285750" indent="-285750">
              <a:buFontTx/>
              <a:buChar char="-"/>
            </a:pPr>
            <a:r>
              <a:rPr lang="en-US" sz="2400" dirty="0"/>
              <a:t>Most of the time it includes 4 parts:</a:t>
            </a:r>
          </a:p>
          <a:p>
            <a:pPr marL="800100" lvl="1" indent="-342900">
              <a:buFont typeface="+mj-lt"/>
              <a:buAutoNum type="arabicPeriod"/>
            </a:pPr>
            <a:r>
              <a:rPr lang="en-US" sz="2400" dirty="0"/>
              <a:t>Introduction and relevance of the topic</a:t>
            </a:r>
          </a:p>
          <a:p>
            <a:pPr marL="800100" lvl="1" indent="-342900">
              <a:buFont typeface="+mj-lt"/>
              <a:buAutoNum type="arabicPeriod"/>
            </a:pPr>
            <a:r>
              <a:rPr lang="en-US" sz="2400" dirty="0"/>
              <a:t>Literature review / related work)</a:t>
            </a:r>
          </a:p>
          <a:p>
            <a:pPr marL="800100" lvl="1" indent="-342900">
              <a:buFont typeface="+mj-lt"/>
              <a:buAutoNum type="arabicPeriod"/>
            </a:pPr>
            <a:r>
              <a:rPr lang="en-US" sz="2400" dirty="0"/>
              <a:t>Derives the concrete research question: </a:t>
            </a:r>
            <a:br>
              <a:rPr lang="en-US" sz="2400" dirty="0"/>
            </a:br>
            <a:r>
              <a:rPr lang="en-US" sz="2400" dirty="0"/>
              <a:t>Why was that topic choose and why is it important?</a:t>
            </a:r>
          </a:p>
          <a:p>
            <a:pPr marL="800100" lvl="1" indent="-342900">
              <a:buFont typeface="+mj-lt"/>
              <a:buAutoNum type="arabicPeriod"/>
            </a:pPr>
            <a:r>
              <a:rPr lang="en-US" sz="2400" dirty="0"/>
              <a:t>Present the methodic approach</a:t>
            </a:r>
          </a:p>
          <a:p>
            <a:pPr marL="800100" lvl="1" indent="-342900">
              <a:buFont typeface="+mj-lt"/>
              <a:buAutoNum type="arabicPeriod"/>
            </a:pPr>
            <a:r>
              <a:rPr lang="en-US" sz="2400" dirty="0"/>
              <a:t>(Short preview of the structure of the paper)</a:t>
            </a:r>
          </a:p>
          <a:p>
            <a:pPr marL="285750" indent="-285750">
              <a:buFontTx/>
              <a:buChar char="-"/>
            </a:pPr>
            <a:r>
              <a:rPr lang="en-US" sz="2400" dirty="0"/>
              <a:t>An introduction has a funnel shape, moving from broad and general to narrow and specific</a:t>
            </a:r>
          </a:p>
          <a:p>
            <a:pPr marL="285750" indent="-285750">
              <a:buFontTx/>
              <a:buChar char="-"/>
            </a:pPr>
            <a:r>
              <a:rPr lang="en-US" sz="2400" dirty="0"/>
              <a:t>Do not try to keep the reader in suspense</a:t>
            </a:r>
          </a:p>
        </p:txBody>
      </p:sp>
      <p:sp>
        <p:nvSpPr>
          <p:cNvPr id="41" name="Textfeld 40">
            <a:extLst>
              <a:ext uri="{FF2B5EF4-FFF2-40B4-BE49-F238E27FC236}">
                <a16:creationId xmlns:a16="http://schemas.microsoft.com/office/drawing/2014/main" id="{86515BEE-53E3-4025-9C14-6E9FAC9713F0}"/>
              </a:ext>
            </a:extLst>
          </p:cNvPr>
          <p:cNvSpPr txBox="1"/>
          <p:nvPr/>
        </p:nvSpPr>
        <p:spPr>
          <a:xfrm>
            <a:off x="1711751" y="18495826"/>
            <a:ext cx="12231965" cy="4524315"/>
          </a:xfrm>
          <a:prstGeom prst="rect">
            <a:avLst/>
          </a:prstGeom>
          <a:solidFill>
            <a:schemeClr val="bg1"/>
          </a:solidFill>
          <a:ln>
            <a:solidFill>
              <a:schemeClr val="tx1"/>
            </a:solidFill>
          </a:ln>
        </p:spPr>
        <p:txBody>
          <a:bodyPr wrap="square" rtlCol="0">
            <a:spAutoFit/>
          </a:bodyPr>
          <a:lstStyle/>
          <a:p>
            <a:r>
              <a:rPr lang="en-US" sz="2400" dirty="0"/>
              <a:t>Body: [2]</a:t>
            </a:r>
          </a:p>
          <a:p>
            <a:pPr marL="285750" indent="-285750">
              <a:buFontTx/>
              <a:buChar char="-"/>
            </a:pPr>
            <a:r>
              <a:rPr lang="en-US" sz="2400" dirty="0"/>
              <a:t>Heavily depends on the type of paper</a:t>
            </a:r>
          </a:p>
          <a:p>
            <a:pPr marL="742950" lvl="1" indent="-285750">
              <a:buFontTx/>
              <a:buChar char="-"/>
            </a:pPr>
            <a:r>
              <a:rPr lang="en-US" sz="2400" dirty="0"/>
              <a:t>(1) Related work, though this might be included into the introduction, or dealt with in a separate section as well:</a:t>
            </a:r>
          </a:p>
          <a:p>
            <a:pPr marL="1200150" lvl="2" indent="-285750">
              <a:buFontTx/>
              <a:buChar char="-"/>
            </a:pPr>
            <a:r>
              <a:rPr lang="en-US" sz="2400" dirty="0"/>
              <a:t>Which publications are relevant</a:t>
            </a:r>
          </a:p>
          <a:p>
            <a:pPr marL="1200150" lvl="2" indent="-285750">
              <a:buFontTx/>
              <a:buChar char="-"/>
            </a:pPr>
            <a:r>
              <a:rPr lang="en-US" sz="2400" dirty="0"/>
              <a:t>Where is the difference to the presented work</a:t>
            </a:r>
          </a:p>
          <a:p>
            <a:pPr marL="1200150" lvl="2" indent="-285750">
              <a:buFontTx/>
              <a:buChar char="-"/>
            </a:pPr>
            <a:r>
              <a:rPr lang="en-US" sz="2400" dirty="0"/>
              <a:t>What is the presented work build upon</a:t>
            </a:r>
          </a:p>
          <a:p>
            <a:pPr marL="742950" lvl="1" indent="-285750">
              <a:buFontTx/>
              <a:buChar char="-"/>
            </a:pPr>
            <a:r>
              <a:rPr lang="en-US" sz="2400" dirty="0"/>
              <a:t>(2) Methodology</a:t>
            </a:r>
          </a:p>
          <a:p>
            <a:pPr marL="1200150" lvl="2" indent="-285750">
              <a:buFontTx/>
              <a:buChar char="-"/>
            </a:pPr>
            <a:r>
              <a:rPr lang="en-US" sz="2400" dirty="0"/>
              <a:t>Description and justification for the approach</a:t>
            </a:r>
          </a:p>
          <a:p>
            <a:pPr marL="1200150" lvl="2" indent="-285750">
              <a:buFontTx/>
              <a:buChar char="-"/>
            </a:pPr>
            <a:r>
              <a:rPr lang="en-US" sz="2400" dirty="0"/>
              <a:t>It must be detailed enough to replicate the results</a:t>
            </a:r>
          </a:p>
          <a:p>
            <a:pPr marL="742950" lvl="1" indent="-285750">
              <a:buFontTx/>
              <a:buChar char="-"/>
            </a:pPr>
            <a:r>
              <a:rPr lang="en-US" sz="2400" dirty="0"/>
              <a:t>(3) Results</a:t>
            </a:r>
          </a:p>
          <a:p>
            <a:pPr marL="1200150" lvl="2" indent="-285750">
              <a:buFontTx/>
              <a:buChar char="-"/>
            </a:pPr>
            <a:r>
              <a:rPr lang="en-US" sz="2400" dirty="0"/>
              <a:t>non-judgmental description of the results</a:t>
            </a:r>
          </a:p>
        </p:txBody>
      </p:sp>
      <p:sp>
        <p:nvSpPr>
          <p:cNvPr id="42" name="Textfeld 41">
            <a:extLst>
              <a:ext uri="{FF2B5EF4-FFF2-40B4-BE49-F238E27FC236}">
                <a16:creationId xmlns:a16="http://schemas.microsoft.com/office/drawing/2014/main" id="{2E255570-3A97-40D3-AAD3-5C88A741334D}"/>
              </a:ext>
            </a:extLst>
          </p:cNvPr>
          <p:cNvSpPr txBox="1"/>
          <p:nvPr/>
        </p:nvSpPr>
        <p:spPr>
          <a:xfrm>
            <a:off x="1725392" y="23265965"/>
            <a:ext cx="12204681" cy="1938992"/>
          </a:xfrm>
          <a:prstGeom prst="rect">
            <a:avLst/>
          </a:prstGeom>
          <a:solidFill>
            <a:schemeClr val="bg1"/>
          </a:solidFill>
          <a:ln>
            <a:solidFill>
              <a:schemeClr val="tx1"/>
            </a:solidFill>
          </a:ln>
        </p:spPr>
        <p:txBody>
          <a:bodyPr wrap="square" rtlCol="0">
            <a:spAutoFit/>
          </a:bodyPr>
          <a:lstStyle/>
          <a:p>
            <a:r>
              <a:rPr lang="en-US" sz="2400" dirty="0"/>
              <a:t>Discussion: [2]</a:t>
            </a:r>
          </a:p>
          <a:p>
            <a:pPr marL="457200" indent="-457200">
              <a:buFont typeface="+mj-lt"/>
              <a:buAutoNum type="arabicPeriod"/>
            </a:pPr>
            <a:r>
              <a:rPr lang="en-US" sz="2400" dirty="0"/>
              <a:t>Provide interpretation of the results, provide justified conclusions</a:t>
            </a:r>
          </a:p>
          <a:p>
            <a:pPr marL="457200" indent="-457200">
              <a:buFont typeface="+mj-lt"/>
              <a:buAutoNum type="arabicPeriod"/>
            </a:pPr>
            <a:r>
              <a:rPr lang="en-US" sz="2400" dirty="0"/>
              <a:t>Supporting or falsifying previous work</a:t>
            </a:r>
          </a:p>
          <a:p>
            <a:pPr marL="457200" indent="-457200">
              <a:buFont typeface="+mj-lt"/>
              <a:buAutoNum type="arabicPeriod"/>
            </a:pPr>
            <a:r>
              <a:rPr lang="en-US" sz="2400" dirty="0"/>
              <a:t>Delimitation to previous work</a:t>
            </a:r>
          </a:p>
          <a:p>
            <a:pPr marL="457200" indent="-457200">
              <a:buFont typeface="+mj-lt"/>
              <a:buAutoNum type="arabicPeriod"/>
            </a:pPr>
            <a:r>
              <a:rPr lang="en-US" sz="2400" dirty="0"/>
              <a:t>Future work</a:t>
            </a:r>
          </a:p>
        </p:txBody>
      </p:sp>
      <p:sp>
        <p:nvSpPr>
          <p:cNvPr id="43" name="Textfeld 42">
            <a:extLst>
              <a:ext uri="{FF2B5EF4-FFF2-40B4-BE49-F238E27FC236}">
                <a16:creationId xmlns:a16="http://schemas.microsoft.com/office/drawing/2014/main" id="{44ECB371-E932-4C31-BE5D-AF44C4DA5071}"/>
              </a:ext>
            </a:extLst>
          </p:cNvPr>
          <p:cNvSpPr txBox="1"/>
          <p:nvPr/>
        </p:nvSpPr>
        <p:spPr>
          <a:xfrm>
            <a:off x="1725391" y="25546940"/>
            <a:ext cx="12231965" cy="1200329"/>
          </a:xfrm>
          <a:prstGeom prst="rect">
            <a:avLst/>
          </a:prstGeom>
          <a:solidFill>
            <a:schemeClr val="bg1"/>
          </a:solidFill>
          <a:ln>
            <a:solidFill>
              <a:schemeClr val="tx1"/>
            </a:solidFill>
          </a:ln>
        </p:spPr>
        <p:txBody>
          <a:bodyPr wrap="square" rtlCol="0">
            <a:spAutoFit/>
          </a:bodyPr>
          <a:lstStyle/>
          <a:p>
            <a:r>
              <a:rPr lang="en-US" sz="2400" dirty="0"/>
              <a:t>References/Appendix:</a:t>
            </a:r>
          </a:p>
          <a:p>
            <a:pPr marL="285750" indent="-285750">
              <a:buFontTx/>
              <a:buChar char="-"/>
            </a:pPr>
            <a:r>
              <a:rPr lang="en-US" sz="2400" dirty="0"/>
              <a:t>Mention sources used and related work</a:t>
            </a:r>
          </a:p>
          <a:p>
            <a:pPr marL="285750" indent="-285750">
              <a:buFontTx/>
              <a:buChar char="-"/>
            </a:pPr>
            <a:r>
              <a:rPr lang="en-US" sz="2400" dirty="0"/>
              <a:t>Provide additional material or mathematical proofs</a:t>
            </a:r>
          </a:p>
        </p:txBody>
      </p:sp>
      <p:grpSp>
        <p:nvGrpSpPr>
          <p:cNvPr id="56" name="Gruppieren 55">
            <a:extLst>
              <a:ext uri="{FF2B5EF4-FFF2-40B4-BE49-F238E27FC236}">
                <a16:creationId xmlns:a16="http://schemas.microsoft.com/office/drawing/2014/main" id="{D0AFA17F-7D3E-431E-98C6-44FD0F45C179}"/>
              </a:ext>
            </a:extLst>
          </p:cNvPr>
          <p:cNvGrpSpPr/>
          <p:nvPr/>
        </p:nvGrpSpPr>
        <p:grpSpPr>
          <a:xfrm>
            <a:off x="14602369" y="6387827"/>
            <a:ext cx="11236823" cy="20359442"/>
            <a:chOff x="15783469" y="6453849"/>
            <a:chExt cx="11236823" cy="20359442"/>
          </a:xfrm>
        </p:grpSpPr>
        <p:sp>
          <p:nvSpPr>
            <p:cNvPr id="4" name="Rechteck 3">
              <a:extLst>
                <a:ext uri="{FF2B5EF4-FFF2-40B4-BE49-F238E27FC236}">
                  <a16:creationId xmlns:a16="http://schemas.microsoft.com/office/drawing/2014/main" id="{44C5005F-F33C-48BB-802C-1B4A9C2A21BE}"/>
                </a:ext>
              </a:extLst>
            </p:cNvPr>
            <p:cNvSpPr/>
            <p:nvPr/>
          </p:nvSpPr>
          <p:spPr>
            <a:xfrm>
              <a:off x="18452499" y="6453849"/>
              <a:ext cx="5978416" cy="11079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Title</a:t>
              </a:r>
            </a:p>
          </p:txBody>
        </p:sp>
        <p:sp>
          <p:nvSpPr>
            <p:cNvPr id="7" name="Flussdiagramm: Manuelle Verarbeitung 6">
              <a:extLst>
                <a:ext uri="{FF2B5EF4-FFF2-40B4-BE49-F238E27FC236}">
                  <a16:creationId xmlns:a16="http://schemas.microsoft.com/office/drawing/2014/main" id="{D587BC5D-BE4F-4F3B-A7BA-98CFB6BD7ED0}"/>
                </a:ext>
              </a:extLst>
            </p:cNvPr>
            <p:cNvSpPr/>
            <p:nvPr/>
          </p:nvSpPr>
          <p:spPr>
            <a:xfrm>
              <a:off x="15863121" y="11071629"/>
              <a:ext cx="11157171" cy="302320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402"/>
                <a:gd name="connsiteX1" fmla="*/ 10000 w 10000"/>
                <a:gd name="connsiteY1" fmla="*/ 0 h 10402"/>
                <a:gd name="connsiteX2" fmla="*/ 8000 w 10000"/>
                <a:gd name="connsiteY2" fmla="*/ 10000 h 10402"/>
                <a:gd name="connsiteX3" fmla="*/ 3502 w 10000"/>
                <a:gd name="connsiteY3" fmla="*/ 10402 h 10402"/>
                <a:gd name="connsiteX4" fmla="*/ 0 w 10000"/>
                <a:gd name="connsiteY4" fmla="*/ 0 h 10402"/>
                <a:gd name="connsiteX0" fmla="*/ 0 w 10000"/>
                <a:gd name="connsiteY0" fmla="*/ 0 h 10134"/>
                <a:gd name="connsiteX1" fmla="*/ 10000 w 10000"/>
                <a:gd name="connsiteY1" fmla="*/ 0 h 10134"/>
                <a:gd name="connsiteX2" fmla="*/ 8000 w 10000"/>
                <a:gd name="connsiteY2" fmla="*/ 10000 h 10134"/>
                <a:gd name="connsiteX3" fmla="*/ 3536 w 10000"/>
                <a:gd name="connsiteY3" fmla="*/ 10134 h 10134"/>
                <a:gd name="connsiteX4" fmla="*/ 0 w 10000"/>
                <a:gd name="connsiteY4" fmla="*/ 0 h 10134"/>
                <a:gd name="connsiteX0" fmla="*/ 0 w 10000"/>
                <a:gd name="connsiteY0" fmla="*/ 0 h 10402"/>
                <a:gd name="connsiteX1" fmla="*/ 10000 w 10000"/>
                <a:gd name="connsiteY1" fmla="*/ 0 h 10402"/>
                <a:gd name="connsiteX2" fmla="*/ 8000 w 10000"/>
                <a:gd name="connsiteY2" fmla="*/ 10000 h 10402"/>
                <a:gd name="connsiteX3" fmla="*/ 3536 w 10000"/>
                <a:gd name="connsiteY3" fmla="*/ 10402 h 10402"/>
                <a:gd name="connsiteX4" fmla="*/ 0 w 10000"/>
                <a:gd name="connsiteY4" fmla="*/ 0 h 10402"/>
                <a:gd name="connsiteX0" fmla="*/ 0 w 10000"/>
                <a:gd name="connsiteY0" fmla="*/ 0 h 10147"/>
                <a:gd name="connsiteX1" fmla="*/ 10000 w 10000"/>
                <a:gd name="connsiteY1" fmla="*/ 0 h 10147"/>
                <a:gd name="connsiteX2" fmla="*/ 8000 w 10000"/>
                <a:gd name="connsiteY2" fmla="*/ 10000 h 10147"/>
                <a:gd name="connsiteX3" fmla="*/ 3458 w 10000"/>
                <a:gd name="connsiteY3" fmla="*/ 10147 h 10147"/>
                <a:gd name="connsiteX4" fmla="*/ 0 w 10000"/>
                <a:gd name="connsiteY4" fmla="*/ 0 h 10147"/>
                <a:gd name="connsiteX0" fmla="*/ 0 w 10000"/>
                <a:gd name="connsiteY0" fmla="*/ 0 h 10153"/>
                <a:gd name="connsiteX1" fmla="*/ 10000 w 10000"/>
                <a:gd name="connsiteY1" fmla="*/ 0 h 10153"/>
                <a:gd name="connsiteX2" fmla="*/ 6505 w 10000"/>
                <a:gd name="connsiteY2" fmla="*/ 10153 h 10153"/>
                <a:gd name="connsiteX3" fmla="*/ 3458 w 10000"/>
                <a:gd name="connsiteY3" fmla="*/ 10147 h 10153"/>
                <a:gd name="connsiteX4" fmla="*/ 0 w 10000"/>
                <a:gd name="connsiteY4" fmla="*/ 0 h 1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3">
                  <a:moveTo>
                    <a:pt x="0" y="0"/>
                  </a:moveTo>
                  <a:lnTo>
                    <a:pt x="10000" y="0"/>
                  </a:lnTo>
                  <a:lnTo>
                    <a:pt x="6505" y="10153"/>
                  </a:lnTo>
                  <a:lnTo>
                    <a:pt x="3458" y="10147"/>
                  </a:lnTo>
                  <a:lnTo>
                    <a:pt x="0"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Introduction</a:t>
              </a:r>
            </a:p>
            <a:p>
              <a:pPr marL="4114800" lvl="8" indent="-457200">
                <a:buAutoNum type="arabicParenBoth"/>
              </a:pPr>
              <a:r>
                <a:rPr lang="en-US" sz="2400" b="1" dirty="0">
                  <a:solidFill>
                    <a:schemeClr val="tx1"/>
                  </a:solidFill>
                </a:rPr>
                <a:t>Topic</a:t>
              </a:r>
              <a:endParaRPr lang="en-US" sz="4800" b="1" dirty="0">
                <a:solidFill>
                  <a:schemeClr val="tx1"/>
                </a:solidFill>
              </a:endParaRPr>
            </a:p>
            <a:p>
              <a:pPr marL="4114800" lvl="8" indent="-457200">
                <a:buAutoNum type="arabicParenBoth"/>
              </a:pPr>
              <a:r>
                <a:rPr lang="en-US" sz="2400" b="1" dirty="0">
                  <a:solidFill>
                    <a:schemeClr val="tx1"/>
                  </a:solidFill>
                </a:rPr>
                <a:t>Literature</a:t>
              </a:r>
            </a:p>
            <a:p>
              <a:pPr marL="4114800" lvl="8" indent="-457200">
                <a:buAutoNum type="arabicParenBoth"/>
              </a:pPr>
              <a:r>
                <a:rPr lang="en-US" sz="2400" b="1" dirty="0">
                  <a:solidFill>
                    <a:schemeClr val="tx1"/>
                  </a:solidFill>
                </a:rPr>
                <a:t>Research Question</a:t>
              </a:r>
            </a:p>
            <a:p>
              <a:pPr marL="4114800" lvl="8" indent="-457200">
                <a:buAutoNum type="arabicParenBoth"/>
              </a:pPr>
              <a:r>
                <a:rPr lang="en-US" sz="2400" b="1" dirty="0">
                  <a:solidFill>
                    <a:schemeClr val="tx1"/>
                  </a:solidFill>
                </a:rPr>
                <a:t>Methods</a:t>
              </a:r>
            </a:p>
            <a:p>
              <a:pPr marL="4114800" lvl="8" indent="-457200">
                <a:buAutoNum type="arabicParenBoth"/>
              </a:pPr>
              <a:r>
                <a:rPr lang="en-US" sz="2400" b="1" dirty="0">
                  <a:solidFill>
                    <a:schemeClr val="tx1"/>
                  </a:solidFill>
                </a:rPr>
                <a:t>Paper Structure</a:t>
              </a:r>
            </a:p>
          </p:txBody>
        </p:sp>
        <p:sp>
          <p:nvSpPr>
            <p:cNvPr id="9" name="Rechteck 8">
              <a:extLst>
                <a:ext uri="{FF2B5EF4-FFF2-40B4-BE49-F238E27FC236}">
                  <a16:creationId xmlns:a16="http://schemas.microsoft.com/office/drawing/2014/main" id="{A5981471-CFC5-490F-88FE-2CEF2DE10A79}"/>
                </a:ext>
              </a:extLst>
            </p:cNvPr>
            <p:cNvSpPr/>
            <p:nvPr/>
          </p:nvSpPr>
          <p:spPr>
            <a:xfrm>
              <a:off x="19714533" y="14242118"/>
              <a:ext cx="3312881" cy="785979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Body</a:t>
              </a:r>
            </a:p>
            <a:p>
              <a:pPr lvl="1"/>
              <a:br>
                <a:rPr lang="en-US" sz="4800" b="1" dirty="0">
                  <a:solidFill>
                    <a:schemeClr val="tx1"/>
                  </a:solidFill>
                </a:rPr>
              </a:br>
              <a:r>
                <a:rPr lang="en-US" sz="2400" b="1" dirty="0">
                  <a:solidFill>
                    <a:schemeClr val="tx1"/>
                  </a:solidFill>
                </a:rPr>
                <a:t>(1) Related work</a:t>
              </a:r>
            </a:p>
            <a:p>
              <a:pPr lvl="1"/>
              <a:endParaRPr lang="en-US" sz="2400" b="1" dirty="0">
                <a:solidFill>
                  <a:schemeClr val="tx1"/>
                </a:solidFill>
              </a:endParaRPr>
            </a:p>
            <a:p>
              <a:pPr lvl="1"/>
              <a:endParaRPr lang="en-US" sz="2400" b="1" dirty="0">
                <a:solidFill>
                  <a:schemeClr val="tx1"/>
                </a:solidFill>
              </a:endParaRPr>
            </a:p>
            <a:p>
              <a:pPr lvl="1"/>
              <a:br>
                <a:rPr lang="en-US" sz="2400" b="1" dirty="0">
                  <a:solidFill>
                    <a:schemeClr val="tx1"/>
                  </a:solidFill>
                </a:rPr>
              </a:br>
              <a:br>
                <a:rPr lang="en-US" sz="2400" b="1" dirty="0">
                  <a:solidFill>
                    <a:schemeClr val="tx1"/>
                  </a:solidFill>
                </a:rPr>
              </a:br>
              <a:r>
                <a:rPr lang="en-US" sz="2400" b="1" dirty="0">
                  <a:solidFill>
                    <a:schemeClr val="tx1"/>
                  </a:solidFill>
                </a:rPr>
                <a:t>(2) Methods</a:t>
              </a:r>
            </a:p>
            <a:p>
              <a:pPr lvl="1"/>
              <a:br>
                <a:rPr lang="en-US" sz="2400" b="1" dirty="0">
                  <a:solidFill>
                    <a:schemeClr val="tx1"/>
                  </a:solidFill>
                </a:rPr>
              </a:br>
              <a:endParaRPr lang="en-US" sz="2400" b="1" dirty="0">
                <a:solidFill>
                  <a:schemeClr val="tx1"/>
                </a:solidFill>
              </a:endParaRPr>
            </a:p>
            <a:p>
              <a:pPr lvl="1"/>
              <a:endParaRPr lang="en-US" sz="2400" b="1" dirty="0">
                <a:solidFill>
                  <a:schemeClr val="tx1"/>
                </a:solidFill>
              </a:endParaRPr>
            </a:p>
            <a:p>
              <a:pPr lvl="1"/>
              <a:br>
                <a:rPr lang="en-US" sz="2400" b="1" dirty="0">
                  <a:solidFill>
                    <a:schemeClr val="tx1"/>
                  </a:solidFill>
                </a:rPr>
              </a:br>
              <a:r>
                <a:rPr lang="en-US" sz="2400" b="1" dirty="0">
                  <a:solidFill>
                    <a:schemeClr val="tx1"/>
                  </a:solidFill>
                </a:rPr>
                <a:t>(3) Results</a:t>
              </a:r>
            </a:p>
          </p:txBody>
        </p:sp>
        <p:sp>
          <p:nvSpPr>
            <p:cNvPr id="10" name="Rechteck 9">
              <a:extLst>
                <a:ext uri="{FF2B5EF4-FFF2-40B4-BE49-F238E27FC236}">
                  <a16:creationId xmlns:a16="http://schemas.microsoft.com/office/drawing/2014/main" id="{8D6116A0-40DC-4A0F-B1D7-63CE0019E771}"/>
                </a:ext>
              </a:extLst>
            </p:cNvPr>
            <p:cNvSpPr/>
            <p:nvPr/>
          </p:nvSpPr>
          <p:spPr>
            <a:xfrm>
              <a:off x="15792384" y="24983052"/>
              <a:ext cx="11157170" cy="83455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References</a:t>
              </a:r>
            </a:p>
          </p:txBody>
        </p:sp>
        <p:grpSp>
          <p:nvGrpSpPr>
            <p:cNvPr id="16" name="Gruppieren 15">
              <a:extLst>
                <a:ext uri="{FF2B5EF4-FFF2-40B4-BE49-F238E27FC236}">
                  <a16:creationId xmlns:a16="http://schemas.microsoft.com/office/drawing/2014/main" id="{A3FE696C-E0B3-42AC-B304-1C8021653C73}"/>
                </a:ext>
              </a:extLst>
            </p:cNvPr>
            <p:cNvGrpSpPr/>
            <p:nvPr/>
          </p:nvGrpSpPr>
          <p:grpSpPr>
            <a:xfrm>
              <a:off x="15863121" y="7694136"/>
              <a:ext cx="11157171" cy="3232900"/>
              <a:chOff x="2971800" y="3771900"/>
              <a:chExt cx="11163300" cy="2076453"/>
            </a:xfrm>
            <a:solidFill>
              <a:schemeClr val="bg1">
                <a:lumMod val="75000"/>
              </a:schemeClr>
            </a:solidFill>
          </p:grpSpPr>
          <p:sp>
            <p:nvSpPr>
              <p:cNvPr id="5" name="Gleichschenkliges Dreieck 4">
                <a:extLst>
                  <a:ext uri="{FF2B5EF4-FFF2-40B4-BE49-F238E27FC236}">
                    <a16:creationId xmlns:a16="http://schemas.microsoft.com/office/drawing/2014/main" id="{6C770D3A-378D-40D5-8FC8-B93E3CC73480}"/>
                  </a:ext>
                </a:extLst>
              </p:cNvPr>
              <p:cNvSpPr/>
              <p:nvPr/>
            </p:nvSpPr>
            <p:spPr>
              <a:xfrm rot="10800000">
                <a:off x="2971800" y="3771900"/>
                <a:ext cx="11163300" cy="10287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endParaRPr>
              </a:p>
            </p:txBody>
          </p:sp>
          <p:sp>
            <p:nvSpPr>
              <p:cNvPr id="6" name="Gleichschenkliges Dreieck 5">
                <a:extLst>
                  <a:ext uri="{FF2B5EF4-FFF2-40B4-BE49-F238E27FC236}">
                    <a16:creationId xmlns:a16="http://schemas.microsoft.com/office/drawing/2014/main" id="{72A4F93D-8F1F-45B8-AFD3-E6426E3D8983}"/>
                  </a:ext>
                </a:extLst>
              </p:cNvPr>
              <p:cNvSpPr/>
              <p:nvPr/>
            </p:nvSpPr>
            <p:spPr>
              <a:xfrm>
                <a:off x="2971800" y="4819653"/>
                <a:ext cx="11163300" cy="10287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endParaRPr>
              </a:p>
            </p:txBody>
          </p:sp>
          <p:sp>
            <p:nvSpPr>
              <p:cNvPr id="11" name="Rechteck 10">
                <a:extLst>
                  <a:ext uri="{FF2B5EF4-FFF2-40B4-BE49-F238E27FC236}">
                    <a16:creationId xmlns:a16="http://schemas.microsoft.com/office/drawing/2014/main" id="{217FBACE-0BD1-41C3-85E5-E65BDD6B4FB3}"/>
                  </a:ext>
                </a:extLst>
              </p:cNvPr>
              <p:cNvSpPr/>
              <p:nvPr/>
            </p:nvSpPr>
            <p:spPr>
              <a:xfrm>
                <a:off x="6896099" y="4467226"/>
                <a:ext cx="3314701" cy="6667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Abstract</a:t>
                </a:r>
                <a:br>
                  <a:rPr lang="en-US" sz="4800" b="1" dirty="0">
                    <a:solidFill>
                      <a:schemeClr val="tx1"/>
                    </a:solidFill>
                  </a:rPr>
                </a:br>
                <a:r>
                  <a:rPr lang="en-US" sz="4800" b="1" dirty="0">
                    <a:solidFill>
                      <a:schemeClr val="tx1"/>
                    </a:solidFill>
                  </a:rPr>
                  <a:t>(Type A)</a:t>
                </a:r>
              </a:p>
              <a:p>
                <a:pPr marL="914400" lvl="1" indent="-457200">
                  <a:buAutoNum type="arabicParenBoth"/>
                </a:pPr>
                <a:r>
                  <a:rPr lang="en-US" sz="2400" b="1" dirty="0">
                    <a:solidFill>
                      <a:schemeClr val="tx1"/>
                    </a:solidFill>
                  </a:rPr>
                  <a:t>Scope</a:t>
                </a:r>
              </a:p>
              <a:p>
                <a:pPr marL="914400" lvl="1" indent="-457200">
                  <a:buAutoNum type="arabicParenBoth"/>
                </a:pPr>
                <a:r>
                  <a:rPr lang="en-US" sz="2400" b="1" dirty="0">
                    <a:solidFill>
                      <a:schemeClr val="tx1"/>
                    </a:solidFill>
                  </a:rPr>
                  <a:t>Methods</a:t>
                </a:r>
              </a:p>
              <a:p>
                <a:pPr marL="914400" lvl="1" indent="-457200">
                  <a:buAutoNum type="arabicParenBoth"/>
                </a:pPr>
                <a:r>
                  <a:rPr lang="en-US" sz="2400" b="1" dirty="0">
                    <a:solidFill>
                      <a:schemeClr val="tx1"/>
                    </a:solidFill>
                  </a:rPr>
                  <a:t>Results</a:t>
                </a:r>
              </a:p>
              <a:p>
                <a:pPr marL="914400" lvl="1" indent="-457200">
                  <a:buAutoNum type="arabicParenBoth"/>
                </a:pPr>
                <a:r>
                  <a:rPr lang="en-US" sz="2400" b="1" dirty="0">
                    <a:solidFill>
                      <a:schemeClr val="tx1"/>
                    </a:solidFill>
                  </a:rPr>
                  <a:t>Conclusion</a:t>
                </a:r>
              </a:p>
            </p:txBody>
          </p:sp>
        </p:grpSp>
        <p:grpSp>
          <p:nvGrpSpPr>
            <p:cNvPr id="46" name="Gruppieren 45">
              <a:extLst>
                <a:ext uri="{FF2B5EF4-FFF2-40B4-BE49-F238E27FC236}">
                  <a16:creationId xmlns:a16="http://schemas.microsoft.com/office/drawing/2014/main" id="{79AEAC6E-AE3D-42A6-83C1-A92B926D8C82}"/>
                </a:ext>
              </a:extLst>
            </p:cNvPr>
            <p:cNvGrpSpPr/>
            <p:nvPr/>
          </p:nvGrpSpPr>
          <p:grpSpPr>
            <a:xfrm>
              <a:off x="15792383" y="22263035"/>
              <a:ext cx="11157171" cy="2558890"/>
              <a:chOff x="14842622" y="21160850"/>
              <a:chExt cx="9182101" cy="2082392"/>
            </a:xfrm>
          </p:grpSpPr>
          <p:sp>
            <p:nvSpPr>
              <p:cNvPr id="15" name="Flussdiagramm: Manuelle Verarbeitung 6">
                <a:extLst>
                  <a:ext uri="{FF2B5EF4-FFF2-40B4-BE49-F238E27FC236}">
                    <a16:creationId xmlns:a16="http://schemas.microsoft.com/office/drawing/2014/main" id="{A1EF6C2F-2570-418C-9F4D-A541FB055C89}"/>
                  </a:ext>
                </a:extLst>
              </p:cNvPr>
              <p:cNvSpPr/>
              <p:nvPr/>
            </p:nvSpPr>
            <p:spPr>
              <a:xfrm rot="10800000">
                <a:off x="14842622" y="21160850"/>
                <a:ext cx="9182101" cy="2082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402"/>
                  <a:gd name="connsiteX1" fmla="*/ 10000 w 10000"/>
                  <a:gd name="connsiteY1" fmla="*/ 0 h 10402"/>
                  <a:gd name="connsiteX2" fmla="*/ 8000 w 10000"/>
                  <a:gd name="connsiteY2" fmla="*/ 10000 h 10402"/>
                  <a:gd name="connsiteX3" fmla="*/ 3502 w 10000"/>
                  <a:gd name="connsiteY3" fmla="*/ 10402 h 10402"/>
                  <a:gd name="connsiteX4" fmla="*/ 0 w 10000"/>
                  <a:gd name="connsiteY4" fmla="*/ 0 h 10402"/>
                  <a:gd name="connsiteX0" fmla="*/ 0 w 10000"/>
                  <a:gd name="connsiteY0" fmla="*/ 0 h 10134"/>
                  <a:gd name="connsiteX1" fmla="*/ 10000 w 10000"/>
                  <a:gd name="connsiteY1" fmla="*/ 0 h 10134"/>
                  <a:gd name="connsiteX2" fmla="*/ 8000 w 10000"/>
                  <a:gd name="connsiteY2" fmla="*/ 10000 h 10134"/>
                  <a:gd name="connsiteX3" fmla="*/ 3536 w 10000"/>
                  <a:gd name="connsiteY3" fmla="*/ 10134 h 10134"/>
                  <a:gd name="connsiteX4" fmla="*/ 0 w 10000"/>
                  <a:gd name="connsiteY4" fmla="*/ 0 h 10134"/>
                  <a:gd name="connsiteX0" fmla="*/ 0 w 10000"/>
                  <a:gd name="connsiteY0" fmla="*/ 0 h 10402"/>
                  <a:gd name="connsiteX1" fmla="*/ 10000 w 10000"/>
                  <a:gd name="connsiteY1" fmla="*/ 0 h 10402"/>
                  <a:gd name="connsiteX2" fmla="*/ 8000 w 10000"/>
                  <a:gd name="connsiteY2" fmla="*/ 10000 h 10402"/>
                  <a:gd name="connsiteX3" fmla="*/ 3536 w 10000"/>
                  <a:gd name="connsiteY3" fmla="*/ 10402 h 10402"/>
                  <a:gd name="connsiteX4" fmla="*/ 0 w 10000"/>
                  <a:gd name="connsiteY4" fmla="*/ 0 h 10402"/>
                  <a:gd name="connsiteX0" fmla="*/ 0 w 10000"/>
                  <a:gd name="connsiteY0" fmla="*/ 0 h 10147"/>
                  <a:gd name="connsiteX1" fmla="*/ 10000 w 10000"/>
                  <a:gd name="connsiteY1" fmla="*/ 0 h 10147"/>
                  <a:gd name="connsiteX2" fmla="*/ 8000 w 10000"/>
                  <a:gd name="connsiteY2" fmla="*/ 10000 h 10147"/>
                  <a:gd name="connsiteX3" fmla="*/ 3458 w 10000"/>
                  <a:gd name="connsiteY3" fmla="*/ 10147 h 10147"/>
                  <a:gd name="connsiteX4" fmla="*/ 0 w 10000"/>
                  <a:gd name="connsiteY4" fmla="*/ 0 h 10147"/>
                  <a:gd name="connsiteX0" fmla="*/ 0 w 10000"/>
                  <a:gd name="connsiteY0" fmla="*/ 0 h 10153"/>
                  <a:gd name="connsiteX1" fmla="*/ 10000 w 10000"/>
                  <a:gd name="connsiteY1" fmla="*/ 0 h 10153"/>
                  <a:gd name="connsiteX2" fmla="*/ 6505 w 10000"/>
                  <a:gd name="connsiteY2" fmla="*/ 10153 h 10153"/>
                  <a:gd name="connsiteX3" fmla="*/ 3458 w 10000"/>
                  <a:gd name="connsiteY3" fmla="*/ 10147 h 10153"/>
                  <a:gd name="connsiteX4" fmla="*/ 0 w 10000"/>
                  <a:gd name="connsiteY4" fmla="*/ 0 h 1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3">
                    <a:moveTo>
                      <a:pt x="0" y="0"/>
                    </a:moveTo>
                    <a:lnTo>
                      <a:pt x="10000" y="0"/>
                    </a:lnTo>
                    <a:lnTo>
                      <a:pt x="6505" y="10153"/>
                    </a:lnTo>
                    <a:lnTo>
                      <a:pt x="3458" y="10147"/>
                    </a:lnTo>
                    <a:lnTo>
                      <a:pt x="0" y="0"/>
                    </a:lnTo>
                    <a:close/>
                  </a:path>
                </a:pathLst>
              </a:cu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endParaRPr>
              </a:p>
            </p:txBody>
          </p:sp>
          <p:sp>
            <p:nvSpPr>
              <p:cNvPr id="23" name="Textfeld 22">
                <a:extLst>
                  <a:ext uri="{FF2B5EF4-FFF2-40B4-BE49-F238E27FC236}">
                    <a16:creationId xmlns:a16="http://schemas.microsoft.com/office/drawing/2014/main" id="{F414C992-10B8-4B1D-AC31-3FD920B99280}"/>
                  </a:ext>
                </a:extLst>
              </p:cNvPr>
              <p:cNvSpPr txBox="1"/>
              <p:nvPr/>
            </p:nvSpPr>
            <p:spPr>
              <a:xfrm>
                <a:off x="18197617" y="21301354"/>
                <a:ext cx="2734828" cy="1878485"/>
              </a:xfrm>
              <a:prstGeom prst="rect">
                <a:avLst/>
              </a:prstGeom>
              <a:noFill/>
            </p:spPr>
            <p:txBody>
              <a:bodyPr wrap="none" rtlCol="0">
                <a:spAutoFit/>
              </a:bodyPr>
              <a:lstStyle/>
              <a:p>
                <a:r>
                  <a:rPr lang="en-US" sz="4800" b="1" dirty="0"/>
                  <a:t>Discussion</a:t>
                </a:r>
              </a:p>
              <a:p>
                <a:pPr marL="457200" indent="-457200">
                  <a:buAutoNum type="arabicParenBoth"/>
                </a:pPr>
                <a:r>
                  <a:rPr lang="en-US" sz="2400" b="1" dirty="0"/>
                  <a:t>Interpretation</a:t>
                </a:r>
              </a:p>
              <a:p>
                <a:pPr marL="457200" indent="-457200">
                  <a:buAutoNum type="arabicParenBoth"/>
                </a:pPr>
                <a:r>
                  <a:rPr lang="en-US" sz="2400" b="1" dirty="0"/>
                  <a:t>Support/Falsification</a:t>
                </a:r>
              </a:p>
              <a:p>
                <a:pPr marL="457200" indent="-457200">
                  <a:buAutoNum type="arabicParenBoth"/>
                </a:pPr>
                <a:r>
                  <a:rPr lang="en-US" sz="2400" b="1" dirty="0"/>
                  <a:t>Delimitation</a:t>
                </a:r>
              </a:p>
              <a:p>
                <a:pPr marL="457200" indent="-457200">
                  <a:buAutoNum type="arabicParenBoth"/>
                </a:pPr>
                <a:r>
                  <a:rPr lang="en-US" sz="2400" b="1" dirty="0"/>
                  <a:t>Future Work</a:t>
                </a:r>
              </a:p>
            </p:txBody>
          </p:sp>
        </p:grpSp>
        <p:sp>
          <p:nvSpPr>
            <p:cNvPr id="44" name="Rechteck 43">
              <a:extLst>
                <a:ext uri="{FF2B5EF4-FFF2-40B4-BE49-F238E27FC236}">
                  <a16:creationId xmlns:a16="http://schemas.microsoft.com/office/drawing/2014/main" id="{49EC8687-DD6E-4B2E-A320-6129A706CDE4}"/>
                </a:ext>
              </a:extLst>
            </p:cNvPr>
            <p:cNvSpPr/>
            <p:nvPr/>
          </p:nvSpPr>
          <p:spPr>
            <a:xfrm>
              <a:off x="15783469" y="25978734"/>
              <a:ext cx="11157170" cy="83455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Appendix</a:t>
              </a:r>
            </a:p>
          </p:txBody>
        </p:sp>
        <p:sp>
          <p:nvSpPr>
            <p:cNvPr id="48" name="Textfeld 47">
              <a:extLst>
                <a:ext uri="{FF2B5EF4-FFF2-40B4-BE49-F238E27FC236}">
                  <a16:creationId xmlns:a16="http://schemas.microsoft.com/office/drawing/2014/main" id="{A3ADBF13-C62B-4754-B815-81AC2BD9933B}"/>
                </a:ext>
              </a:extLst>
            </p:cNvPr>
            <p:cNvSpPr txBox="1"/>
            <p:nvPr/>
          </p:nvSpPr>
          <p:spPr>
            <a:xfrm>
              <a:off x="22582981" y="11350755"/>
              <a:ext cx="184731" cy="461665"/>
            </a:xfrm>
            <a:prstGeom prst="rect">
              <a:avLst/>
            </a:prstGeom>
            <a:noFill/>
          </p:spPr>
          <p:txBody>
            <a:bodyPr wrap="none" rtlCol="0">
              <a:spAutoFit/>
            </a:bodyPr>
            <a:lstStyle/>
            <a:p>
              <a:endParaRPr lang="en-US" sz="2400" b="1" dirty="0"/>
            </a:p>
          </p:txBody>
        </p:sp>
      </p:grpSp>
      <p:sp>
        <p:nvSpPr>
          <p:cNvPr id="61" name="Textfeld 60">
            <a:extLst>
              <a:ext uri="{FF2B5EF4-FFF2-40B4-BE49-F238E27FC236}">
                <a16:creationId xmlns:a16="http://schemas.microsoft.com/office/drawing/2014/main" id="{3304BBED-F5E6-4309-9AC8-FE702CC6A51A}"/>
              </a:ext>
            </a:extLst>
          </p:cNvPr>
          <p:cNvSpPr txBox="1"/>
          <p:nvPr/>
        </p:nvSpPr>
        <p:spPr>
          <a:xfrm>
            <a:off x="27667731" y="5520481"/>
            <a:ext cx="12218323" cy="1569660"/>
          </a:xfrm>
          <a:prstGeom prst="rect">
            <a:avLst/>
          </a:prstGeom>
          <a:solidFill>
            <a:schemeClr val="bg1"/>
          </a:solidFill>
          <a:ln>
            <a:solidFill>
              <a:schemeClr val="tx1"/>
            </a:solidFill>
          </a:ln>
        </p:spPr>
        <p:txBody>
          <a:bodyPr wrap="square" rtlCol="0">
            <a:spAutoFit/>
          </a:bodyPr>
          <a:lstStyle>
            <a:defPPr>
              <a:defRPr lang="en-US"/>
            </a:defPPr>
            <a:lvl1pPr>
              <a:defRPr sz="2400"/>
            </a:lvl1pPr>
          </a:lstStyle>
          <a:p>
            <a:r>
              <a:rPr lang="en-US" dirty="0"/>
              <a:t>Title:</a:t>
            </a:r>
          </a:p>
          <a:p>
            <a:r>
              <a:rPr lang="en-US" dirty="0"/>
              <a:t>“Classification of Electric modelling and Characterization methods of Lithium-ion Batteries for Vehicle Applications“ [3]</a:t>
            </a:r>
            <a:br>
              <a:rPr lang="en-US" dirty="0"/>
            </a:br>
            <a:endParaRPr lang="en-US" dirty="0"/>
          </a:p>
        </p:txBody>
      </p:sp>
      <p:sp>
        <p:nvSpPr>
          <p:cNvPr id="62" name="Textfeld 61">
            <a:extLst>
              <a:ext uri="{FF2B5EF4-FFF2-40B4-BE49-F238E27FC236}">
                <a16:creationId xmlns:a16="http://schemas.microsoft.com/office/drawing/2014/main" id="{7F44D2AC-0D85-4083-9C65-3E1C7E6D9FF7}"/>
              </a:ext>
            </a:extLst>
          </p:cNvPr>
          <p:cNvSpPr txBox="1"/>
          <p:nvPr/>
        </p:nvSpPr>
        <p:spPr>
          <a:xfrm>
            <a:off x="6164826" y="4298829"/>
            <a:ext cx="3539046" cy="1107996"/>
          </a:xfrm>
          <a:prstGeom prst="rect">
            <a:avLst/>
          </a:prstGeom>
          <a:noFill/>
        </p:spPr>
        <p:txBody>
          <a:bodyPr wrap="none" rtlCol="0">
            <a:spAutoFit/>
          </a:bodyPr>
          <a:lstStyle/>
          <a:p>
            <a:r>
              <a:rPr lang="en-US" sz="6600" dirty="0"/>
              <a:t>Theory </a:t>
            </a:r>
            <a:r>
              <a:rPr lang="en-US" sz="2000" dirty="0"/>
              <a:t>[1] [2]</a:t>
            </a:r>
            <a:endParaRPr lang="en-US" sz="6600" dirty="0"/>
          </a:p>
        </p:txBody>
      </p:sp>
      <p:sp>
        <p:nvSpPr>
          <p:cNvPr id="63" name="Textfeld 62">
            <a:extLst>
              <a:ext uri="{FF2B5EF4-FFF2-40B4-BE49-F238E27FC236}">
                <a16:creationId xmlns:a16="http://schemas.microsoft.com/office/drawing/2014/main" id="{6577C43A-6AF3-4F08-9CBC-A1DEA56679B2}"/>
              </a:ext>
            </a:extLst>
          </p:cNvPr>
          <p:cNvSpPr txBox="1"/>
          <p:nvPr/>
        </p:nvSpPr>
        <p:spPr>
          <a:xfrm>
            <a:off x="19122898" y="4239805"/>
            <a:ext cx="2890535" cy="1107996"/>
          </a:xfrm>
          <a:prstGeom prst="rect">
            <a:avLst/>
          </a:prstGeom>
          <a:noFill/>
        </p:spPr>
        <p:txBody>
          <a:bodyPr wrap="none" rtlCol="0">
            <a:spAutoFit/>
          </a:bodyPr>
          <a:lstStyle/>
          <a:p>
            <a:r>
              <a:rPr lang="en-US" sz="6600" dirty="0"/>
              <a:t>Model </a:t>
            </a:r>
            <a:r>
              <a:rPr lang="en-US" sz="2000" dirty="0"/>
              <a:t>[4]</a:t>
            </a:r>
            <a:endParaRPr lang="en-US" sz="6600" dirty="0"/>
          </a:p>
        </p:txBody>
      </p:sp>
      <p:sp>
        <p:nvSpPr>
          <p:cNvPr id="64" name="Textfeld 63">
            <a:extLst>
              <a:ext uri="{FF2B5EF4-FFF2-40B4-BE49-F238E27FC236}">
                <a16:creationId xmlns:a16="http://schemas.microsoft.com/office/drawing/2014/main" id="{EC1C8E5D-F70F-4FEE-8A2E-28DF451B32CB}"/>
              </a:ext>
            </a:extLst>
          </p:cNvPr>
          <p:cNvSpPr txBox="1"/>
          <p:nvPr/>
        </p:nvSpPr>
        <p:spPr>
          <a:xfrm>
            <a:off x="32017399" y="4298829"/>
            <a:ext cx="4245842" cy="1107996"/>
          </a:xfrm>
          <a:prstGeom prst="rect">
            <a:avLst/>
          </a:prstGeom>
          <a:noFill/>
        </p:spPr>
        <p:txBody>
          <a:bodyPr wrap="none" rtlCol="0">
            <a:spAutoFit/>
          </a:bodyPr>
          <a:lstStyle/>
          <a:p>
            <a:r>
              <a:rPr lang="en-US" sz="6600" dirty="0"/>
              <a:t>Examples </a:t>
            </a:r>
            <a:r>
              <a:rPr lang="en-US" sz="2000" dirty="0"/>
              <a:t>[3] [5]</a:t>
            </a:r>
          </a:p>
        </p:txBody>
      </p:sp>
      <p:sp>
        <p:nvSpPr>
          <p:cNvPr id="65" name="Textfeld 64">
            <a:extLst>
              <a:ext uri="{FF2B5EF4-FFF2-40B4-BE49-F238E27FC236}">
                <a16:creationId xmlns:a16="http://schemas.microsoft.com/office/drawing/2014/main" id="{076673C7-F095-4E1F-AEEF-2B44E8E83AB6}"/>
              </a:ext>
            </a:extLst>
          </p:cNvPr>
          <p:cNvSpPr txBox="1"/>
          <p:nvPr/>
        </p:nvSpPr>
        <p:spPr>
          <a:xfrm>
            <a:off x="27654091" y="7315580"/>
            <a:ext cx="12218323" cy="4893647"/>
          </a:xfrm>
          <a:prstGeom prst="rect">
            <a:avLst/>
          </a:prstGeom>
          <a:solidFill>
            <a:schemeClr val="bg1"/>
          </a:solidFill>
          <a:ln>
            <a:solidFill>
              <a:schemeClr val="tx1"/>
            </a:solidFill>
          </a:ln>
        </p:spPr>
        <p:txBody>
          <a:bodyPr wrap="square" rtlCol="0">
            <a:spAutoFit/>
          </a:bodyPr>
          <a:lstStyle>
            <a:defPPr>
              <a:defRPr lang="en-US"/>
            </a:defPPr>
            <a:lvl1pPr>
              <a:defRPr sz="2400"/>
            </a:lvl1pPr>
          </a:lstStyle>
          <a:p>
            <a:r>
              <a:rPr lang="en-US" dirty="0"/>
              <a:t>Abstract:</a:t>
            </a:r>
          </a:p>
          <a:p>
            <a:r>
              <a:rPr lang="en-US" dirty="0"/>
              <a:t>“In this paper an extensive overview of different state-of-the arts models, created to simulate the behavior of lithium ion batteries, will be presented. A new classification system for different types of battery models is proposed, which includes models ranging from electrochemical, electrical, thermal and mechanical point of view. The new proposed classification system, distinguishes in a structured way between the large variety of available battery models based on the method used to relate the inputs to the outputs (i.e. empirical, semi-empirical and physical modelling). Further, a distinction is made based on the timescale of the modelling. In this way, it is clear if the model in </a:t>
            </a:r>
            <a:r>
              <a:rPr lang="en-US" dirty="0" err="1"/>
              <a:t>casu</a:t>
            </a:r>
            <a:r>
              <a:rPr lang="en-US" dirty="0"/>
              <a:t> is suitable to give information on the short-term behavior or on the long-term behavior of the battery. Finally, the different electrical models, suitable for lithium ion batteries, will be discussed and compared with special attention to the performance of the different models for simulating the dynamic behavior of the batteries.“ [3]</a:t>
            </a:r>
            <a:br>
              <a:rPr lang="en-US" dirty="0"/>
            </a:br>
            <a:endParaRPr lang="en-US" dirty="0"/>
          </a:p>
        </p:txBody>
      </p:sp>
      <p:sp>
        <p:nvSpPr>
          <p:cNvPr id="66" name="Textfeld 65">
            <a:extLst>
              <a:ext uri="{FF2B5EF4-FFF2-40B4-BE49-F238E27FC236}">
                <a16:creationId xmlns:a16="http://schemas.microsoft.com/office/drawing/2014/main" id="{A986051D-3CE6-4C04-A058-2A3FE66DCF1C}"/>
              </a:ext>
            </a:extLst>
          </p:cNvPr>
          <p:cNvSpPr txBox="1"/>
          <p:nvPr/>
        </p:nvSpPr>
        <p:spPr>
          <a:xfrm>
            <a:off x="27640450" y="12434666"/>
            <a:ext cx="12231964" cy="6370975"/>
          </a:xfrm>
          <a:prstGeom prst="rect">
            <a:avLst/>
          </a:prstGeom>
          <a:solidFill>
            <a:schemeClr val="bg1"/>
          </a:solidFill>
          <a:ln>
            <a:solidFill>
              <a:schemeClr val="tx1"/>
            </a:solidFill>
          </a:ln>
        </p:spPr>
        <p:txBody>
          <a:bodyPr wrap="square" rtlCol="0">
            <a:spAutoFit/>
          </a:bodyPr>
          <a:lstStyle>
            <a:defPPr>
              <a:defRPr lang="en-US"/>
            </a:defPPr>
            <a:lvl1pPr>
              <a:defRPr sz="2400"/>
            </a:lvl1pPr>
          </a:lstStyle>
          <a:p>
            <a:r>
              <a:rPr lang="en-US" dirty="0"/>
              <a:t>Introduction:</a:t>
            </a:r>
          </a:p>
          <a:p>
            <a:r>
              <a:rPr lang="en-US" dirty="0"/>
              <a:t>“Academic research and applications of lithium-ion batteries have seen an increasing interest during the past decade [1]–[19]. This is mainly due to the increase use of electric applications ranging from small to high energy and power demanding systems [4]. The automotive industry is investing in the research and development of electric vehicles (EV) based on new batteries and driveline technologies to transition their market from fully ICE to a more environmental and efficient fleet of Battery, Hybrid and Plug-in electric vehicle technologies (BEV, PEV, HEV) [1]–[3]. Thus to understand and control the behavior of the battery in terms of chemical, electrical and thermal aspects during the different operational conditions is of very high importance.</a:t>
            </a:r>
          </a:p>
          <a:p>
            <a:r>
              <a:rPr lang="en-US" dirty="0"/>
              <a:t>1.1 Modeling of Lithium-ion batteries</a:t>
            </a:r>
          </a:p>
          <a:p>
            <a:r>
              <a:rPr lang="en-US" dirty="0"/>
              <a:t>…</a:t>
            </a:r>
          </a:p>
          <a:p>
            <a:r>
              <a:rPr lang="en-US" dirty="0"/>
              <a:t>1.1.1 Classification of Lithium-ion battery models</a:t>
            </a:r>
          </a:p>
          <a:p>
            <a:r>
              <a:rPr lang="en-US" dirty="0"/>
              <a:t>….</a:t>
            </a:r>
          </a:p>
          <a:p>
            <a:r>
              <a:rPr lang="en-US" dirty="0"/>
              <a:t>1.1.2 Importance of battery models  </a:t>
            </a:r>
            <a:br>
              <a:rPr lang="de-DE" dirty="0"/>
            </a:br>
            <a:r>
              <a:rPr lang="de-DE" dirty="0"/>
              <a:t>….</a:t>
            </a:r>
            <a:endParaRPr lang="en-US" dirty="0"/>
          </a:p>
          <a:p>
            <a:r>
              <a:rPr lang="en-US" dirty="0"/>
              <a:t>“</a:t>
            </a:r>
            <a:br>
              <a:rPr lang="en-US" dirty="0"/>
            </a:br>
            <a:r>
              <a:rPr lang="en-US" dirty="0"/>
              <a:t>[3]</a:t>
            </a:r>
          </a:p>
        </p:txBody>
      </p:sp>
      <p:sp>
        <p:nvSpPr>
          <p:cNvPr id="69" name="Textfeld 68">
            <a:extLst>
              <a:ext uri="{FF2B5EF4-FFF2-40B4-BE49-F238E27FC236}">
                <a16:creationId xmlns:a16="http://schemas.microsoft.com/office/drawing/2014/main" id="{710F45DD-F0DB-4D9E-ABCA-6076DE745487}"/>
              </a:ext>
            </a:extLst>
          </p:cNvPr>
          <p:cNvSpPr txBox="1"/>
          <p:nvPr/>
        </p:nvSpPr>
        <p:spPr>
          <a:xfrm>
            <a:off x="27613168" y="26460338"/>
            <a:ext cx="12231964" cy="3046988"/>
          </a:xfrm>
          <a:prstGeom prst="rect">
            <a:avLst/>
          </a:prstGeom>
          <a:solidFill>
            <a:schemeClr val="bg1"/>
          </a:solidFill>
          <a:ln>
            <a:solidFill>
              <a:schemeClr val="tx1"/>
            </a:solidFill>
          </a:ln>
        </p:spPr>
        <p:txBody>
          <a:bodyPr wrap="square" rtlCol="0">
            <a:spAutoFit/>
          </a:bodyPr>
          <a:lstStyle>
            <a:defPPr>
              <a:defRPr lang="en-US"/>
            </a:defPPr>
            <a:lvl1pPr>
              <a:defRPr sz="2400"/>
            </a:lvl1pPr>
          </a:lstStyle>
          <a:p>
            <a:r>
              <a:rPr lang="en-US" dirty="0"/>
              <a:t>References:</a:t>
            </a:r>
          </a:p>
          <a:p>
            <a:r>
              <a:rPr lang="en-US" dirty="0"/>
              <a:t>[1] </a:t>
            </a:r>
            <a:r>
              <a:rPr lang="en-US" dirty="0" err="1"/>
              <a:t>Mottok</a:t>
            </a:r>
            <a:r>
              <a:rPr lang="en-US" dirty="0"/>
              <a:t> 2020: </a:t>
            </a:r>
            <a:r>
              <a:rPr lang="en-US" dirty="0" err="1"/>
              <a:t>Folien</a:t>
            </a:r>
            <a:r>
              <a:rPr lang="en-US" dirty="0"/>
              <a:t> </a:t>
            </a:r>
            <a:r>
              <a:rPr lang="en-US" dirty="0" err="1"/>
              <a:t>zur</a:t>
            </a:r>
            <a:r>
              <a:rPr lang="en-US" dirty="0"/>
              <a:t> </a:t>
            </a:r>
            <a:r>
              <a:rPr lang="en-US" dirty="0" err="1"/>
              <a:t>Veranstaltung</a:t>
            </a:r>
            <a:r>
              <a:rPr lang="en-US" dirty="0"/>
              <a:t> “</a:t>
            </a:r>
            <a:r>
              <a:rPr lang="en-US" dirty="0" err="1"/>
              <a:t>Wissenschaftliches</a:t>
            </a:r>
            <a:r>
              <a:rPr lang="en-US" dirty="0"/>
              <a:t> </a:t>
            </a:r>
            <a:r>
              <a:rPr lang="en-US" dirty="0" err="1"/>
              <a:t>Präsentieren</a:t>
            </a:r>
            <a:r>
              <a:rPr lang="en-US" dirty="0"/>
              <a:t>”</a:t>
            </a:r>
          </a:p>
          <a:p>
            <a:r>
              <a:rPr lang="en-US" dirty="0"/>
              <a:t>[2] How to write and publish a scientific paper</a:t>
            </a:r>
          </a:p>
          <a:p>
            <a:r>
              <a:rPr lang="en-US" dirty="0"/>
              <a:t>[3] Alexandros </a:t>
            </a:r>
            <a:r>
              <a:rPr lang="en-US" dirty="0" err="1"/>
              <a:t>Nikolian</a:t>
            </a:r>
            <a:r>
              <a:rPr lang="en-US" dirty="0"/>
              <a:t> et al. </a:t>
            </a:r>
            <a:r>
              <a:rPr lang="en-US" i="1" dirty="0"/>
              <a:t>Classification of Electric modelling and Characterization methods of Lithium-ion Batteries for Vehicle Applications</a:t>
            </a:r>
          </a:p>
          <a:p>
            <a:r>
              <a:rPr lang="en-US" dirty="0"/>
              <a:t>[4] M. </a:t>
            </a:r>
            <a:r>
              <a:rPr lang="en-US" dirty="0" err="1"/>
              <a:t>Derntl</a:t>
            </a:r>
            <a:r>
              <a:rPr lang="en-US" dirty="0"/>
              <a:t> 2009: </a:t>
            </a:r>
            <a:r>
              <a:rPr lang="en-US" i="1" dirty="0"/>
              <a:t>Basics of Research Paper Writing and Publishing</a:t>
            </a:r>
          </a:p>
          <a:p>
            <a:r>
              <a:rPr lang="en-US" dirty="0"/>
              <a:t>[5] </a:t>
            </a:r>
            <a:r>
              <a:rPr lang="en-US" dirty="0" err="1"/>
              <a:t>Guangzhong</a:t>
            </a:r>
            <a:r>
              <a:rPr lang="en-US" dirty="0"/>
              <a:t> Dong 2015: </a:t>
            </a:r>
            <a:r>
              <a:rPr lang="en-US" i="1" dirty="0"/>
              <a:t>A method for state of energy estimation of lithium-ion batteries based on neural network model</a:t>
            </a:r>
          </a:p>
        </p:txBody>
      </p:sp>
      <p:sp>
        <p:nvSpPr>
          <p:cNvPr id="47" name="Textfeld 46">
            <a:extLst>
              <a:ext uri="{FF2B5EF4-FFF2-40B4-BE49-F238E27FC236}">
                <a16:creationId xmlns:a16="http://schemas.microsoft.com/office/drawing/2014/main" id="{F142CB84-B30E-EF45-B92C-1B209D6CAF56}"/>
              </a:ext>
            </a:extLst>
          </p:cNvPr>
          <p:cNvSpPr txBox="1"/>
          <p:nvPr/>
        </p:nvSpPr>
        <p:spPr>
          <a:xfrm>
            <a:off x="27640450" y="19031080"/>
            <a:ext cx="12204682" cy="7109639"/>
          </a:xfrm>
          <a:prstGeom prst="rect">
            <a:avLst/>
          </a:prstGeom>
          <a:solidFill>
            <a:schemeClr val="bg1"/>
          </a:solidFill>
          <a:ln>
            <a:solidFill>
              <a:schemeClr val="tx1"/>
            </a:solidFill>
          </a:ln>
        </p:spPr>
        <p:txBody>
          <a:bodyPr wrap="square" rtlCol="0">
            <a:spAutoFit/>
          </a:bodyPr>
          <a:lstStyle>
            <a:defPPr>
              <a:defRPr lang="en-US"/>
            </a:defPPr>
            <a:lvl1pPr>
              <a:defRPr sz="2400"/>
            </a:lvl1pPr>
          </a:lstStyle>
          <a:p>
            <a:r>
              <a:rPr lang="en-US" dirty="0"/>
              <a:t>Discussion:</a:t>
            </a:r>
          </a:p>
          <a:p>
            <a:r>
              <a:rPr lang="en-US" dirty="0"/>
              <a:t>Battery residual energy which provides the essential basis of energy deployment, load balancing, and security of electricity for the complex energy systems, is an important evaluation index for energy optimization and management of power battery systems. For achieving accurate estimation, the main work can be summarized: (1) In considering that the state of charge cannot indicate the energy state of battery. The state of energy, instead of state of  charge, is introduced to describe the energy state of battery. (2) Resulting from the uncertain discharge rate and dynamic temperature of battery cell, it is hard to solve the nonlinear problem between state of energy and terminal voltage, and to accurately quantify the model parameters with the archived measured data. To address this issue, a wavelet neural network based battery state- space model is proposed. The temperature and discharge rate are also taken into account to improve model accuracy. Experimental results show that the proposed wavelet neural network based model provides good prediction performance. (3) A particle filter is employed to develop the estimator for state of energy. The robustness of the proposed method has been verified against different operating temperatures and discharge currents. The re- </a:t>
            </a:r>
            <a:r>
              <a:rPr lang="en-US" dirty="0" err="1"/>
              <a:t>sults</a:t>
            </a:r>
            <a:r>
              <a:rPr lang="en-US" dirty="0"/>
              <a:t> on </a:t>
            </a:r>
            <a:r>
              <a:rPr lang="en-US" dirty="0" err="1"/>
              <a:t>LiFePO</a:t>
            </a:r>
            <a:r>
              <a:rPr lang="en-US" dirty="0"/>
              <a:t> batteries indicate that the proposed method can 4 improve the accuracy and robustness of the state of energy </a:t>
            </a:r>
            <a:r>
              <a:rPr lang="en-US" dirty="0" err="1"/>
              <a:t>esti</a:t>
            </a:r>
            <a:r>
              <a:rPr lang="en-US" dirty="0"/>
              <a:t>- </a:t>
            </a:r>
            <a:r>
              <a:rPr lang="en-US" dirty="0" err="1"/>
              <a:t>mation</a:t>
            </a:r>
            <a:r>
              <a:rPr lang="en-US" dirty="0"/>
              <a:t> within an error of ±4%. To reduce the hardware cost, the complexity of the proposed algorithm needs to be further decreased in future studies.  [5]</a:t>
            </a:r>
          </a:p>
          <a:p>
            <a:endParaRPr lang="en-US" dirty="0"/>
          </a:p>
        </p:txBody>
      </p:sp>
      <p:pic>
        <p:nvPicPr>
          <p:cNvPr id="35" name="Grafik 34">
            <a:extLst>
              <a:ext uri="{FF2B5EF4-FFF2-40B4-BE49-F238E27FC236}">
                <a16:creationId xmlns:a16="http://schemas.microsoft.com/office/drawing/2014/main" id="{7877D1AA-7295-D04D-9DCE-8E5737B5AFE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84" y="288126"/>
            <a:ext cx="4702524" cy="2241931"/>
          </a:xfrm>
          <a:prstGeom prst="rect">
            <a:avLst/>
          </a:prstGeom>
          <a:noFill/>
          <a:ln>
            <a:noFill/>
          </a:ln>
        </p:spPr>
      </p:pic>
      <p:pic>
        <p:nvPicPr>
          <p:cNvPr id="36" name="Grafik 35" descr="Ein Bild, das Zeichnung enthält.&#10;&#10;Automatisch generierte Beschreibung">
            <a:extLst>
              <a:ext uri="{FF2B5EF4-FFF2-40B4-BE49-F238E27FC236}">
                <a16:creationId xmlns:a16="http://schemas.microsoft.com/office/drawing/2014/main" id="{18406EBB-FAA1-854F-B3EF-35D34C939970}"/>
              </a:ext>
            </a:extLst>
          </p:cNvPr>
          <p:cNvPicPr>
            <a:picLocks noChangeAspect="1"/>
          </p:cNvPicPr>
          <p:nvPr/>
        </p:nvPicPr>
        <p:blipFill>
          <a:blip r:embed="rId4"/>
          <a:stretch>
            <a:fillRect/>
          </a:stretch>
        </p:blipFill>
        <p:spPr>
          <a:xfrm>
            <a:off x="5574671" y="916028"/>
            <a:ext cx="4391623" cy="1200329"/>
          </a:xfrm>
          <a:prstGeom prst="rect">
            <a:avLst/>
          </a:prstGeom>
        </p:spPr>
      </p:pic>
      <p:sp>
        <p:nvSpPr>
          <p:cNvPr id="2" name="Textfeld 1">
            <a:extLst>
              <a:ext uri="{FF2B5EF4-FFF2-40B4-BE49-F238E27FC236}">
                <a16:creationId xmlns:a16="http://schemas.microsoft.com/office/drawing/2014/main" id="{C5549969-8D42-4D0C-A895-416B3344D2B6}"/>
              </a:ext>
            </a:extLst>
          </p:cNvPr>
          <p:cNvSpPr txBox="1"/>
          <p:nvPr/>
        </p:nvSpPr>
        <p:spPr>
          <a:xfrm>
            <a:off x="13930073" y="2377429"/>
            <a:ext cx="5726568" cy="1384995"/>
          </a:xfrm>
          <a:prstGeom prst="rect">
            <a:avLst/>
          </a:prstGeom>
          <a:noFill/>
        </p:spPr>
        <p:txBody>
          <a:bodyPr wrap="none" rtlCol="0">
            <a:spAutoFit/>
          </a:bodyPr>
          <a:lstStyle/>
          <a:p>
            <a:pPr algn="ctr"/>
            <a:r>
              <a:rPr lang="en-US" sz="2800" b="1" dirty="0"/>
              <a:t>Eren Cem Durak</a:t>
            </a:r>
          </a:p>
          <a:p>
            <a:pPr algn="ctr"/>
            <a:r>
              <a:rPr lang="en-US" sz="2800" b="1" dirty="0"/>
              <a:t>Munich University of Applied Science</a:t>
            </a:r>
          </a:p>
          <a:p>
            <a:pPr algn="ctr"/>
            <a:r>
              <a:rPr lang="en-US" sz="2800" b="1" dirty="0"/>
              <a:t>eren.durak@hm.edu</a:t>
            </a:r>
          </a:p>
        </p:txBody>
      </p:sp>
      <p:sp>
        <p:nvSpPr>
          <p:cNvPr id="3" name="Textfeld 2">
            <a:extLst>
              <a:ext uri="{FF2B5EF4-FFF2-40B4-BE49-F238E27FC236}">
                <a16:creationId xmlns:a16="http://schemas.microsoft.com/office/drawing/2014/main" id="{BCFA73C4-BE58-47D8-804F-E3EE52D87F3E}"/>
              </a:ext>
            </a:extLst>
          </p:cNvPr>
          <p:cNvSpPr txBox="1"/>
          <p:nvPr/>
        </p:nvSpPr>
        <p:spPr>
          <a:xfrm>
            <a:off x="21294973" y="2362662"/>
            <a:ext cx="5726568" cy="1384995"/>
          </a:xfrm>
          <a:prstGeom prst="rect">
            <a:avLst/>
          </a:prstGeom>
          <a:noFill/>
        </p:spPr>
        <p:txBody>
          <a:bodyPr wrap="none" rtlCol="0">
            <a:spAutoFit/>
          </a:bodyPr>
          <a:lstStyle/>
          <a:p>
            <a:pPr algn="ctr"/>
            <a:r>
              <a:rPr lang="en-US" sz="2800" b="1" dirty="0"/>
              <a:t>Jonas Goltz</a:t>
            </a:r>
          </a:p>
          <a:p>
            <a:pPr algn="ctr"/>
            <a:r>
              <a:rPr lang="en-US" sz="2800" b="1" dirty="0"/>
              <a:t>Munich University of Applied Science</a:t>
            </a:r>
          </a:p>
          <a:p>
            <a:pPr algn="ctr"/>
            <a:r>
              <a:rPr lang="en-US" sz="2800" b="1" dirty="0"/>
              <a:t>goltz@hm.edu </a:t>
            </a:r>
          </a:p>
        </p:txBody>
      </p:sp>
      <p:cxnSp>
        <p:nvCxnSpPr>
          <p:cNvPr id="12" name="Gerader Verbinder 11">
            <a:extLst>
              <a:ext uri="{FF2B5EF4-FFF2-40B4-BE49-F238E27FC236}">
                <a16:creationId xmlns:a16="http://schemas.microsoft.com/office/drawing/2014/main" id="{A2CF2582-B646-4E86-A73F-1F078B4D71F1}"/>
              </a:ext>
            </a:extLst>
          </p:cNvPr>
          <p:cNvCxnSpPr>
            <a:cxnSpLocks/>
          </p:cNvCxnSpPr>
          <p:nvPr/>
        </p:nvCxnSpPr>
        <p:spPr>
          <a:xfrm>
            <a:off x="18599150" y="8749647"/>
            <a:ext cx="5015" cy="999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BAF94CEB-A864-4480-8764-2EA0081DD6CD}"/>
              </a:ext>
            </a:extLst>
          </p:cNvPr>
          <p:cNvCxnSpPr>
            <a:cxnSpLocks/>
          </p:cNvCxnSpPr>
          <p:nvPr/>
        </p:nvCxnSpPr>
        <p:spPr>
          <a:xfrm>
            <a:off x="21917046" y="8749647"/>
            <a:ext cx="0" cy="999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1676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1268</Words>
  <Application>Microsoft Office PowerPoint</Application>
  <PresentationFormat>Benutzerdefiniert</PresentationFormat>
  <Paragraphs>105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ScalaPro-Italic</vt:lpstr>
      <vt:lpstr>ScalaPro-Regular</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Jonas</dc:creator>
  <cp:lastModifiedBy>Jonas</cp:lastModifiedBy>
  <cp:revision>12</cp:revision>
  <dcterms:created xsi:type="dcterms:W3CDTF">2020-11-22T10:19:43Z</dcterms:created>
  <dcterms:modified xsi:type="dcterms:W3CDTF">2020-11-22T17:46:16Z</dcterms:modified>
</cp:coreProperties>
</file>