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7" r:id="rId4"/>
    <p:sldId id="258" r:id="rId5"/>
    <p:sldId id="259" r:id="rId6"/>
    <p:sldId id="271" r:id="rId7"/>
    <p:sldId id="278" r:id="rId8"/>
    <p:sldId id="260" r:id="rId9"/>
    <p:sldId id="276" r:id="rId10"/>
    <p:sldId id="264" r:id="rId11"/>
    <p:sldId id="265" r:id="rId12"/>
    <p:sldId id="266" r:id="rId13"/>
    <p:sldId id="268" r:id="rId14"/>
    <p:sldId id="27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8.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EA611-84E5-4A48-A413-7B857AA720B9}" type="doc">
      <dgm:prSet loTypeId="urn:microsoft.com/office/officeart/2005/8/layout/pList1" loCatId="list" qsTypeId="urn:microsoft.com/office/officeart/2005/8/quickstyle/simple2" qsCatId="simple" csTypeId="urn:microsoft.com/office/officeart/2005/8/colors/accent1_2" csCatId="accent1" phldr="1"/>
      <dgm:spPr/>
    </dgm:pt>
    <dgm:pt modelId="{455A3F80-4FED-4A19-9D12-29F0AFC07B58}">
      <dgm:prSet phldrT="[Text]" custT="1"/>
      <dgm:spPr/>
      <dgm:t>
        <a:bodyPr/>
        <a:lstStyle/>
        <a:p>
          <a:endParaRPr lang="en-US" sz="1800" dirty="0" smtClean="0"/>
        </a:p>
      </dgm:t>
    </dgm:pt>
    <dgm:pt modelId="{49CC55DA-3E7D-4634-88CA-1148EC531379}" type="parTrans" cxnId="{43F047A8-545B-430A-852F-0CC55563A049}">
      <dgm:prSet/>
      <dgm:spPr/>
      <dgm:t>
        <a:bodyPr/>
        <a:lstStyle/>
        <a:p>
          <a:endParaRPr lang="en-US"/>
        </a:p>
      </dgm:t>
    </dgm:pt>
    <dgm:pt modelId="{7B7E577D-D03A-439A-BA9B-296BABDDCFE3}" type="sibTrans" cxnId="{43F047A8-545B-430A-852F-0CC55563A049}">
      <dgm:prSet/>
      <dgm:spPr/>
      <dgm:t>
        <a:bodyPr/>
        <a:lstStyle/>
        <a:p>
          <a:endParaRPr lang="en-US"/>
        </a:p>
      </dgm:t>
    </dgm:pt>
    <dgm:pt modelId="{6987A587-CFDC-46B7-8256-8AFD64F2D422}" type="pres">
      <dgm:prSet presAssocID="{F99EA611-84E5-4A48-A413-7B857AA720B9}" presName="Name0" presStyleCnt="0">
        <dgm:presLayoutVars>
          <dgm:dir/>
          <dgm:resizeHandles val="exact"/>
        </dgm:presLayoutVars>
      </dgm:prSet>
      <dgm:spPr/>
    </dgm:pt>
    <dgm:pt modelId="{5E798D08-646D-4EC5-BC06-2067BDBD6E03}" type="pres">
      <dgm:prSet presAssocID="{455A3F80-4FED-4A19-9D12-29F0AFC07B58}" presName="compNode" presStyleCnt="0"/>
      <dgm:spPr/>
    </dgm:pt>
    <dgm:pt modelId="{5939B7CA-3D9F-4C57-AD48-3112556A75FD}" type="pres">
      <dgm:prSet presAssocID="{455A3F80-4FED-4A19-9D12-29F0AFC07B58}" presName="pictRect" presStyleLbl="node1" presStyleIdx="0" presStyleCnt="1" custLinFactNeighborX="-489" custLinFactNeighborY="21422"/>
      <dgm:spPr>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a:effectLst>
          <a:outerShdw blurRad="50800" dist="38100" algn="l" rotWithShape="0">
            <a:prstClr val="black">
              <a:alpha val="40000"/>
            </a:prstClr>
          </a:outerShdw>
          <a:reflection blurRad="6350" stA="50000" endA="275" endPos="40000" dist="101600" dir="5400000" sy="-100000" algn="bl" rotWithShape="0"/>
        </a:effectLst>
      </dgm:spPr>
    </dgm:pt>
    <dgm:pt modelId="{7524B3EE-8E45-43CC-ACE9-5D9BFDC51492}" type="pres">
      <dgm:prSet presAssocID="{455A3F80-4FED-4A19-9D12-29F0AFC07B58}" presName="textRect" presStyleLbl="revTx" presStyleIdx="0" presStyleCnt="1">
        <dgm:presLayoutVars>
          <dgm:bulletEnabled val="1"/>
        </dgm:presLayoutVars>
      </dgm:prSet>
      <dgm:spPr/>
      <dgm:t>
        <a:bodyPr/>
        <a:lstStyle/>
        <a:p>
          <a:endParaRPr lang="en-US"/>
        </a:p>
      </dgm:t>
    </dgm:pt>
  </dgm:ptLst>
  <dgm:cxnLst>
    <dgm:cxn modelId="{14A7C71B-9AB1-4592-82C3-C30162AAB0B1}" type="presOf" srcId="{F99EA611-84E5-4A48-A413-7B857AA720B9}" destId="{6987A587-CFDC-46B7-8256-8AFD64F2D422}" srcOrd="0" destOrd="0" presId="urn:microsoft.com/office/officeart/2005/8/layout/pList1"/>
    <dgm:cxn modelId="{43F047A8-545B-430A-852F-0CC55563A049}" srcId="{F99EA611-84E5-4A48-A413-7B857AA720B9}" destId="{455A3F80-4FED-4A19-9D12-29F0AFC07B58}" srcOrd="0" destOrd="0" parTransId="{49CC55DA-3E7D-4634-88CA-1148EC531379}" sibTransId="{7B7E577D-D03A-439A-BA9B-296BABDDCFE3}"/>
    <dgm:cxn modelId="{A91AA213-D49E-4722-8C27-B7F37B402174}" type="presOf" srcId="{455A3F80-4FED-4A19-9D12-29F0AFC07B58}" destId="{7524B3EE-8E45-43CC-ACE9-5D9BFDC51492}" srcOrd="0" destOrd="0" presId="urn:microsoft.com/office/officeart/2005/8/layout/pList1"/>
    <dgm:cxn modelId="{E431C405-5A9E-4D9A-BA31-896D55B422EE}" type="presParOf" srcId="{6987A587-CFDC-46B7-8256-8AFD64F2D422}" destId="{5E798D08-646D-4EC5-BC06-2067BDBD6E03}" srcOrd="0" destOrd="0" presId="urn:microsoft.com/office/officeart/2005/8/layout/pList1"/>
    <dgm:cxn modelId="{21F9E100-1F2E-47D2-9872-0B44BBC002EB}" type="presParOf" srcId="{5E798D08-646D-4EC5-BC06-2067BDBD6E03}" destId="{5939B7CA-3D9F-4C57-AD48-3112556A75FD}" srcOrd="0" destOrd="0" presId="urn:microsoft.com/office/officeart/2005/8/layout/pList1"/>
    <dgm:cxn modelId="{FA1E5DFD-FF59-4765-8160-ED4A560AC23A}" type="presParOf" srcId="{5E798D08-646D-4EC5-BC06-2067BDBD6E03}" destId="{7524B3EE-8E45-43CC-ACE9-5D9BFDC51492}"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85D80A-C1F5-4039-BB96-594F061837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4E5534-00C3-42EF-9EE5-769B8F40D2D2}">
      <dgm:prSet/>
      <dgm:spPr/>
      <dgm:t>
        <a:bodyPr/>
        <a:lstStyle/>
        <a:p>
          <a:pPr rtl="0">
            <a:lnSpc>
              <a:spcPct val="100000"/>
            </a:lnSpc>
          </a:pPr>
          <a:r>
            <a:rPr lang="en-US">
              <a:latin typeface="Calibri Light" panose="020F0302020204030204"/>
            </a:rPr>
            <a:t> </a:t>
          </a:r>
          <a:r>
            <a:rPr lang="en-US"/>
            <a:t>For managing Inventory</a:t>
          </a:r>
        </a:p>
      </dgm:t>
    </dgm:pt>
    <dgm:pt modelId="{9F1E6D23-6AC5-4724-9781-820C71ED25DF}" type="parTrans" cxnId="{9FEB31B0-D76D-48D7-979A-3937DB206E53}">
      <dgm:prSet/>
      <dgm:spPr/>
      <dgm:t>
        <a:bodyPr/>
        <a:lstStyle/>
        <a:p>
          <a:endParaRPr lang="en-US"/>
        </a:p>
      </dgm:t>
    </dgm:pt>
    <dgm:pt modelId="{25D4B73C-8A07-40D5-AC93-C4E8D400D9A3}" type="sibTrans" cxnId="{9FEB31B0-D76D-48D7-979A-3937DB206E53}">
      <dgm:prSet/>
      <dgm:spPr/>
      <dgm:t>
        <a:bodyPr/>
        <a:lstStyle/>
        <a:p>
          <a:endParaRPr lang="en-US"/>
        </a:p>
      </dgm:t>
    </dgm:pt>
    <dgm:pt modelId="{63647296-9301-4362-8B3D-4F2A0A75A93D}">
      <dgm:prSet/>
      <dgm:spPr/>
      <dgm:t>
        <a:bodyPr/>
        <a:lstStyle/>
        <a:p>
          <a:pPr>
            <a:lnSpc>
              <a:spcPct val="100000"/>
            </a:lnSpc>
          </a:pPr>
          <a:r>
            <a:rPr lang="en-US"/>
            <a:t>Simple but effective </a:t>
          </a:r>
        </a:p>
      </dgm:t>
    </dgm:pt>
    <dgm:pt modelId="{2AC90DEA-5D84-4899-81CC-22E603286E89}" type="parTrans" cxnId="{C40B230D-F16B-4008-AED5-67E133E426E6}">
      <dgm:prSet/>
      <dgm:spPr/>
      <dgm:t>
        <a:bodyPr/>
        <a:lstStyle/>
        <a:p>
          <a:endParaRPr lang="en-US"/>
        </a:p>
      </dgm:t>
    </dgm:pt>
    <dgm:pt modelId="{6EB2F22B-5709-42BE-BE01-4A1B11EF9B5F}" type="sibTrans" cxnId="{C40B230D-F16B-4008-AED5-67E133E426E6}">
      <dgm:prSet/>
      <dgm:spPr/>
      <dgm:t>
        <a:bodyPr/>
        <a:lstStyle/>
        <a:p>
          <a:endParaRPr lang="en-US"/>
        </a:p>
      </dgm:t>
    </dgm:pt>
    <dgm:pt modelId="{CA254CEB-0C68-4F18-9DD3-5F402AF357E9}">
      <dgm:prSet/>
      <dgm:spPr/>
      <dgm:t>
        <a:bodyPr/>
        <a:lstStyle/>
        <a:p>
          <a:pPr>
            <a:lnSpc>
              <a:spcPct val="100000"/>
            </a:lnSpc>
          </a:pPr>
          <a:endParaRPr lang="en-US" dirty="0"/>
        </a:p>
      </dgm:t>
    </dgm:pt>
    <dgm:pt modelId="{9FD291B1-3717-471A-961C-CF05AB9DC8C4}" type="parTrans" cxnId="{A67F443E-16EF-45EC-8424-53D404A96D8B}">
      <dgm:prSet/>
      <dgm:spPr/>
      <dgm:t>
        <a:bodyPr/>
        <a:lstStyle/>
        <a:p>
          <a:endParaRPr lang="en-US"/>
        </a:p>
      </dgm:t>
    </dgm:pt>
    <dgm:pt modelId="{8F96FB29-DB00-436F-9B5B-CA13FE18AE6C}" type="sibTrans" cxnId="{A67F443E-16EF-45EC-8424-53D404A96D8B}">
      <dgm:prSet/>
      <dgm:spPr/>
      <dgm:t>
        <a:bodyPr/>
        <a:lstStyle/>
        <a:p>
          <a:endParaRPr lang="en-US"/>
        </a:p>
      </dgm:t>
    </dgm:pt>
    <dgm:pt modelId="{42F151F3-0E2B-4EBC-A1E9-726C6B8CB5D4}" type="pres">
      <dgm:prSet presAssocID="{EE85D80A-C1F5-4039-BB96-594F061837D3}" presName="root" presStyleCnt="0">
        <dgm:presLayoutVars>
          <dgm:dir/>
          <dgm:resizeHandles val="exact"/>
        </dgm:presLayoutVars>
      </dgm:prSet>
      <dgm:spPr/>
      <dgm:t>
        <a:bodyPr/>
        <a:lstStyle/>
        <a:p>
          <a:endParaRPr lang="en-US"/>
        </a:p>
      </dgm:t>
    </dgm:pt>
    <dgm:pt modelId="{2CA369F0-DF51-4F3A-B5FB-A95273363D3D}" type="pres">
      <dgm:prSet presAssocID="{E44E5534-00C3-42EF-9EE5-769B8F40D2D2}" presName="compNode" presStyleCnt="0"/>
      <dgm:spPr/>
    </dgm:pt>
    <dgm:pt modelId="{8044848B-303F-496A-BC0E-21586C8B9042}" type="pres">
      <dgm:prSet presAssocID="{E44E5534-00C3-42EF-9EE5-769B8F40D2D2}" presName="bgRect" presStyleLbl="bgShp" presStyleIdx="0" presStyleCnt="3" custLinFactNeighborX="1755" custLinFactNeighborY="24282"/>
      <dgm:spPr/>
    </dgm:pt>
    <dgm:pt modelId="{3AAAF817-888F-42AE-98C9-3D00D7AA1A66}" type="pres">
      <dgm:prSet presAssocID="{E44E5534-00C3-42EF-9EE5-769B8F40D2D2}" presName="iconRect" presStyleLbl="node1" presStyleIdx="0" presStyleCnt="3" custLinFactNeighborY="35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x"/>
        </a:ext>
      </dgm:extLst>
    </dgm:pt>
    <dgm:pt modelId="{3E067F09-076F-4A8D-85CB-5A5E7168E783}" type="pres">
      <dgm:prSet presAssocID="{E44E5534-00C3-42EF-9EE5-769B8F40D2D2}" presName="spaceRect" presStyleCnt="0"/>
      <dgm:spPr/>
    </dgm:pt>
    <dgm:pt modelId="{AA4A97CC-96D3-49F8-AB42-5B5EBAD0A34E}" type="pres">
      <dgm:prSet presAssocID="{E44E5534-00C3-42EF-9EE5-769B8F40D2D2}" presName="parTx" presStyleLbl="revTx" presStyleIdx="0" presStyleCnt="3">
        <dgm:presLayoutVars>
          <dgm:chMax val="0"/>
          <dgm:chPref val="0"/>
        </dgm:presLayoutVars>
      </dgm:prSet>
      <dgm:spPr/>
      <dgm:t>
        <a:bodyPr/>
        <a:lstStyle/>
        <a:p>
          <a:endParaRPr lang="en-US"/>
        </a:p>
      </dgm:t>
    </dgm:pt>
    <dgm:pt modelId="{B0718D67-B15D-4EA0-8748-8FDF2CB1F710}" type="pres">
      <dgm:prSet presAssocID="{25D4B73C-8A07-40D5-AC93-C4E8D400D9A3}" presName="sibTrans" presStyleCnt="0"/>
      <dgm:spPr/>
    </dgm:pt>
    <dgm:pt modelId="{DC32180C-0A0B-4B77-8F8D-40E3EAA4AEF7}" type="pres">
      <dgm:prSet presAssocID="{63647296-9301-4362-8B3D-4F2A0A75A93D}" presName="compNode" presStyleCnt="0"/>
      <dgm:spPr/>
    </dgm:pt>
    <dgm:pt modelId="{922DB4CE-D998-43D9-A2C9-F5AB38140ABD}" type="pres">
      <dgm:prSet presAssocID="{63647296-9301-4362-8B3D-4F2A0A75A93D}" presName="bgRect" presStyleLbl="bgShp" presStyleIdx="1" presStyleCnt="3"/>
      <dgm:spPr/>
    </dgm:pt>
    <dgm:pt modelId="{4CF554C2-DD7C-4FCA-B204-BB145DB0E018}" type="pres">
      <dgm:prSet presAssocID="{63647296-9301-4362-8B3D-4F2A0A75A9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09424C56-723E-4640-A48D-60667BDC4E9C}" type="pres">
      <dgm:prSet presAssocID="{63647296-9301-4362-8B3D-4F2A0A75A93D}" presName="spaceRect" presStyleCnt="0"/>
      <dgm:spPr/>
    </dgm:pt>
    <dgm:pt modelId="{158B19BC-B52E-447E-B171-63A08DE19057}" type="pres">
      <dgm:prSet presAssocID="{63647296-9301-4362-8B3D-4F2A0A75A93D}" presName="parTx" presStyleLbl="revTx" presStyleIdx="1" presStyleCnt="3">
        <dgm:presLayoutVars>
          <dgm:chMax val="0"/>
          <dgm:chPref val="0"/>
        </dgm:presLayoutVars>
      </dgm:prSet>
      <dgm:spPr/>
      <dgm:t>
        <a:bodyPr/>
        <a:lstStyle/>
        <a:p>
          <a:endParaRPr lang="en-US"/>
        </a:p>
      </dgm:t>
    </dgm:pt>
    <dgm:pt modelId="{4AAAD80D-A68B-41BC-B866-B76E8E3D6E64}" type="pres">
      <dgm:prSet presAssocID="{6EB2F22B-5709-42BE-BE01-4A1B11EF9B5F}" presName="sibTrans" presStyleCnt="0"/>
      <dgm:spPr/>
    </dgm:pt>
    <dgm:pt modelId="{9E3B6A50-9AE1-44CE-8A77-4F0C22E40470}" type="pres">
      <dgm:prSet presAssocID="{CA254CEB-0C68-4F18-9DD3-5F402AF357E9}" presName="compNode" presStyleCnt="0"/>
      <dgm:spPr/>
    </dgm:pt>
    <dgm:pt modelId="{0C82B54E-722C-49AF-9835-D3890BF16EA9}" type="pres">
      <dgm:prSet presAssocID="{CA254CEB-0C68-4F18-9DD3-5F402AF357E9}" presName="bgRect" presStyleLbl="bgShp" presStyleIdx="2" presStyleCnt="3" custFlipVert="1" custFlipHor="1" custScaleX="774" custScaleY="3062" custLinFactNeighborX="1075" custLinFactNeighborY="43"/>
      <dgm:spPr/>
    </dgm:pt>
    <dgm:pt modelId="{CEE79F95-CFB3-4D76-9CF7-CFEDB6961CAF}" type="pres">
      <dgm:prSet presAssocID="{CA254CEB-0C68-4F18-9DD3-5F402AF357E9}" presName="iconRect" presStyleLbl="node1" presStyleIdx="2" presStyleCnt="3"/>
      <dgm:spPr>
        <a:solidFill>
          <a:schemeClr val="bg2"/>
        </a:solidFill>
        <a:ln>
          <a:noFill/>
        </a:ln>
      </dgm:spPr>
      <dgm:t>
        <a:bodyPr/>
        <a:lstStyle/>
        <a:p>
          <a:endParaRPr lang="en-US"/>
        </a:p>
      </dgm:t>
      <dgm:extLst/>
    </dgm:pt>
    <dgm:pt modelId="{E5D1C652-7BD2-4680-9D15-1B95D7F769D9}" type="pres">
      <dgm:prSet presAssocID="{CA254CEB-0C68-4F18-9DD3-5F402AF357E9}" presName="spaceRect" presStyleCnt="0"/>
      <dgm:spPr/>
    </dgm:pt>
    <dgm:pt modelId="{C55516D1-46B3-4F6A-BEDE-C19E4F8908BB}" type="pres">
      <dgm:prSet presAssocID="{CA254CEB-0C68-4F18-9DD3-5F402AF357E9}" presName="parTx" presStyleLbl="revTx" presStyleIdx="2" presStyleCnt="3">
        <dgm:presLayoutVars>
          <dgm:chMax val="0"/>
          <dgm:chPref val="0"/>
        </dgm:presLayoutVars>
      </dgm:prSet>
      <dgm:spPr/>
      <dgm:t>
        <a:bodyPr/>
        <a:lstStyle/>
        <a:p>
          <a:endParaRPr lang="en-US"/>
        </a:p>
      </dgm:t>
    </dgm:pt>
  </dgm:ptLst>
  <dgm:cxnLst>
    <dgm:cxn modelId="{9FEB31B0-D76D-48D7-979A-3937DB206E53}" srcId="{EE85D80A-C1F5-4039-BB96-594F061837D3}" destId="{E44E5534-00C3-42EF-9EE5-769B8F40D2D2}" srcOrd="0" destOrd="0" parTransId="{9F1E6D23-6AC5-4724-9781-820C71ED25DF}" sibTransId="{25D4B73C-8A07-40D5-AC93-C4E8D400D9A3}"/>
    <dgm:cxn modelId="{4B43F45F-32C3-4AEC-88AD-B947A4C0AE2E}" type="presOf" srcId="{EE85D80A-C1F5-4039-BB96-594F061837D3}" destId="{42F151F3-0E2B-4EBC-A1E9-726C6B8CB5D4}" srcOrd="0" destOrd="0" presId="urn:microsoft.com/office/officeart/2018/2/layout/IconVerticalSolidList"/>
    <dgm:cxn modelId="{A67F443E-16EF-45EC-8424-53D404A96D8B}" srcId="{EE85D80A-C1F5-4039-BB96-594F061837D3}" destId="{CA254CEB-0C68-4F18-9DD3-5F402AF357E9}" srcOrd="2" destOrd="0" parTransId="{9FD291B1-3717-471A-961C-CF05AB9DC8C4}" sibTransId="{8F96FB29-DB00-436F-9B5B-CA13FE18AE6C}"/>
    <dgm:cxn modelId="{C40B230D-F16B-4008-AED5-67E133E426E6}" srcId="{EE85D80A-C1F5-4039-BB96-594F061837D3}" destId="{63647296-9301-4362-8B3D-4F2A0A75A93D}" srcOrd="1" destOrd="0" parTransId="{2AC90DEA-5D84-4899-81CC-22E603286E89}" sibTransId="{6EB2F22B-5709-42BE-BE01-4A1B11EF9B5F}"/>
    <dgm:cxn modelId="{C2519D19-BF16-4057-958B-CAE17BDAFB62}" type="presOf" srcId="{63647296-9301-4362-8B3D-4F2A0A75A93D}" destId="{158B19BC-B52E-447E-B171-63A08DE19057}" srcOrd="0" destOrd="0" presId="urn:microsoft.com/office/officeart/2018/2/layout/IconVerticalSolidList"/>
    <dgm:cxn modelId="{216E2F79-F424-4250-B1E5-2CD9988DDB5D}" type="presOf" srcId="{E44E5534-00C3-42EF-9EE5-769B8F40D2D2}" destId="{AA4A97CC-96D3-49F8-AB42-5B5EBAD0A34E}" srcOrd="0" destOrd="0" presId="urn:microsoft.com/office/officeart/2018/2/layout/IconVerticalSolidList"/>
    <dgm:cxn modelId="{B021520E-186F-4283-A708-95DFA98052CA}" type="presOf" srcId="{CA254CEB-0C68-4F18-9DD3-5F402AF357E9}" destId="{C55516D1-46B3-4F6A-BEDE-C19E4F8908BB}" srcOrd="0" destOrd="0" presId="urn:microsoft.com/office/officeart/2018/2/layout/IconVerticalSolidList"/>
    <dgm:cxn modelId="{0690D20C-5815-4E45-8808-87D0649F18D8}" type="presParOf" srcId="{42F151F3-0E2B-4EBC-A1E9-726C6B8CB5D4}" destId="{2CA369F0-DF51-4F3A-B5FB-A95273363D3D}" srcOrd="0" destOrd="0" presId="urn:microsoft.com/office/officeart/2018/2/layout/IconVerticalSolidList"/>
    <dgm:cxn modelId="{F5F671D2-CF63-479E-BE7E-DC36E5350771}" type="presParOf" srcId="{2CA369F0-DF51-4F3A-B5FB-A95273363D3D}" destId="{8044848B-303F-496A-BC0E-21586C8B9042}" srcOrd="0" destOrd="0" presId="urn:microsoft.com/office/officeart/2018/2/layout/IconVerticalSolidList"/>
    <dgm:cxn modelId="{042A363C-95E3-43D5-95BA-09BFA1A916A3}" type="presParOf" srcId="{2CA369F0-DF51-4F3A-B5FB-A95273363D3D}" destId="{3AAAF817-888F-42AE-98C9-3D00D7AA1A66}" srcOrd="1" destOrd="0" presId="urn:microsoft.com/office/officeart/2018/2/layout/IconVerticalSolidList"/>
    <dgm:cxn modelId="{A5714C5D-7279-4CA8-A961-364F521E4BA4}" type="presParOf" srcId="{2CA369F0-DF51-4F3A-B5FB-A95273363D3D}" destId="{3E067F09-076F-4A8D-85CB-5A5E7168E783}" srcOrd="2" destOrd="0" presId="urn:microsoft.com/office/officeart/2018/2/layout/IconVerticalSolidList"/>
    <dgm:cxn modelId="{D8188DF2-D10F-418A-9DEE-54A42D906F1F}" type="presParOf" srcId="{2CA369F0-DF51-4F3A-B5FB-A95273363D3D}" destId="{AA4A97CC-96D3-49F8-AB42-5B5EBAD0A34E}" srcOrd="3" destOrd="0" presId="urn:microsoft.com/office/officeart/2018/2/layout/IconVerticalSolidList"/>
    <dgm:cxn modelId="{8536C292-5C89-40AC-9CBD-8F97C53A8066}" type="presParOf" srcId="{42F151F3-0E2B-4EBC-A1E9-726C6B8CB5D4}" destId="{B0718D67-B15D-4EA0-8748-8FDF2CB1F710}" srcOrd="1" destOrd="0" presId="urn:microsoft.com/office/officeart/2018/2/layout/IconVerticalSolidList"/>
    <dgm:cxn modelId="{35AF55CA-7F43-4240-A917-3FE9E3968FE5}" type="presParOf" srcId="{42F151F3-0E2B-4EBC-A1E9-726C6B8CB5D4}" destId="{DC32180C-0A0B-4B77-8F8D-40E3EAA4AEF7}" srcOrd="2" destOrd="0" presId="urn:microsoft.com/office/officeart/2018/2/layout/IconVerticalSolidList"/>
    <dgm:cxn modelId="{7EE55406-F11A-4FAA-979D-EDC17541F66C}" type="presParOf" srcId="{DC32180C-0A0B-4B77-8F8D-40E3EAA4AEF7}" destId="{922DB4CE-D998-43D9-A2C9-F5AB38140ABD}" srcOrd="0" destOrd="0" presId="urn:microsoft.com/office/officeart/2018/2/layout/IconVerticalSolidList"/>
    <dgm:cxn modelId="{DBF0EF8D-F07A-4E31-AE5A-D6524251A6FF}" type="presParOf" srcId="{DC32180C-0A0B-4B77-8F8D-40E3EAA4AEF7}" destId="{4CF554C2-DD7C-4FCA-B204-BB145DB0E018}" srcOrd="1" destOrd="0" presId="urn:microsoft.com/office/officeart/2018/2/layout/IconVerticalSolidList"/>
    <dgm:cxn modelId="{BDCB34A1-2871-4B4A-9C15-BA0D9E01892B}" type="presParOf" srcId="{DC32180C-0A0B-4B77-8F8D-40E3EAA4AEF7}" destId="{09424C56-723E-4640-A48D-60667BDC4E9C}" srcOrd="2" destOrd="0" presId="urn:microsoft.com/office/officeart/2018/2/layout/IconVerticalSolidList"/>
    <dgm:cxn modelId="{500BDC4A-F141-42B9-8945-C93AFD5CA924}" type="presParOf" srcId="{DC32180C-0A0B-4B77-8F8D-40E3EAA4AEF7}" destId="{158B19BC-B52E-447E-B171-63A08DE19057}" srcOrd="3" destOrd="0" presId="urn:microsoft.com/office/officeart/2018/2/layout/IconVerticalSolidList"/>
    <dgm:cxn modelId="{E80E083A-1276-4E1F-BFF7-2BC9BC77DDED}" type="presParOf" srcId="{42F151F3-0E2B-4EBC-A1E9-726C6B8CB5D4}" destId="{4AAAD80D-A68B-41BC-B866-B76E8E3D6E64}" srcOrd="3" destOrd="0" presId="urn:microsoft.com/office/officeart/2018/2/layout/IconVerticalSolidList"/>
    <dgm:cxn modelId="{22E48AB7-EE55-4B17-8F8B-6E0E36CFF36C}" type="presParOf" srcId="{42F151F3-0E2B-4EBC-A1E9-726C6B8CB5D4}" destId="{9E3B6A50-9AE1-44CE-8A77-4F0C22E40470}" srcOrd="4" destOrd="0" presId="urn:microsoft.com/office/officeart/2018/2/layout/IconVerticalSolidList"/>
    <dgm:cxn modelId="{A7068E5A-30E3-4BD7-9912-5DAE87FB3AC4}" type="presParOf" srcId="{9E3B6A50-9AE1-44CE-8A77-4F0C22E40470}" destId="{0C82B54E-722C-49AF-9835-D3890BF16EA9}" srcOrd="0" destOrd="0" presId="urn:microsoft.com/office/officeart/2018/2/layout/IconVerticalSolidList"/>
    <dgm:cxn modelId="{6B9EB189-15FE-4B8D-9B1E-CE3D38DA6C87}" type="presParOf" srcId="{9E3B6A50-9AE1-44CE-8A77-4F0C22E40470}" destId="{CEE79F95-CFB3-4D76-9CF7-CFEDB6961CAF}" srcOrd="1" destOrd="0" presId="urn:microsoft.com/office/officeart/2018/2/layout/IconVerticalSolidList"/>
    <dgm:cxn modelId="{973760C9-C595-4C94-B29C-600C8419AD8E}" type="presParOf" srcId="{9E3B6A50-9AE1-44CE-8A77-4F0C22E40470}" destId="{E5D1C652-7BD2-4680-9D15-1B95D7F769D9}" srcOrd="2" destOrd="0" presId="urn:microsoft.com/office/officeart/2018/2/layout/IconVerticalSolidList"/>
    <dgm:cxn modelId="{EDC42C37-7DF8-4430-9220-F9FE34D92D35}" type="presParOf" srcId="{9E3B6A50-9AE1-44CE-8A77-4F0C22E40470}" destId="{C55516D1-46B3-4F6A-BEDE-C19E4F8908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4CBA08-566A-4632-B864-61C03A13F2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032C04F-F8D0-4C01-840E-FEDA62688CF5}">
      <dgm:prSet/>
      <dgm:spPr/>
      <dgm:t>
        <a:bodyPr/>
        <a:lstStyle/>
        <a:p>
          <a:r>
            <a:rPr lang="en-US"/>
            <a:t>Non clickable</a:t>
          </a:r>
        </a:p>
      </dgm:t>
    </dgm:pt>
    <dgm:pt modelId="{F0EF3DBE-557B-46F7-8EDB-85EFE0DFB923}" type="parTrans" cxnId="{585FED31-F80F-474E-8919-4926B375CC7C}">
      <dgm:prSet/>
      <dgm:spPr/>
      <dgm:t>
        <a:bodyPr/>
        <a:lstStyle/>
        <a:p>
          <a:endParaRPr lang="en-US"/>
        </a:p>
      </dgm:t>
    </dgm:pt>
    <dgm:pt modelId="{70C91AC5-9C98-4DEA-A94A-58028F30D2C1}" type="sibTrans" cxnId="{585FED31-F80F-474E-8919-4926B375CC7C}">
      <dgm:prSet/>
      <dgm:spPr/>
      <dgm:t>
        <a:bodyPr/>
        <a:lstStyle/>
        <a:p>
          <a:endParaRPr lang="en-US"/>
        </a:p>
      </dgm:t>
    </dgm:pt>
    <dgm:pt modelId="{60D7FDCD-0DD3-416B-9CFC-FBF40B06C6A2}">
      <dgm:prSet/>
      <dgm:spPr/>
      <dgm:t>
        <a:bodyPr/>
        <a:lstStyle/>
        <a:p>
          <a:r>
            <a:rPr lang="en-US"/>
            <a:t>Not fast enough</a:t>
          </a:r>
        </a:p>
      </dgm:t>
    </dgm:pt>
    <dgm:pt modelId="{85F4A09B-8309-45BE-B1D3-8B35C29A8790}" type="parTrans" cxnId="{642C066E-5903-451B-A204-6E4477F27CA2}">
      <dgm:prSet/>
      <dgm:spPr/>
      <dgm:t>
        <a:bodyPr/>
        <a:lstStyle/>
        <a:p>
          <a:endParaRPr lang="en-US"/>
        </a:p>
      </dgm:t>
    </dgm:pt>
    <dgm:pt modelId="{5BBCC45E-DA04-4EBC-B360-6A367A7B5924}" type="sibTrans" cxnId="{642C066E-5903-451B-A204-6E4477F27CA2}">
      <dgm:prSet/>
      <dgm:spPr/>
      <dgm:t>
        <a:bodyPr/>
        <a:lstStyle/>
        <a:p>
          <a:endParaRPr lang="en-US"/>
        </a:p>
      </dgm:t>
    </dgm:pt>
    <dgm:pt modelId="{B363516F-22FF-4D5B-A937-D931FAE4CF34}">
      <dgm:prSet/>
      <dgm:spPr/>
      <dgm:t>
        <a:bodyPr/>
        <a:lstStyle/>
        <a:p>
          <a:r>
            <a:rPr lang="en-US"/>
            <a:t>Backdated user interface</a:t>
          </a:r>
        </a:p>
      </dgm:t>
    </dgm:pt>
    <dgm:pt modelId="{6464BCCB-4E38-4E3C-81A2-31FADDF54C81}" type="parTrans" cxnId="{30472FE2-5918-42AF-8218-1957A58FC212}">
      <dgm:prSet/>
      <dgm:spPr/>
      <dgm:t>
        <a:bodyPr/>
        <a:lstStyle/>
        <a:p>
          <a:endParaRPr lang="en-US"/>
        </a:p>
      </dgm:t>
    </dgm:pt>
    <dgm:pt modelId="{CEDCB46F-2CA9-4469-8A84-1CE74493C517}" type="sibTrans" cxnId="{30472FE2-5918-42AF-8218-1957A58FC212}">
      <dgm:prSet/>
      <dgm:spPr/>
      <dgm:t>
        <a:bodyPr/>
        <a:lstStyle/>
        <a:p>
          <a:endParaRPr lang="en-US"/>
        </a:p>
      </dgm:t>
    </dgm:pt>
    <dgm:pt modelId="{AD0618D8-A8D7-4589-8766-5A3DF66F1EC8}" type="pres">
      <dgm:prSet presAssocID="{DE4CBA08-566A-4632-B864-61C03A13F200}" presName="linear" presStyleCnt="0">
        <dgm:presLayoutVars>
          <dgm:animLvl val="lvl"/>
          <dgm:resizeHandles val="exact"/>
        </dgm:presLayoutVars>
      </dgm:prSet>
      <dgm:spPr/>
      <dgm:t>
        <a:bodyPr/>
        <a:lstStyle/>
        <a:p>
          <a:endParaRPr lang="en-US"/>
        </a:p>
      </dgm:t>
    </dgm:pt>
    <dgm:pt modelId="{2D37595E-C389-410A-B644-6C94793912B8}" type="pres">
      <dgm:prSet presAssocID="{B032C04F-F8D0-4C01-840E-FEDA62688CF5}" presName="parentText" presStyleLbl="node1" presStyleIdx="0" presStyleCnt="3">
        <dgm:presLayoutVars>
          <dgm:chMax val="0"/>
          <dgm:bulletEnabled val="1"/>
        </dgm:presLayoutVars>
      </dgm:prSet>
      <dgm:spPr/>
      <dgm:t>
        <a:bodyPr/>
        <a:lstStyle/>
        <a:p>
          <a:endParaRPr lang="en-US"/>
        </a:p>
      </dgm:t>
    </dgm:pt>
    <dgm:pt modelId="{1FDB6368-0EEC-4E1C-B99D-35415E53C7D4}" type="pres">
      <dgm:prSet presAssocID="{70C91AC5-9C98-4DEA-A94A-58028F30D2C1}" presName="spacer" presStyleCnt="0"/>
      <dgm:spPr/>
    </dgm:pt>
    <dgm:pt modelId="{E9AB5783-3D3A-49AB-85D4-1ED0F3D25183}" type="pres">
      <dgm:prSet presAssocID="{60D7FDCD-0DD3-416B-9CFC-FBF40B06C6A2}" presName="parentText" presStyleLbl="node1" presStyleIdx="1" presStyleCnt="3">
        <dgm:presLayoutVars>
          <dgm:chMax val="0"/>
          <dgm:bulletEnabled val="1"/>
        </dgm:presLayoutVars>
      </dgm:prSet>
      <dgm:spPr/>
      <dgm:t>
        <a:bodyPr/>
        <a:lstStyle/>
        <a:p>
          <a:endParaRPr lang="en-US"/>
        </a:p>
      </dgm:t>
    </dgm:pt>
    <dgm:pt modelId="{F57C4DA2-C0D6-45FE-B362-00A16EF9FB0B}" type="pres">
      <dgm:prSet presAssocID="{5BBCC45E-DA04-4EBC-B360-6A367A7B5924}" presName="spacer" presStyleCnt="0"/>
      <dgm:spPr/>
    </dgm:pt>
    <dgm:pt modelId="{936B15CD-C526-4593-BFBA-CFBAACEB3E03}" type="pres">
      <dgm:prSet presAssocID="{B363516F-22FF-4D5B-A937-D931FAE4CF34}" presName="parentText" presStyleLbl="node1" presStyleIdx="2" presStyleCnt="3">
        <dgm:presLayoutVars>
          <dgm:chMax val="0"/>
          <dgm:bulletEnabled val="1"/>
        </dgm:presLayoutVars>
      </dgm:prSet>
      <dgm:spPr/>
      <dgm:t>
        <a:bodyPr/>
        <a:lstStyle/>
        <a:p>
          <a:endParaRPr lang="en-US"/>
        </a:p>
      </dgm:t>
    </dgm:pt>
  </dgm:ptLst>
  <dgm:cxnLst>
    <dgm:cxn modelId="{642C066E-5903-451B-A204-6E4477F27CA2}" srcId="{DE4CBA08-566A-4632-B864-61C03A13F200}" destId="{60D7FDCD-0DD3-416B-9CFC-FBF40B06C6A2}" srcOrd="1" destOrd="0" parTransId="{85F4A09B-8309-45BE-B1D3-8B35C29A8790}" sibTransId="{5BBCC45E-DA04-4EBC-B360-6A367A7B5924}"/>
    <dgm:cxn modelId="{585FED31-F80F-474E-8919-4926B375CC7C}" srcId="{DE4CBA08-566A-4632-B864-61C03A13F200}" destId="{B032C04F-F8D0-4C01-840E-FEDA62688CF5}" srcOrd="0" destOrd="0" parTransId="{F0EF3DBE-557B-46F7-8EDB-85EFE0DFB923}" sibTransId="{70C91AC5-9C98-4DEA-A94A-58028F30D2C1}"/>
    <dgm:cxn modelId="{30472FE2-5918-42AF-8218-1957A58FC212}" srcId="{DE4CBA08-566A-4632-B864-61C03A13F200}" destId="{B363516F-22FF-4D5B-A937-D931FAE4CF34}" srcOrd="2" destOrd="0" parTransId="{6464BCCB-4E38-4E3C-81A2-31FADDF54C81}" sibTransId="{CEDCB46F-2CA9-4469-8A84-1CE74493C517}"/>
    <dgm:cxn modelId="{62D1D96F-76B8-4460-8382-7B53AEEC753A}" type="presOf" srcId="{DE4CBA08-566A-4632-B864-61C03A13F200}" destId="{AD0618D8-A8D7-4589-8766-5A3DF66F1EC8}" srcOrd="0" destOrd="0" presId="urn:microsoft.com/office/officeart/2005/8/layout/vList2"/>
    <dgm:cxn modelId="{2D325B3F-3FB5-41AC-938E-94B591F42A8C}" type="presOf" srcId="{B032C04F-F8D0-4C01-840E-FEDA62688CF5}" destId="{2D37595E-C389-410A-B644-6C94793912B8}" srcOrd="0" destOrd="0" presId="urn:microsoft.com/office/officeart/2005/8/layout/vList2"/>
    <dgm:cxn modelId="{833DDE60-E1D2-4089-8E68-E67B830B1C4E}" type="presOf" srcId="{B363516F-22FF-4D5B-A937-D931FAE4CF34}" destId="{936B15CD-C526-4593-BFBA-CFBAACEB3E03}" srcOrd="0" destOrd="0" presId="urn:microsoft.com/office/officeart/2005/8/layout/vList2"/>
    <dgm:cxn modelId="{50F779C2-1519-41CF-AC82-59EE46852D6A}" type="presOf" srcId="{60D7FDCD-0DD3-416B-9CFC-FBF40B06C6A2}" destId="{E9AB5783-3D3A-49AB-85D4-1ED0F3D25183}" srcOrd="0" destOrd="0" presId="urn:microsoft.com/office/officeart/2005/8/layout/vList2"/>
    <dgm:cxn modelId="{156D9D5D-0C5D-4286-8F3E-D7F88D821E77}" type="presParOf" srcId="{AD0618D8-A8D7-4589-8766-5A3DF66F1EC8}" destId="{2D37595E-C389-410A-B644-6C94793912B8}" srcOrd="0" destOrd="0" presId="urn:microsoft.com/office/officeart/2005/8/layout/vList2"/>
    <dgm:cxn modelId="{7DF01773-088D-4470-BFB1-C66EE26D9792}" type="presParOf" srcId="{AD0618D8-A8D7-4589-8766-5A3DF66F1EC8}" destId="{1FDB6368-0EEC-4E1C-B99D-35415E53C7D4}" srcOrd="1" destOrd="0" presId="urn:microsoft.com/office/officeart/2005/8/layout/vList2"/>
    <dgm:cxn modelId="{73CF7BEB-CC92-48DF-859E-ABAC74836EAA}" type="presParOf" srcId="{AD0618D8-A8D7-4589-8766-5A3DF66F1EC8}" destId="{E9AB5783-3D3A-49AB-85D4-1ED0F3D25183}" srcOrd="2" destOrd="0" presId="urn:microsoft.com/office/officeart/2005/8/layout/vList2"/>
    <dgm:cxn modelId="{633A33C6-7705-4475-80EE-00A49A272928}" type="presParOf" srcId="{AD0618D8-A8D7-4589-8766-5A3DF66F1EC8}" destId="{F57C4DA2-C0D6-45FE-B362-00A16EF9FB0B}" srcOrd="3" destOrd="0" presId="urn:microsoft.com/office/officeart/2005/8/layout/vList2"/>
    <dgm:cxn modelId="{D0949DAD-D681-4421-B30A-E494798A8901}" type="presParOf" srcId="{AD0618D8-A8D7-4589-8766-5A3DF66F1EC8}" destId="{936B15CD-C526-4593-BFBA-CFBAACEB3E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9B7CA-3D9F-4C57-AD48-3112556A75FD}">
      <dsp:nvSpPr>
        <dsp:cNvPr id="0" name=""/>
        <dsp:cNvSpPr/>
      </dsp:nvSpPr>
      <dsp:spPr>
        <a:xfrm>
          <a:off x="0" y="323238"/>
          <a:ext cx="2056535" cy="141695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a:ln w="22225" cap="rnd" cmpd="sng" algn="ctr">
          <a:solidFill>
            <a:schemeClr val="lt1">
              <a:hueOff val="0"/>
              <a:satOff val="0"/>
              <a:lumOff val="0"/>
              <a:alphaOff val="0"/>
            </a:schemeClr>
          </a:solidFill>
          <a:prstDash val="solid"/>
        </a:ln>
        <a:effectLst>
          <a:outerShdw blurRad="50800" dist="38100" algn="l" rotWithShape="0">
            <a:prstClr val="black">
              <a:alpha val="40000"/>
            </a:prstClr>
          </a:outerShdw>
          <a:reflection blurRad="6350" stA="50000" endA="275" endPos="40000" dist="101600" dir="5400000" sy="-100000" algn="bl" rotWithShape="0"/>
        </a:effectLst>
      </dsp:spPr>
      <dsp:style>
        <a:lnRef idx="3">
          <a:scrgbClr r="0" g="0" b="0"/>
        </a:lnRef>
        <a:fillRef idx="1">
          <a:scrgbClr r="0" g="0" b="0"/>
        </a:fillRef>
        <a:effectRef idx="1">
          <a:scrgbClr r="0" g="0" b="0"/>
        </a:effectRef>
        <a:fontRef idx="minor">
          <a:schemeClr val="lt1"/>
        </a:fontRef>
      </dsp:style>
    </dsp:sp>
    <dsp:sp modelId="{7524B3EE-8E45-43CC-ACE9-5D9BFDC51492}">
      <dsp:nvSpPr>
        <dsp:cNvPr id="0" name=""/>
        <dsp:cNvSpPr/>
      </dsp:nvSpPr>
      <dsp:spPr>
        <a:xfrm>
          <a:off x="432" y="1436651"/>
          <a:ext cx="2056535" cy="762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endParaRPr lang="en-US" sz="1800" kern="1200" dirty="0" smtClean="0"/>
        </a:p>
      </dsp:txBody>
      <dsp:txXfrm>
        <a:off x="432" y="1436651"/>
        <a:ext cx="2056535" cy="762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4848B-303F-496A-BC0E-21586C8B9042}">
      <dsp:nvSpPr>
        <dsp:cNvPr id="0" name=""/>
        <dsp:cNvSpPr/>
      </dsp:nvSpPr>
      <dsp:spPr>
        <a:xfrm>
          <a:off x="0" y="363148"/>
          <a:ext cx="6542175" cy="1492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AF817-888F-42AE-98C9-3D00D7AA1A66}">
      <dsp:nvSpPr>
        <dsp:cNvPr id="0" name=""/>
        <dsp:cNvSpPr/>
      </dsp:nvSpPr>
      <dsp:spPr>
        <a:xfrm>
          <a:off x="451607" y="365546"/>
          <a:ext cx="821105" cy="821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4A97CC-96D3-49F8-AB42-5B5EBAD0A34E}">
      <dsp:nvSpPr>
        <dsp:cNvPr id="0" name=""/>
        <dsp:cNvSpPr/>
      </dsp:nvSpPr>
      <dsp:spPr>
        <a:xfrm>
          <a:off x="1724320" y="637"/>
          <a:ext cx="4817854" cy="149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01" tIns="158001" rIns="158001" bIns="158001" numCol="1" spcCol="1270" anchor="ctr" anchorCtr="0">
          <a:noAutofit/>
        </a:bodyPr>
        <a:lstStyle/>
        <a:p>
          <a:pPr lvl="0" algn="l" defTabSz="1111250" rtl="0">
            <a:lnSpc>
              <a:spcPct val="100000"/>
            </a:lnSpc>
            <a:spcBef>
              <a:spcPct val="0"/>
            </a:spcBef>
            <a:spcAft>
              <a:spcPct val="35000"/>
            </a:spcAft>
          </a:pPr>
          <a:r>
            <a:rPr lang="en-US" sz="2500" kern="1200">
              <a:latin typeface="Calibri Light" panose="020F0302020204030204"/>
            </a:rPr>
            <a:t> </a:t>
          </a:r>
          <a:r>
            <a:rPr lang="en-US" sz="2500" kern="1200"/>
            <a:t>For managing Inventory</a:t>
          </a:r>
        </a:p>
      </dsp:txBody>
      <dsp:txXfrm>
        <a:off x="1724320" y="637"/>
        <a:ext cx="4817854" cy="1492918"/>
      </dsp:txXfrm>
    </dsp:sp>
    <dsp:sp modelId="{922DB4CE-D998-43D9-A2C9-F5AB38140ABD}">
      <dsp:nvSpPr>
        <dsp:cNvPr id="0" name=""/>
        <dsp:cNvSpPr/>
      </dsp:nvSpPr>
      <dsp:spPr>
        <a:xfrm>
          <a:off x="0" y="1866785"/>
          <a:ext cx="6542175" cy="1492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554C2-DD7C-4FCA-B204-BB145DB0E018}">
      <dsp:nvSpPr>
        <dsp:cNvPr id="0" name=""/>
        <dsp:cNvSpPr/>
      </dsp:nvSpPr>
      <dsp:spPr>
        <a:xfrm>
          <a:off x="451607" y="2202692"/>
          <a:ext cx="821105" cy="821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8B19BC-B52E-447E-B171-63A08DE19057}">
      <dsp:nvSpPr>
        <dsp:cNvPr id="0" name=""/>
        <dsp:cNvSpPr/>
      </dsp:nvSpPr>
      <dsp:spPr>
        <a:xfrm>
          <a:off x="1724320" y="1866785"/>
          <a:ext cx="4817854" cy="149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01" tIns="158001" rIns="158001" bIns="158001" numCol="1" spcCol="1270" anchor="ctr" anchorCtr="0">
          <a:noAutofit/>
        </a:bodyPr>
        <a:lstStyle/>
        <a:p>
          <a:pPr lvl="0" algn="l" defTabSz="1111250">
            <a:lnSpc>
              <a:spcPct val="100000"/>
            </a:lnSpc>
            <a:spcBef>
              <a:spcPct val="0"/>
            </a:spcBef>
            <a:spcAft>
              <a:spcPct val="35000"/>
            </a:spcAft>
          </a:pPr>
          <a:r>
            <a:rPr lang="en-US" sz="2500" kern="1200"/>
            <a:t>Simple but effective </a:t>
          </a:r>
        </a:p>
      </dsp:txBody>
      <dsp:txXfrm>
        <a:off x="1724320" y="1866785"/>
        <a:ext cx="4817854" cy="1492918"/>
      </dsp:txXfrm>
    </dsp:sp>
    <dsp:sp modelId="{0C82B54E-722C-49AF-9835-D3890BF16EA9}">
      <dsp:nvSpPr>
        <dsp:cNvPr id="0" name=""/>
        <dsp:cNvSpPr/>
      </dsp:nvSpPr>
      <dsp:spPr>
        <a:xfrm flipH="1" flipV="1">
          <a:off x="2864489" y="4457178"/>
          <a:ext cx="50636" cy="45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79F95-CFB3-4D76-9CF7-CFEDB6961CAF}">
      <dsp:nvSpPr>
        <dsp:cNvPr id="0" name=""/>
        <dsp:cNvSpPr/>
      </dsp:nvSpPr>
      <dsp:spPr>
        <a:xfrm>
          <a:off x="0" y="4068840"/>
          <a:ext cx="821105" cy="821105"/>
        </a:xfrm>
        <a:prstGeom prst="rect">
          <a:avLst/>
        </a:prstGeom>
        <a:solidFill>
          <a:schemeClr val="bg2"/>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5516D1-46B3-4F6A-BEDE-C19E4F8908BB}">
      <dsp:nvSpPr>
        <dsp:cNvPr id="0" name=""/>
        <dsp:cNvSpPr/>
      </dsp:nvSpPr>
      <dsp:spPr>
        <a:xfrm>
          <a:off x="1272712" y="3732933"/>
          <a:ext cx="4817854" cy="149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01" tIns="158001" rIns="158001" bIns="158001" numCol="1" spcCol="1270" anchor="ctr" anchorCtr="0">
          <a:noAutofit/>
        </a:bodyPr>
        <a:lstStyle/>
        <a:p>
          <a:pPr lvl="0" algn="l" defTabSz="1111250">
            <a:lnSpc>
              <a:spcPct val="100000"/>
            </a:lnSpc>
            <a:spcBef>
              <a:spcPct val="0"/>
            </a:spcBef>
            <a:spcAft>
              <a:spcPct val="35000"/>
            </a:spcAft>
          </a:pPr>
          <a:endParaRPr lang="en-US" sz="2500" kern="1200" dirty="0"/>
        </a:p>
      </dsp:txBody>
      <dsp:txXfrm>
        <a:off x="1272712" y="3732933"/>
        <a:ext cx="4817854" cy="1492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7595E-C389-410A-B644-6C94793912B8}">
      <dsp:nvSpPr>
        <dsp:cNvPr id="0" name=""/>
        <dsp:cNvSpPr/>
      </dsp:nvSpPr>
      <dsp:spPr>
        <a:xfrm>
          <a:off x="0" y="46093"/>
          <a:ext cx="6245265" cy="174790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Non clickable</a:t>
          </a:r>
        </a:p>
      </dsp:txBody>
      <dsp:txXfrm>
        <a:off x="85326" y="131419"/>
        <a:ext cx="6074613" cy="1577254"/>
      </dsp:txXfrm>
    </dsp:sp>
    <dsp:sp modelId="{E9AB5783-3D3A-49AB-85D4-1ED0F3D25183}">
      <dsp:nvSpPr>
        <dsp:cNvPr id="0" name=""/>
        <dsp:cNvSpPr/>
      </dsp:nvSpPr>
      <dsp:spPr>
        <a:xfrm>
          <a:off x="0" y="1920720"/>
          <a:ext cx="6245265" cy="1747906"/>
        </a:xfrm>
        <a:prstGeom prst="roundRect">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Not fast enough</a:t>
          </a:r>
        </a:p>
      </dsp:txBody>
      <dsp:txXfrm>
        <a:off x="85326" y="2006046"/>
        <a:ext cx="6074613" cy="1577254"/>
      </dsp:txXfrm>
    </dsp:sp>
    <dsp:sp modelId="{936B15CD-C526-4593-BFBA-CFBAACEB3E03}">
      <dsp:nvSpPr>
        <dsp:cNvPr id="0" name=""/>
        <dsp:cNvSpPr/>
      </dsp:nvSpPr>
      <dsp:spPr>
        <a:xfrm>
          <a:off x="0" y="3795346"/>
          <a:ext cx="6245265" cy="1747906"/>
        </a:xfrm>
        <a:prstGeom prst="roundRect">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Backdated user interface</a:t>
          </a:r>
        </a:p>
      </dsp:txBody>
      <dsp:txXfrm>
        <a:off x="85326" y="3880672"/>
        <a:ext cx="6074613" cy="157725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2000">
              <a:srgbClr val="E1EEF2"/>
            </a:gs>
            <a:gs pos="100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3553692"/>
          </a:xfrm>
        </p:spPr>
        <p:txBody>
          <a:bodyPr>
            <a:normAutofit/>
          </a:bodyPr>
          <a:lstStyle/>
          <a:p>
            <a:pPr algn="ctr"/>
            <a:r>
              <a:rPr lang="en-US" dirty="0">
                <a:cs typeface="Calibri"/>
              </a:rPr>
              <a:t>Bangladesh University of Business and Technology</a:t>
            </a:r>
            <a:r>
              <a:rPr lang="en-US" dirty="0"/>
              <a:t/>
            </a:r>
            <a:br>
              <a:rPr lang="en-US" dirty="0"/>
            </a:br>
            <a:endParaRPr lang="en-US" dirty="0"/>
          </a:p>
        </p:txBody>
      </p:sp>
      <p:sp>
        <p:nvSpPr>
          <p:cNvPr id="3" name="Subtitle 2"/>
          <p:cNvSpPr>
            <a:spLocks noGrp="1"/>
          </p:cNvSpPr>
          <p:nvPr>
            <p:ph type="subTitle" idx="1"/>
          </p:nvPr>
        </p:nvSpPr>
        <p:spPr>
          <a:xfrm>
            <a:off x="2589213" y="5486399"/>
            <a:ext cx="8915399" cy="471055"/>
          </a:xfrm>
        </p:spPr>
        <p:txBody>
          <a:bodyPr/>
          <a:lstStyle/>
          <a:p>
            <a:pPr algn="ctr"/>
            <a:r>
              <a:rPr lang="en-US" dirty="0">
                <a:cs typeface="Calibri"/>
              </a:rPr>
              <a:t>Department of CSE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345" y="381419"/>
            <a:ext cx="2872510" cy="2877753"/>
          </a:xfrm>
          <a:prstGeom prst="rect">
            <a:avLst/>
          </a:prstGeom>
        </p:spPr>
      </p:pic>
    </p:spTree>
    <p:extLst>
      <p:ext uri="{BB962C8B-B14F-4D97-AF65-F5344CB8AC3E}">
        <p14:creationId xmlns:p14="http://schemas.microsoft.com/office/powerpoint/2010/main" val="110104559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Freeform: Shape 15"/>
          <p:cNvSpPr>
            <a:spLocks noGrp="1" noRot="1" noChangeAspect="1" noMove="1" noResize="1" noEditPoints="1" noAdjustHandles="1" noChangeArrowheads="1" noChangeShapeType="1" noTextEdit="1"/>
          </p:cNvSpPr>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607" name="TextBox 3"/>
          <p:cNvSpPr txBox="1"/>
          <p:nvPr/>
        </p:nvSpPr>
        <p:spPr>
          <a:xfrm>
            <a:off x="863029" y="1012004"/>
            <a:ext cx="3416158" cy="47954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dirty="0">
                <a:solidFill>
                  <a:srgbClr val="FFFFFF"/>
                </a:solidFill>
                <a:latin typeface="+mj-lt"/>
                <a:ea typeface="+mj-ea"/>
                <a:cs typeface="+mj-cs"/>
              </a:rPr>
              <a:t>Uses of</a:t>
            </a:r>
            <a:r>
              <a:rPr lang="en-US" sz="4400" kern="1200" dirty="0">
                <a:solidFill>
                  <a:srgbClr val="FFFFFF"/>
                </a:solidFill>
                <a:latin typeface="+mj-lt"/>
                <a:ea typeface="+mj-ea"/>
                <a:cs typeface="+mj-cs"/>
              </a:rPr>
              <a:t> </a:t>
            </a:r>
            <a:r>
              <a:rPr lang="en-US" sz="4400" kern="1200" dirty="0" smtClean="0">
                <a:solidFill>
                  <a:srgbClr val="FFFFFF"/>
                </a:solidFill>
                <a:latin typeface="+mj-lt"/>
                <a:ea typeface="+mj-ea"/>
                <a:cs typeface="+mj-cs"/>
              </a:rPr>
              <a:t>EMS</a:t>
            </a:r>
            <a:endParaRPr lang="en-US" sz="4400" kern="1200" dirty="0">
              <a:solidFill>
                <a:srgbClr val="FFFFFF"/>
              </a:solidFill>
              <a:latin typeface="+mj-lt"/>
              <a:ea typeface="+mj-ea"/>
              <a:cs typeface="+mj-cs"/>
            </a:endParaRPr>
          </a:p>
        </p:txBody>
      </p:sp>
      <p:graphicFrame>
        <p:nvGraphicFramePr>
          <p:cNvPr id="4194305" name="TextBox 4"/>
          <p:cNvGraphicFramePr>
            <a:graphicFrameLocks/>
          </p:cNvGraphicFramePr>
          <p:nvPr>
            <p:extLst>
              <p:ext uri="{D42A27DB-BD31-4B8C-83A1-F6EECF244321}">
                <p14:modId xmlns:p14="http://schemas.microsoft.com/office/powerpoint/2010/main" val="2156806864"/>
              </p:ext>
            </p:extLst>
          </p:nvPr>
        </p:nvGraphicFramePr>
        <p:xfrm>
          <a:off x="5194299" y="470925"/>
          <a:ext cx="6542175" cy="5226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75201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8000">
              <a:srgbClr val="E1EEF2"/>
            </a:gs>
            <a:gs pos="100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useBgFill="1">
        <p:nvSpPr>
          <p:cNvPr id="1048608" name="Rectangle 33"/>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8609" name="Arc 35"/>
          <p:cNvSpPr>
            <a:spLocks noGrp="1" noRot="1" noChangeAspect="1" noMove="1" noResize="1" noEditPoints="1" noAdjustHandles="1" noChangeArrowheads="1" noChangeShapeType="1" noTextEdit="1"/>
          </p:cNvSpPr>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8610" name="TextBox 3"/>
          <p:cNvSpPr txBox="1"/>
          <p:nvPr/>
        </p:nvSpPr>
        <p:spPr>
          <a:xfrm>
            <a:off x="874815" y="2322864"/>
            <a:ext cx="5491090"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kern="1200" dirty="0">
                <a:solidFill>
                  <a:schemeClr val="tx1"/>
                </a:solidFill>
                <a:latin typeface="+mj-lt"/>
                <a:ea typeface="+mj-ea"/>
                <a:cs typeface="+mj-cs"/>
              </a:rPr>
              <a:t>Environment</a:t>
            </a:r>
          </a:p>
        </p:txBody>
      </p:sp>
      <p:sp>
        <p:nvSpPr>
          <p:cNvPr id="1048611" name="Rectangle 37"/>
          <p:cNvSpPr>
            <a:spLocks noGrp="1" noRot="1" noChangeAspect="1" noMove="1" noResize="1" noEditPoints="1" noAdjustHandles="1" noChangeArrowheads="1" noChangeShapeType="1" noTextEdit="1"/>
          </p:cNvSpPr>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194306" name="Table 6"/>
          <p:cNvGraphicFramePr>
            <a:graphicFrameLocks noGrp="1"/>
          </p:cNvGraphicFramePr>
          <p:nvPr/>
        </p:nvGraphicFramePr>
        <p:xfrm>
          <a:off x="6417733" y="722991"/>
          <a:ext cx="5169283" cy="5423122"/>
        </p:xfrm>
        <a:graphic>
          <a:graphicData uri="http://schemas.openxmlformats.org/drawingml/2006/table">
            <a:tbl>
              <a:tblPr firstRow="1" bandRow="1">
                <a:solidFill>
                  <a:schemeClr val="bg1">
                    <a:lumMod val="95000"/>
                  </a:schemeClr>
                </a:solidFill>
                <a:tableStyleId>{2D5ABB26-0587-4C30-8999-92F81FD0307C}</a:tableStyleId>
              </a:tblPr>
              <a:tblGrid>
                <a:gridCol w="2330865"/>
                <a:gridCol w="2838418"/>
              </a:tblGrid>
              <a:tr h="624904">
                <a:tc>
                  <a:txBody>
                    <a:bodyPr/>
                    <a:lstStyle/>
                    <a:p>
                      <a:pPr lvl="0" algn="ctr">
                        <a:buNone/>
                      </a:pPr>
                      <a:r>
                        <a:rPr lang="en-US" sz="2300" b="1" cap="none" spc="0">
                          <a:solidFill>
                            <a:schemeClr val="tx1"/>
                          </a:solidFill>
                          <a:effectLst/>
                        </a:rPr>
                        <a:t>Equipment</a:t>
                      </a:r>
                    </a:p>
                  </a:txBody>
                  <a:tcPr marL="91769" marR="272157" marT="26220" marB="19664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lvl="0" algn="ctr">
                        <a:buNone/>
                      </a:pPr>
                      <a:r>
                        <a:rPr lang="en-US" sz="2300" b="1" cap="none" spc="0">
                          <a:solidFill>
                            <a:schemeClr val="tx1"/>
                          </a:solidFill>
                          <a:effectLst/>
                        </a:rPr>
                        <a:t>Capacity</a:t>
                      </a:r>
                    </a:p>
                  </a:txBody>
                  <a:tcPr marL="91769" marR="272157" marT="26220" marB="19664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r>
              <a:tr h="799703">
                <a:tc>
                  <a:txBody>
                    <a:bodyPr/>
                    <a:lstStyle/>
                    <a:p>
                      <a:pPr fontAlgn="ctr"/>
                      <a:endParaRPr lang="en-US" sz="1700" b="0" cap="none" spc="0">
                        <a:solidFill>
                          <a:schemeClr val="tx1"/>
                        </a:solidFill>
                        <a:effectLst/>
                      </a:endParaRPr>
                    </a:p>
                    <a:p>
                      <a:pPr algn="ctr" rtl="0" fontAlgn="base"/>
                      <a:r>
                        <a:rPr lang="en-US" sz="1700" b="0" cap="none" spc="0">
                          <a:solidFill>
                            <a:schemeClr val="tx1"/>
                          </a:solidFill>
                          <a:effectLst/>
                        </a:rPr>
                        <a:t>Processor </a:t>
                      </a:r>
                    </a:p>
                  </a:txBody>
                  <a:tcPr marL="91769" marR="272160" marT="26220" marB="196648" anchor="b">
                    <a:lnL w="12700" cap="flat" cmpd="sng" algn="ctr">
                      <a:solidFill>
                        <a:schemeClr val="tx1"/>
                      </a:solid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algn="ctr" fontAlgn="ctr"/>
                      <a:endParaRPr lang="en-US" sz="1700" b="0" cap="none" spc="0">
                        <a:solidFill>
                          <a:schemeClr val="tx1"/>
                        </a:solidFill>
                        <a:effectLst/>
                      </a:endParaRPr>
                    </a:p>
                    <a:p>
                      <a:pPr algn="ctr" rtl="0" fontAlgn="base"/>
                      <a:r>
                        <a:rPr lang="en-US" sz="1700" b="0" cap="none" spc="0">
                          <a:solidFill>
                            <a:schemeClr val="tx1"/>
                          </a:solidFill>
                          <a:effectLst/>
                        </a:rPr>
                        <a:t>Intel i3 6th Gen </a:t>
                      </a:r>
                      <a:endParaRPr lang="zh-CN" altLang="en-US"/>
                    </a:p>
                  </a:txBody>
                  <a:tcPr marL="91769" marR="272160" marT="26220" marB="196648" anchor="b">
                    <a:lnL w="12700" cmpd="sng">
                      <a:noFill/>
                      <a:prstDash val="solid"/>
                    </a:lnL>
                    <a:lnR w="12700" cmpd="sng">
                      <a:noFill/>
                      <a:prstDash val="solid"/>
                    </a:lnR>
                    <a:lnT w="38100" cmpd="sng">
                      <a:noFill/>
                    </a:lnT>
                    <a:lnB w="12700" cmpd="sng">
                      <a:noFill/>
                      <a:prstDash val="solid"/>
                    </a:lnB>
                    <a:solidFill>
                      <a:schemeClr val="bg1">
                        <a:lumMod val="95000"/>
                      </a:schemeClr>
                    </a:solidFill>
                  </a:tcPr>
                </a:tc>
              </a:tr>
              <a:tr h="799703">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Operating System </a:t>
                      </a:r>
                    </a:p>
                  </a:txBody>
                  <a:tcPr marL="91769" marR="272160" marT="26220" marB="19664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Windows 11 </a:t>
                      </a:r>
                    </a:p>
                  </a:txBody>
                  <a:tcPr marL="91769" marR="272160" marT="26220" marB="196648"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r>
              <a:tr h="799703">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Memory  </a:t>
                      </a:r>
                    </a:p>
                  </a:txBody>
                  <a:tcPr marL="91769" marR="272160" marT="26220" marB="19664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8 GB DDR 3 </a:t>
                      </a:r>
                    </a:p>
                  </a:txBody>
                  <a:tcPr marL="91769" marR="272160" marT="26220" marB="19664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r>
              <a:tr h="799703">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Storage  </a:t>
                      </a:r>
                    </a:p>
                  </a:txBody>
                  <a:tcPr marL="91769" marR="272160" marT="26220" marB="19664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512 GB Hard disk drive </a:t>
                      </a:r>
                      <a:endParaRPr lang="zh-CN" altLang="en-US"/>
                    </a:p>
                  </a:txBody>
                  <a:tcPr marL="91769" marR="272160" marT="26220" marB="196648"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r>
              <a:tr h="799703">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IDE </a:t>
                      </a:r>
                    </a:p>
                  </a:txBody>
                  <a:tcPr marL="91769" marR="272160" marT="26220" marB="19664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Code Blocks 20.03 </a:t>
                      </a:r>
                    </a:p>
                  </a:txBody>
                  <a:tcPr marL="91769" marR="272160" marT="26220" marB="19664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r>
              <a:tr h="799703">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Compiler </a:t>
                      </a:r>
                    </a:p>
                  </a:txBody>
                  <a:tcPr marL="91769" marR="272160" marT="26220" marB="19664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ctr"/>
                      <a:endParaRPr lang="en-US" sz="1700" cap="none" spc="0">
                        <a:solidFill>
                          <a:schemeClr val="tx1"/>
                        </a:solidFill>
                        <a:effectLst/>
                      </a:endParaRPr>
                    </a:p>
                    <a:p>
                      <a:pPr algn="ctr" rtl="0" fontAlgn="base"/>
                      <a:r>
                        <a:rPr lang="en-US" sz="1700" cap="none" spc="0">
                          <a:solidFill>
                            <a:schemeClr val="tx1"/>
                          </a:solidFill>
                          <a:effectLst/>
                        </a:rPr>
                        <a:t>Mingw 64bit </a:t>
                      </a:r>
                    </a:p>
                  </a:txBody>
                  <a:tcPr marL="91769" marR="272160" marT="26220" marB="196648"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r>
            </a:tbl>
          </a:graphicData>
        </a:graphic>
      </p:graphicFrame>
    </p:spTree>
    <p:extLst>
      <p:ext uri="{BB962C8B-B14F-4D97-AF65-F5344CB8AC3E}">
        <p14:creationId xmlns:p14="http://schemas.microsoft.com/office/powerpoint/2010/main" val="4410899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12" name="Rectangle 40"/>
          <p:cNvSpPr>
            <a:spLocks noGrp="1" noRot="1" noChangeAspect="1" noMove="1" noResize="1" noEditPoints="1" noAdjustHandles="1" noChangeArrowheads="1" noChangeShapeType="1" noTextEdit="1"/>
          </p:cNvSpPr>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13" name="TextBox 3"/>
          <p:cNvSpPr txBox="1"/>
          <p:nvPr/>
        </p:nvSpPr>
        <p:spPr>
          <a:xfrm>
            <a:off x="479394" y="1070800"/>
            <a:ext cx="3939688"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8000" kern="1200">
                <a:solidFill>
                  <a:schemeClr val="tx1"/>
                </a:solidFill>
                <a:latin typeface="+mj-lt"/>
                <a:ea typeface="+mj-ea"/>
                <a:cs typeface="+mj-cs"/>
              </a:rPr>
              <a:t>Down Sides</a:t>
            </a:r>
          </a:p>
        </p:txBody>
      </p:sp>
      <p:cxnSp>
        <p:nvCxnSpPr>
          <p:cNvPr id="3145729" name="Straight Connector 42"/>
          <p:cNvCxnSpPr>
            <a:cxnSpLocks noGrp="1" noRot="1" noChangeAspect="1" noMove="1" noResize="1" noEditPoints="1" noAdjustHandles="1" noChangeArrowheads="1" noChangeShapeType="1"/>
          </p:cNvCxnSpPr>
          <p:nvPr/>
        </p:nvCxnSpPr>
        <p:spPr>
          <a:xfrm>
            <a:off x="4728053" y="1132114"/>
            <a:ext cx="0" cy="5717573"/>
          </a:xfrm>
          <a:prstGeom prst="line">
            <a:avLst/>
          </a:prstGeom>
          <a:ln w="25400" cap="sq">
            <a:gradFill flip="none" rotWithShape="1">
              <a:gsLst>
                <a:gs pos="0">
                  <a:schemeClr val="accent1"/>
                </a:gs>
                <a:gs pos="100000">
                  <a:schemeClr val="accent2"/>
                </a:gs>
              </a:gsLst>
              <a:lin ang="16200000" scaled="1"/>
            </a:gradFill>
            <a:bevel/>
          </a:ln>
        </p:spPr>
        <p:style>
          <a:lnRef idx="1">
            <a:schemeClr val="accent1"/>
          </a:lnRef>
          <a:fillRef idx="0">
            <a:schemeClr val="accent1"/>
          </a:fillRef>
          <a:effectRef idx="0">
            <a:schemeClr val="accent1"/>
          </a:effectRef>
          <a:fontRef idx="minor">
            <a:schemeClr val="tx1"/>
          </a:fontRef>
        </p:style>
      </p:cxnSp>
      <p:graphicFrame>
        <p:nvGraphicFramePr>
          <p:cNvPr id="4194307" name="TextBox 4"/>
          <p:cNvGraphicFramePr>
            <a:graphicFrameLocks/>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430586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14" name="Rectangle 1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5" name="Freeform: Shape 18"/>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1048616" name="Title 1"/>
          <p:cNvSpPr>
            <a:spLocks noGrp="1"/>
          </p:cNvSpPr>
          <p:nvPr>
            <p:ph type="title"/>
          </p:nvPr>
        </p:nvSpPr>
        <p:spPr>
          <a:xfrm>
            <a:off x="371789" y="2455479"/>
            <a:ext cx="3515445" cy="3159256"/>
          </a:xfrm>
        </p:spPr>
        <p:txBody>
          <a:bodyPr>
            <a:normAutofit/>
          </a:bodyPr>
          <a:lstStyle/>
          <a:p>
            <a:r>
              <a:rPr lang="en-US" sz="4000" dirty="0" smtClean="0">
                <a:solidFill>
                  <a:schemeClr val="tx1"/>
                </a:solidFill>
                <a:latin typeface="Eras Bold ITC" panose="020B0907030504020204" pitchFamily="34" charset="0"/>
                <a:ea typeface="+mj-lt"/>
                <a:cs typeface="Courier New" panose="02070309020205020404" pitchFamily="49" charset="0"/>
              </a:rPr>
              <a:t>Future</a:t>
            </a:r>
            <a:br>
              <a:rPr lang="en-US" sz="4000" dirty="0" smtClean="0">
                <a:solidFill>
                  <a:schemeClr val="tx1"/>
                </a:solidFill>
                <a:latin typeface="Eras Bold ITC" panose="020B0907030504020204" pitchFamily="34" charset="0"/>
                <a:ea typeface="+mj-lt"/>
                <a:cs typeface="Courier New" panose="02070309020205020404" pitchFamily="49" charset="0"/>
              </a:rPr>
            </a:br>
            <a:r>
              <a:rPr lang="en-US" sz="4000" dirty="0" smtClean="0">
                <a:solidFill>
                  <a:schemeClr val="tx1"/>
                </a:solidFill>
                <a:latin typeface="Eras Bold ITC" panose="020B0907030504020204" pitchFamily="34" charset="0"/>
                <a:ea typeface="+mj-lt"/>
                <a:cs typeface="Courier New" panose="02070309020205020404" pitchFamily="49" charset="0"/>
              </a:rPr>
              <a:t>Aspirations</a:t>
            </a:r>
            <a:endParaRPr lang="en-US" sz="4000" dirty="0">
              <a:solidFill>
                <a:schemeClr val="tx1"/>
              </a:solidFill>
              <a:latin typeface="Eras Bold ITC" panose="020B0907030504020204" pitchFamily="34" charset="0"/>
              <a:cs typeface="Courier New" panose="02070309020205020404" pitchFamily="49" charset="0"/>
            </a:endParaRPr>
          </a:p>
        </p:txBody>
      </p:sp>
      <p:sp>
        <p:nvSpPr>
          <p:cNvPr id="1048617" name="Arc 20"/>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8618" name="Content Placeholder 2"/>
          <p:cNvSpPr>
            <a:spLocks noGrp="1"/>
          </p:cNvSpPr>
          <p:nvPr>
            <p:ph idx="1"/>
          </p:nvPr>
        </p:nvSpPr>
        <p:spPr>
          <a:xfrm>
            <a:off x="4447308" y="591344"/>
            <a:ext cx="6906491" cy="5585619"/>
          </a:xfrm>
        </p:spPr>
        <p:txBody>
          <a:bodyPr vert="horz" lIns="91440" tIns="45720" rIns="91440" bIns="45720" rtlCol="0" anchor="ctr">
            <a:normAutofit/>
          </a:bodyPr>
          <a:lstStyle/>
          <a:p>
            <a:pPr>
              <a:spcBef>
                <a:spcPts val="0"/>
              </a:spcBef>
              <a:spcAft>
                <a:spcPts val="600"/>
              </a:spcAft>
            </a:pPr>
            <a:r>
              <a:rPr lang="en-US" dirty="0">
                <a:ea typeface="+mn-lt"/>
                <a:cs typeface="+mn-lt"/>
              </a:rPr>
              <a:t> Improve our user interface </a:t>
            </a:r>
            <a:r>
              <a:rPr lang="en-US" dirty="0" smtClean="0">
                <a:ea typeface="+mn-lt"/>
                <a:cs typeface="+mn-lt"/>
              </a:rPr>
              <a:t>.</a:t>
            </a:r>
            <a:endParaRPr lang="en-US" dirty="0">
              <a:ea typeface="+mn-lt"/>
              <a:cs typeface="+mn-lt"/>
            </a:endParaRPr>
          </a:p>
          <a:p>
            <a:pPr>
              <a:spcBef>
                <a:spcPts val="0"/>
              </a:spcBef>
              <a:spcAft>
                <a:spcPts val="600"/>
              </a:spcAft>
            </a:pPr>
            <a:r>
              <a:rPr lang="en-US" dirty="0">
                <a:ea typeface="+mn-lt"/>
                <a:cs typeface="+mn-lt"/>
              </a:rPr>
              <a:t> Making </a:t>
            </a:r>
            <a:r>
              <a:rPr lang="en-US" dirty="0" smtClean="0">
                <a:ea typeface="+mn-lt"/>
                <a:cs typeface="+mn-lt"/>
              </a:rPr>
              <a:t>EMS </a:t>
            </a:r>
            <a:r>
              <a:rPr lang="en-US" dirty="0">
                <a:ea typeface="+mn-lt"/>
                <a:cs typeface="+mn-lt"/>
              </a:rPr>
              <a:t>web </a:t>
            </a:r>
            <a:r>
              <a:rPr lang="en-US" dirty="0" smtClean="0">
                <a:ea typeface="+mn-lt"/>
                <a:cs typeface="+mn-lt"/>
              </a:rPr>
              <a:t>supported .</a:t>
            </a:r>
            <a:endParaRPr lang="en-US" dirty="0">
              <a:ea typeface="+mn-lt"/>
              <a:cs typeface="+mn-lt"/>
            </a:endParaRPr>
          </a:p>
          <a:p>
            <a:pPr>
              <a:spcBef>
                <a:spcPts val="0"/>
              </a:spcBef>
              <a:spcAft>
                <a:spcPts val="600"/>
              </a:spcAft>
            </a:pPr>
            <a:r>
              <a:rPr lang="en-US" dirty="0">
                <a:ea typeface="+mn-lt"/>
                <a:cs typeface="+mn-lt"/>
              </a:rPr>
              <a:t> Making E</a:t>
            </a:r>
            <a:r>
              <a:rPr lang="en-US" dirty="0" smtClean="0">
                <a:ea typeface="+mn-lt"/>
                <a:cs typeface="+mn-lt"/>
              </a:rPr>
              <a:t>MS </a:t>
            </a:r>
            <a:r>
              <a:rPr lang="en-US" dirty="0" smtClean="0">
                <a:ea typeface="+mn-lt"/>
                <a:cs typeface="+mn-lt"/>
              </a:rPr>
              <a:t>multiplatform .</a:t>
            </a:r>
            <a:endParaRPr lang="en-US" dirty="0">
              <a:ea typeface="+mn-lt"/>
              <a:cs typeface="+mn-lt"/>
            </a:endParaRPr>
          </a:p>
          <a:p>
            <a:pPr>
              <a:spcBef>
                <a:spcPts val="0"/>
              </a:spcBef>
              <a:spcAft>
                <a:spcPts val="600"/>
              </a:spcAft>
            </a:pPr>
            <a:r>
              <a:rPr lang="en-US" dirty="0">
                <a:ea typeface="+mn-lt"/>
                <a:cs typeface="+mn-lt"/>
              </a:rPr>
              <a:t> Creating  an eco-system for small  </a:t>
            </a:r>
            <a:r>
              <a:rPr lang="en-US" dirty="0" smtClean="0">
                <a:ea typeface="+mn-lt"/>
                <a:cs typeface="+mn-lt"/>
              </a:rPr>
              <a:t>businesses .</a:t>
            </a:r>
            <a:endParaRPr lang="en-US" dirty="0"/>
          </a:p>
        </p:txBody>
      </p:sp>
    </p:spTree>
    <p:extLst>
      <p:ext uri="{BB962C8B-B14F-4D97-AF65-F5344CB8AC3E}">
        <p14:creationId xmlns:p14="http://schemas.microsoft.com/office/powerpoint/2010/main" val="50417924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our Employee Management System offers a comprehensive solution to streamline and optimize employee management processes. By leveraging technology, we aim to enhance productivity, improve communication, and foster a positive work environment. With its intuitive interface and robust features, our system empowers organizations to effectively manage their workforce and drive success.</a:t>
            </a:r>
          </a:p>
        </p:txBody>
      </p:sp>
    </p:spTree>
    <p:extLst>
      <p:ext uri="{BB962C8B-B14F-4D97-AF65-F5344CB8AC3E}">
        <p14:creationId xmlns:p14="http://schemas.microsoft.com/office/powerpoint/2010/main" val="12734675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1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0" name="Title 1"/>
          <p:cNvSpPr>
            <a:spLocks noGrp="1"/>
          </p:cNvSpPr>
          <p:nvPr>
            <p:ph type="title"/>
          </p:nvPr>
        </p:nvSpPr>
        <p:spPr>
          <a:xfrm>
            <a:off x="640079" y="4526280"/>
            <a:ext cx="7410681" cy="1737360"/>
          </a:xfrm>
        </p:spPr>
        <p:txBody>
          <a:bodyPr>
            <a:normAutofit/>
          </a:bodyPr>
          <a:lstStyle/>
          <a:p>
            <a:r>
              <a:rPr lang="en-US" sz="4800" dirty="0">
                <a:ea typeface="+mj-lt"/>
                <a:cs typeface="+mj-lt"/>
              </a:rPr>
              <a:t>That's a wrap</a:t>
            </a:r>
            <a:endParaRPr lang="en-US" dirty="0"/>
          </a:p>
        </p:txBody>
      </p:sp>
      <p:sp>
        <p:nvSpPr>
          <p:cNvPr id="1048621" name="Content Placeholder 2"/>
          <p:cNvSpPr>
            <a:spLocks noGrp="1"/>
          </p:cNvSpPr>
          <p:nvPr>
            <p:ph idx="1"/>
          </p:nvPr>
        </p:nvSpPr>
        <p:spPr>
          <a:xfrm>
            <a:off x="419364" y="305121"/>
            <a:ext cx="5571534" cy="3995115"/>
          </a:xfrm>
        </p:spPr>
        <p:txBody>
          <a:bodyPr vert="horz" lIns="91440" tIns="45720" rIns="91440" bIns="45720" rtlCol="0" anchor="ctr">
            <a:normAutofit/>
          </a:bodyPr>
          <a:lstStyle/>
          <a:p>
            <a:pPr marL="0" indent="0">
              <a:buNone/>
            </a:pPr>
            <a:r>
              <a:rPr lang="en-US" sz="6000" b="1" i="1" dirty="0">
                <a:ea typeface="+mn-lt"/>
                <a:cs typeface="+mn-lt"/>
              </a:rPr>
              <a:t>Thank You Very Much !</a:t>
            </a:r>
            <a:endParaRPr lang="en-US" sz="6000" b="1" i="1" dirty="0">
              <a:cs typeface="Calibri"/>
            </a:endParaRPr>
          </a:p>
          <a:p>
            <a:endParaRPr lang="en-US" sz="1800" dirty="0">
              <a:cs typeface="Calibri"/>
            </a:endParaRPr>
          </a:p>
        </p:txBody>
      </p:sp>
      <p:pic>
        <p:nvPicPr>
          <p:cNvPr id="2097155" name="Picture 4" descr="Close up image of hands applauding"/>
          <p:cNvPicPr>
            <a:picLocks noChangeAspect="1"/>
          </p:cNvPicPr>
          <p:nvPr/>
        </p:nvPicPr>
        <p:blipFill rotWithShape="1">
          <a:blip r:embed="rId2"/>
          <a:srcRect l="6275" r="-15" b="-15"/>
          <a:stretch>
            <a:fillRect/>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145730" name="Straight Connector 10"/>
          <p:cNvCxnSpPr>
            <a:cxnSpLocks noGrp="1" noRot="1" noChangeAspect="1" noMove="1" noResize="1" noEditPoints="1" noAdjustHandles="1" noChangeArrowheads="1" noChangeShapeType="1"/>
          </p:cNvCxnSpPr>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Oval 12"/>
          <p:cNvSpPr>
            <a:spLocks noGrp="1" noRot="1" noChangeAspect="1" noMove="1" noResize="1" noEditPoints="1" noAdjustHandles="1" noChangeArrowheads="1" noChangeShapeType="1" noTextEdit="1"/>
          </p:cNvSpPr>
          <p:nvPr/>
        </p:nvSpPr>
        <p:spPr>
          <a:xfrm>
            <a:off x="8701147" y="5004581"/>
            <a:ext cx="962395" cy="962395"/>
          </a:xfrm>
          <a:prstGeom prst="ellipse">
            <a:avLst/>
          </a:prstGeom>
          <a:solidFill>
            <a:srgbClr val="43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3" name="Oval 14"/>
          <p:cNvSpPr>
            <a:spLocks noGrp="1" noRot="1" noChangeAspect="1" noMove="1" noResize="1" noEditPoints="1" noAdjustHandles="1" noChangeArrowheads="1" noChangeShapeType="1" noTextEdit="1"/>
          </p:cNvSpPr>
          <p:nvPr/>
        </p:nvSpPr>
        <p:spPr>
          <a:xfrm>
            <a:off x="10463725" y="4865965"/>
            <a:ext cx="293695" cy="293695"/>
          </a:xfrm>
          <a:prstGeom prst="ellipse">
            <a:avLst/>
          </a:prstGeom>
          <a:solidFill>
            <a:srgbClr val="577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654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24"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5" name="TextBox 3"/>
          <p:cNvSpPr txBox="1"/>
          <p:nvPr/>
        </p:nvSpPr>
        <p:spPr>
          <a:xfrm>
            <a:off x="965199" y="851517"/>
            <a:ext cx="5130795" cy="14617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i="1" kern="1200" dirty="0">
                <a:solidFill>
                  <a:schemeClr val="tx1"/>
                </a:solidFill>
                <a:latin typeface="Calisto MT" panose="02040603050505030304" pitchFamily="18" charset="0"/>
                <a:ea typeface="+mj-ea"/>
                <a:cs typeface="+mj-cs"/>
              </a:rPr>
              <a:t>Thanks From:</a:t>
            </a:r>
          </a:p>
        </p:txBody>
      </p:sp>
      <p:sp>
        <p:nvSpPr>
          <p:cNvPr id="1048626" name="TextBox 4"/>
          <p:cNvSpPr txBox="1"/>
          <p:nvPr/>
        </p:nvSpPr>
        <p:spPr>
          <a:xfrm>
            <a:off x="965200" y="2470248"/>
            <a:ext cx="4048344" cy="35362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14300" indent="-342900">
              <a:lnSpc>
                <a:spcPct val="90000"/>
              </a:lnSpc>
              <a:spcAft>
                <a:spcPts val="600"/>
              </a:spcAft>
              <a:buFont typeface="Wingdings" panose="05000000000000000000" pitchFamily="2" charset="2"/>
              <a:buChar char="Ø"/>
            </a:pPr>
            <a:r>
              <a:rPr lang="en-US" sz="2400" dirty="0">
                <a:latin typeface="Candara" panose="020E0502030303020204" pitchFamily="34" charset="0"/>
              </a:rPr>
              <a:t>Md. Rahat Bin Israil </a:t>
            </a:r>
          </a:p>
          <a:p>
            <a:pPr marL="114300" indent="-342900">
              <a:lnSpc>
                <a:spcPct val="90000"/>
              </a:lnSpc>
              <a:spcAft>
                <a:spcPts val="600"/>
              </a:spcAft>
              <a:buFont typeface="Wingdings" panose="05000000000000000000" pitchFamily="2" charset="2"/>
              <a:buChar char="Ø"/>
            </a:pPr>
            <a:r>
              <a:rPr lang="en-US" sz="2400" dirty="0" smtClean="0">
                <a:latin typeface="Candara" panose="020E0502030303020204" pitchFamily="34" charset="0"/>
              </a:rPr>
              <a:t>Md. </a:t>
            </a:r>
            <a:r>
              <a:rPr lang="en-US" sz="2400" dirty="0" err="1" smtClean="0">
                <a:latin typeface="Candara" panose="020E0502030303020204" pitchFamily="34" charset="0"/>
              </a:rPr>
              <a:t>Saidul</a:t>
            </a:r>
            <a:r>
              <a:rPr lang="en-US" sz="2400" dirty="0" smtClean="0">
                <a:latin typeface="Candara" panose="020E0502030303020204" pitchFamily="34" charset="0"/>
              </a:rPr>
              <a:t> </a:t>
            </a:r>
            <a:r>
              <a:rPr lang="en-US" sz="2400" dirty="0">
                <a:latin typeface="Candara" panose="020E0502030303020204" pitchFamily="34" charset="0"/>
              </a:rPr>
              <a:t>Islam</a:t>
            </a:r>
            <a:endParaRPr lang="zh-CN" altLang="en-US" dirty="0">
              <a:latin typeface="Candara" panose="020E0502030303020204" pitchFamily="34" charset="0"/>
            </a:endParaRPr>
          </a:p>
          <a:p>
            <a:pPr marL="114300" indent="-342900">
              <a:lnSpc>
                <a:spcPct val="90000"/>
              </a:lnSpc>
              <a:spcAft>
                <a:spcPts val="600"/>
              </a:spcAft>
              <a:buFont typeface="Wingdings" panose="05000000000000000000" pitchFamily="2" charset="2"/>
              <a:buChar char="Ø"/>
            </a:pPr>
            <a:r>
              <a:rPr lang="en-US" sz="2400" dirty="0" smtClean="0">
                <a:latin typeface="Candara" panose="020E0502030303020204" pitchFamily="34" charset="0"/>
              </a:rPr>
              <a:t>Maria </a:t>
            </a:r>
            <a:r>
              <a:rPr lang="en-US" sz="2400" dirty="0" err="1" smtClean="0">
                <a:latin typeface="Candara" panose="020E0502030303020204" pitchFamily="34" charset="0"/>
              </a:rPr>
              <a:t>Akter</a:t>
            </a:r>
            <a:r>
              <a:rPr lang="en-US" sz="2400" dirty="0" smtClean="0">
                <a:latin typeface="Candara" panose="020E0502030303020204" pitchFamily="34" charset="0"/>
              </a:rPr>
              <a:t> </a:t>
            </a:r>
            <a:r>
              <a:rPr lang="en-US" sz="2400" dirty="0" err="1">
                <a:latin typeface="Candara" panose="020E0502030303020204" pitchFamily="34" charset="0"/>
              </a:rPr>
              <a:t>kona</a:t>
            </a:r>
            <a:endParaRPr lang="en-US" sz="2400" dirty="0">
              <a:latin typeface="Candara" panose="020E0502030303020204" pitchFamily="34" charset="0"/>
            </a:endParaRPr>
          </a:p>
          <a:p>
            <a:pPr marL="114300" indent="-342900">
              <a:lnSpc>
                <a:spcPct val="90000"/>
              </a:lnSpc>
              <a:spcAft>
                <a:spcPts val="600"/>
              </a:spcAft>
              <a:buFont typeface="Wingdings" panose="05000000000000000000" pitchFamily="2" charset="2"/>
              <a:buChar char="Ø"/>
            </a:pPr>
            <a:r>
              <a:rPr lang="en-US" sz="2400" dirty="0" smtClean="0">
                <a:latin typeface="Candara" panose="020E0502030303020204" pitchFamily="34" charset="0"/>
              </a:rPr>
              <a:t>Md. </a:t>
            </a:r>
            <a:r>
              <a:rPr lang="en-US" sz="2400" dirty="0" err="1" smtClean="0">
                <a:latin typeface="Candara" panose="020E0502030303020204" pitchFamily="34" charset="0"/>
              </a:rPr>
              <a:t>Fardin</a:t>
            </a:r>
            <a:r>
              <a:rPr lang="en-US" sz="2400" dirty="0" smtClean="0">
                <a:latin typeface="Candara" panose="020E0502030303020204" pitchFamily="34" charset="0"/>
              </a:rPr>
              <a:t> </a:t>
            </a:r>
            <a:r>
              <a:rPr lang="en-US" sz="2400" dirty="0">
                <a:latin typeface="Candara" panose="020E0502030303020204" pitchFamily="34" charset="0"/>
              </a:rPr>
              <a:t>Ahmed</a:t>
            </a:r>
          </a:p>
          <a:p>
            <a:pPr marL="114300" indent="-342900">
              <a:lnSpc>
                <a:spcPct val="90000"/>
              </a:lnSpc>
              <a:spcAft>
                <a:spcPts val="600"/>
              </a:spcAft>
              <a:buFont typeface="Wingdings" panose="05000000000000000000" pitchFamily="2" charset="2"/>
              <a:buChar char="Ø"/>
            </a:pPr>
            <a:r>
              <a:rPr lang="en-US" sz="2400" dirty="0" err="1">
                <a:latin typeface="Candara" panose="020E0502030303020204" pitchFamily="34" charset="0"/>
              </a:rPr>
              <a:t>Jannatul</a:t>
            </a:r>
            <a:r>
              <a:rPr lang="en-US" sz="2400" dirty="0">
                <a:latin typeface="Candara" panose="020E0502030303020204" pitchFamily="34" charset="0"/>
              </a:rPr>
              <a:t> </a:t>
            </a:r>
            <a:r>
              <a:rPr lang="en-US" sz="2400" dirty="0" err="1" smtClean="0">
                <a:latin typeface="Candara" panose="020E0502030303020204" pitchFamily="34" charset="0"/>
              </a:rPr>
              <a:t>fardous</a:t>
            </a:r>
            <a:r>
              <a:rPr lang="en-US" sz="2400" dirty="0" smtClean="0">
                <a:latin typeface="Candara" panose="020E0502030303020204" pitchFamily="34" charset="0"/>
              </a:rPr>
              <a:t> </a:t>
            </a:r>
            <a:r>
              <a:rPr lang="en-US" sz="2400" dirty="0">
                <a:latin typeface="Candara" panose="020E0502030303020204" pitchFamily="34" charset="0"/>
              </a:rPr>
              <a:t>Riya</a:t>
            </a:r>
            <a:endParaRPr lang="zh-CN" altLang="en-US" dirty="0">
              <a:latin typeface="Candara" panose="020E0502030303020204" pitchFamily="34" charset="0"/>
            </a:endParaRPr>
          </a:p>
        </p:txBody>
      </p:sp>
      <p:sp>
        <p:nvSpPr>
          <p:cNvPr id="1048627" name="Freeform: Shape 26"/>
          <p:cNvSpPr>
            <a:spLocks noGrp="1" noRot="1" noChangeAspect="1" noMove="1" noResize="1" noEditPoints="1" noAdjustHandles="1" noChangeArrowheads="1" noChangeShapeType="1" noTextEdit="1"/>
          </p:cNvSpPr>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97156" name="Graphic 8" descr="Thumbs Up Sign"/>
          <p:cNvPicPr>
            <a:picLocks noChangeAspect="1"/>
          </p:cNvPicPr>
          <p:nvPr/>
        </p:nvPicPr>
        <p:blipFill>
          <a:blip r:embed="rId2"/>
          <a:stretch>
            <a:fillRect/>
          </a:stretch>
        </p:blipFill>
        <p:spPr>
          <a:xfrm>
            <a:off x="7535330" y="2008193"/>
            <a:ext cx="3217333" cy="3217333"/>
          </a:xfrm>
          <a:prstGeom prst="rect">
            <a:avLst/>
          </a:prstGeom>
        </p:spPr>
      </p:pic>
    </p:spTree>
    <p:extLst>
      <p:ext uri="{BB962C8B-B14F-4D97-AF65-F5344CB8AC3E}">
        <p14:creationId xmlns:p14="http://schemas.microsoft.com/office/powerpoint/2010/main" val="223415016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77334" y="620889"/>
            <a:ext cx="8596668" cy="1320800"/>
          </a:xfrm>
        </p:spPr>
        <p:txBody>
          <a:bodyPr>
            <a:normAutofit/>
          </a:bodyPr>
          <a:lstStyle/>
          <a:p>
            <a:r>
              <a:rPr lang="en-US" sz="4800" dirty="0" smtClean="0"/>
              <a:t>   </a:t>
            </a:r>
            <a:r>
              <a:rPr lang="en-US" sz="4800" dirty="0" smtClean="0"/>
              <a:t>    </a:t>
            </a:r>
            <a:r>
              <a:rPr lang="en-US" sz="4800" dirty="0" smtClean="0"/>
              <a:t>GROUP </a:t>
            </a:r>
            <a:r>
              <a:rPr lang="en-US" sz="4800" dirty="0" smtClean="0"/>
              <a:t>MEMBERS :</a:t>
            </a:r>
            <a:endParaRPr lang="en-US" sz="4800" dirty="0"/>
          </a:p>
        </p:txBody>
      </p:sp>
      <p:sp>
        <p:nvSpPr>
          <p:cNvPr id="13" name="Content Placeholder 12"/>
          <p:cNvSpPr>
            <a:spLocks noGrp="1"/>
          </p:cNvSpPr>
          <p:nvPr>
            <p:ph idx="1"/>
          </p:nvPr>
        </p:nvSpPr>
        <p:spPr>
          <a:xfrm flipV="1">
            <a:off x="2589212" y="5819783"/>
            <a:ext cx="2028970" cy="45719"/>
          </a:xfrm>
        </p:spPr>
        <p:txBody>
          <a:bodyPr>
            <a:normAutofit fontScale="25000" lnSpcReduction="20000"/>
          </a:body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700679812"/>
              </p:ext>
            </p:extLst>
          </p:nvPr>
        </p:nvGraphicFramePr>
        <p:xfrm>
          <a:off x="2595419" y="2346036"/>
          <a:ext cx="7952509" cy="3186546"/>
        </p:xfrm>
        <a:graphic>
          <a:graphicData uri="http://schemas.openxmlformats.org/drawingml/2006/table">
            <a:tbl>
              <a:tblPr firstRow="1" bandRow="1">
                <a:tableStyleId>{5C22544A-7EE6-4342-B048-85BDC9FD1C3A}</a:tableStyleId>
              </a:tblPr>
              <a:tblGrid>
                <a:gridCol w="3805930"/>
                <a:gridCol w="4146579"/>
              </a:tblGrid>
              <a:tr h="461819">
                <a:tc>
                  <a:txBody>
                    <a:bodyPr/>
                    <a:lstStyle/>
                    <a:p>
                      <a:pPr algn="ctr"/>
                      <a:r>
                        <a:rPr lang="en-US" sz="1600" dirty="0" smtClean="0"/>
                        <a:t>                      </a:t>
                      </a:r>
                      <a:r>
                        <a:rPr lang="en-US" sz="1600" baseline="0" dirty="0" smtClean="0"/>
                        <a:t> </a:t>
                      </a:r>
                    </a:p>
                    <a:p>
                      <a:pPr algn="ctr"/>
                      <a:r>
                        <a:rPr lang="en-US" sz="1600" dirty="0" smtClean="0"/>
                        <a:t>NAME</a:t>
                      </a:r>
                      <a:endParaRPr lang="en-US" sz="1600" dirty="0"/>
                    </a:p>
                  </a:txBody>
                  <a:tcPr/>
                </a:tc>
                <a:tc>
                  <a:txBody>
                    <a:bodyPr/>
                    <a:lstStyle/>
                    <a:p>
                      <a:r>
                        <a:rPr lang="en-US" dirty="0" smtClean="0"/>
                        <a:t>             </a:t>
                      </a:r>
                      <a:endParaRPr lang="en-US" dirty="0" smtClean="0"/>
                    </a:p>
                    <a:p>
                      <a:pPr lvl="0" algn="ctr"/>
                      <a:r>
                        <a:rPr lang="en-US" dirty="0" smtClean="0"/>
                        <a:t>STUDENT  ID</a:t>
                      </a:r>
                      <a:endParaRPr lang="en-US" dirty="0"/>
                    </a:p>
                  </a:txBody>
                  <a:tcPr/>
                </a:tc>
              </a:tr>
              <a:tr h="545897">
                <a:tc>
                  <a:txBody>
                    <a:bodyPr/>
                    <a:lstStyle/>
                    <a:p>
                      <a:r>
                        <a:rPr lang="en-US" dirty="0" err="1" smtClean="0"/>
                        <a:t>Fardin</a:t>
                      </a:r>
                      <a:r>
                        <a:rPr lang="en-US" dirty="0" smtClean="0"/>
                        <a:t> Ahmed</a:t>
                      </a:r>
                      <a:endParaRPr lang="en-US" dirty="0"/>
                    </a:p>
                  </a:txBody>
                  <a:tcPr/>
                </a:tc>
                <a:tc>
                  <a:txBody>
                    <a:bodyPr/>
                    <a:lstStyle/>
                    <a:p>
                      <a:r>
                        <a:rPr lang="en-US" dirty="0" smtClean="0"/>
                        <a:t>22234103159</a:t>
                      </a:r>
                      <a:endParaRPr lang="en-US" dirty="0"/>
                    </a:p>
                  </a:txBody>
                  <a:tcPr/>
                </a:tc>
              </a:tr>
              <a:tr h="489527">
                <a:tc>
                  <a:txBody>
                    <a:bodyPr/>
                    <a:lstStyle/>
                    <a:p>
                      <a:r>
                        <a:rPr lang="en-US" dirty="0" err="1" smtClean="0"/>
                        <a:t>Rahat</a:t>
                      </a:r>
                      <a:r>
                        <a:rPr lang="en-US" baseline="0" dirty="0" smtClean="0"/>
                        <a:t> Bin </a:t>
                      </a:r>
                      <a:r>
                        <a:rPr lang="en-US" baseline="0" dirty="0" err="1" smtClean="0"/>
                        <a:t>Israil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22234103139</a:t>
                      </a:r>
                    </a:p>
                  </a:txBody>
                  <a:tcPr/>
                </a:tc>
              </a:tr>
              <a:tr h="513515">
                <a:tc>
                  <a:txBody>
                    <a:bodyPr/>
                    <a:lstStyle/>
                    <a:p>
                      <a:r>
                        <a:rPr lang="en-US" dirty="0" smtClean="0"/>
                        <a:t>Md. </a:t>
                      </a:r>
                      <a:r>
                        <a:rPr lang="en-US" dirty="0" err="1" smtClean="0"/>
                        <a:t>Saidul</a:t>
                      </a:r>
                      <a:r>
                        <a:rPr lang="en-US" dirty="0" smtClean="0"/>
                        <a:t> </a:t>
                      </a:r>
                      <a:r>
                        <a:rPr lang="en-US" dirty="0" smtClean="0"/>
                        <a:t>Islam</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22234103142</a:t>
                      </a:r>
                    </a:p>
                  </a:txBody>
                  <a:tcPr/>
                </a:tc>
              </a:tr>
              <a:tr h="508000">
                <a:tc>
                  <a:txBody>
                    <a:bodyPr/>
                    <a:lstStyle/>
                    <a:p>
                      <a:r>
                        <a:rPr lang="en-US" dirty="0" smtClean="0"/>
                        <a:t>Maria </a:t>
                      </a:r>
                      <a:r>
                        <a:rPr lang="en-US" dirty="0" err="1" smtClean="0"/>
                        <a:t>Akter</a:t>
                      </a:r>
                      <a:r>
                        <a:rPr lang="en-US" dirty="0" smtClean="0"/>
                        <a:t> Kona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22234103146</a:t>
                      </a:r>
                    </a:p>
                  </a:txBody>
                  <a:tcPr/>
                </a:tc>
              </a:tr>
              <a:tr h="489527">
                <a:tc>
                  <a:txBody>
                    <a:bodyPr/>
                    <a:lstStyle/>
                    <a:p>
                      <a:r>
                        <a:rPr lang="en-US" dirty="0" err="1" smtClean="0"/>
                        <a:t>Jannatul</a:t>
                      </a:r>
                      <a:r>
                        <a:rPr lang="en-US" baseline="0" dirty="0" smtClean="0"/>
                        <a:t> </a:t>
                      </a:r>
                      <a:r>
                        <a:rPr lang="en-US" baseline="0" dirty="0" err="1" smtClean="0"/>
                        <a:t>Fardous</a:t>
                      </a:r>
                      <a:r>
                        <a:rPr lang="en-US" baseline="0" dirty="0" smtClean="0"/>
                        <a:t> Riya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22234103135</a:t>
                      </a:r>
                    </a:p>
                  </a:txBody>
                  <a:tcPr/>
                </a:tc>
              </a:tr>
            </a:tbl>
          </a:graphicData>
        </a:graphic>
      </p:graphicFrame>
    </p:spTree>
    <p:extLst>
      <p:ext uri="{BB962C8B-B14F-4D97-AF65-F5344CB8AC3E}">
        <p14:creationId xmlns:p14="http://schemas.microsoft.com/office/powerpoint/2010/main" val="2876081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711943"/>
          </a:xfrm>
        </p:spPr>
        <p:txBody>
          <a:bodyPr>
            <a:normAutofit fontScale="90000"/>
          </a:bodyPr>
          <a:lstStyle/>
          <a:p>
            <a:pPr algn="ctr"/>
            <a:r>
              <a:rPr lang="en-US" dirty="0" smtClean="0">
                <a:cs typeface="Calibri"/>
              </a:rPr>
              <a:t>THE</a:t>
            </a:r>
            <a:r>
              <a:rPr lang="en-US" sz="6000" dirty="0" smtClean="0">
                <a:cs typeface="Calibri"/>
              </a:rPr>
              <a:t> BIG </a:t>
            </a:r>
            <a:r>
              <a:rPr lang="en-US" dirty="0">
                <a:cs typeface="Calibri"/>
              </a:rPr>
              <a:t>IDEA </a:t>
            </a:r>
            <a:r>
              <a:rPr lang="en-US" sz="6000" dirty="0">
                <a:solidFill>
                  <a:schemeClr val="tx1"/>
                </a:solidFill>
              </a:rPr>
              <a:t/>
            </a:r>
            <a:br>
              <a:rPr lang="en-US" sz="6000" dirty="0">
                <a:solidFill>
                  <a:schemeClr val="tx1"/>
                </a:solidFill>
              </a:rPr>
            </a:br>
            <a:r>
              <a:rPr lang="en-US" sz="6000" dirty="0">
                <a:solidFill>
                  <a:schemeClr val="tx1"/>
                </a:solidFill>
              </a:rPr>
              <a:t/>
            </a:r>
            <a:br>
              <a:rPr lang="en-US" sz="6000" dirty="0">
                <a:solidFill>
                  <a:schemeClr val="tx1"/>
                </a:solidFill>
              </a:rPr>
            </a:br>
            <a:r>
              <a:rPr lang="en-US" sz="4900" dirty="0" smtClean="0">
                <a:solidFill>
                  <a:schemeClr val="tx1"/>
                </a:solidFill>
              </a:rPr>
              <a:t>Employee </a:t>
            </a:r>
            <a:r>
              <a:rPr lang="en-US" sz="4900" dirty="0">
                <a:solidFill>
                  <a:schemeClr val="tx1"/>
                </a:solidFill>
              </a:rPr>
              <a:t>Management </a:t>
            </a:r>
            <a:r>
              <a:rPr lang="en-US" sz="4900" dirty="0" smtClean="0">
                <a:solidFill>
                  <a:schemeClr val="tx1"/>
                </a:solidFill>
              </a:rPr>
              <a:t/>
            </a:r>
            <a:br>
              <a:rPr lang="en-US" sz="4900" dirty="0" smtClean="0">
                <a:solidFill>
                  <a:schemeClr val="tx1"/>
                </a:solidFill>
              </a:rPr>
            </a:br>
            <a:r>
              <a:rPr lang="en-US" sz="4900" dirty="0" smtClean="0">
                <a:solidFill>
                  <a:schemeClr val="tx1"/>
                </a:solidFill>
              </a:rPr>
              <a:t>System </a:t>
            </a:r>
            <a:r>
              <a:rPr lang="zh-CN" altLang="en-US" dirty="0"/>
              <a:t/>
            </a:r>
            <a:br>
              <a:rPr lang="zh-CN" altLang="en-US" dirty="0"/>
            </a:br>
            <a:endParaRPr lang="en-US" dirty="0"/>
          </a:p>
        </p:txBody>
      </p:sp>
      <p:sp>
        <p:nvSpPr>
          <p:cNvPr id="6" name="Content Placeholder 5"/>
          <p:cNvSpPr>
            <a:spLocks noGrp="1"/>
          </p:cNvSpPr>
          <p:nvPr>
            <p:ph idx="1"/>
          </p:nvPr>
        </p:nvSpPr>
        <p:spPr>
          <a:xfrm>
            <a:off x="5225143" y="4602145"/>
            <a:ext cx="4029389" cy="1326381"/>
          </a:xfrm>
        </p:spPr>
        <p:txBody>
          <a:bodyPr>
            <a:normAutofit fontScale="77500" lnSpcReduction="20000"/>
          </a:bodyPr>
          <a:lstStyle/>
          <a:p>
            <a:pPr marL="0" indent="0" algn="ctr">
              <a:buNone/>
            </a:pPr>
            <a:r>
              <a:rPr lang="en-US" dirty="0">
                <a:solidFill>
                  <a:srgbClr val="2F5496"/>
                </a:solidFill>
                <a:cs typeface="Calibri"/>
              </a:rPr>
              <a:t>Submitted To :</a:t>
            </a:r>
          </a:p>
          <a:p>
            <a:pPr marL="0" indent="0" algn="ctr">
              <a:buNone/>
            </a:pPr>
            <a:r>
              <a:rPr lang="en-US" sz="3200" dirty="0">
                <a:cs typeface="Calibri"/>
              </a:rPr>
              <a:t>Khan Md. </a:t>
            </a:r>
            <a:r>
              <a:rPr lang="en-US" sz="3200" dirty="0" err="1">
                <a:cs typeface="Calibri"/>
              </a:rPr>
              <a:t>Hasib</a:t>
            </a:r>
            <a:endParaRPr lang="en-US" sz="3200" dirty="0">
              <a:ea typeface="+mn-lt"/>
              <a:cs typeface="+mn-lt"/>
            </a:endParaRPr>
          </a:p>
          <a:p>
            <a:pPr marL="0" indent="0" algn="ctr">
              <a:buNone/>
            </a:pPr>
            <a:r>
              <a:rPr lang="en-US" i="1" dirty="0">
                <a:cs typeface="Calibri"/>
              </a:rPr>
              <a:t>Assistant Professor</a:t>
            </a:r>
          </a:p>
          <a:p>
            <a:pPr marL="0" indent="0" algn="ctr">
              <a:buNone/>
            </a:pPr>
            <a:r>
              <a:rPr lang="en-US" i="1" dirty="0">
                <a:cs typeface="Calibri"/>
              </a:rPr>
              <a:t>Department of CSE, BUBT</a:t>
            </a:r>
          </a:p>
          <a:p>
            <a:endParaRPr lang="en-US" dirty="0"/>
          </a:p>
        </p:txBody>
      </p:sp>
      <p:cxnSp>
        <p:nvCxnSpPr>
          <p:cNvPr id="8" name="Straight Connector 7"/>
          <p:cNvCxnSpPr/>
          <p:nvPr/>
        </p:nvCxnSpPr>
        <p:spPr>
          <a:xfrm flipV="1">
            <a:off x="5034224" y="6029012"/>
            <a:ext cx="4340888" cy="200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6726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IDEA IS SO BIG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One can manage his employees very easily.</a:t>
            </a:r>
          </a:p>
          <a:p>
            <a:r>
              <a:rPr lang="en-US" dirty="0" smtClean="0"/>
              <a:t>Manage employee from anywhere.</a:t>
            </a:r>
          </a:p>
          <a:p>
            <a:r>
              <a:rPr lang="en-US" dirty="0" smtClean="0"/>
              <a:t>Paperless activities.</a:t>
            </a:r>
          </a:p>
          <a:p>
            <a:r>
              <a:rPr lang="en-US" dirty="0" smtClean="0"/>
              <a:t>User-friendly.</a:t>
            </a:r>
            <a:endParaRPr lang="en-US" dirty="0"/>
          </a:p>
        </p:txBody>
      </p:sp>
    </p:spTree>
    <p:extLst>
      <p:ext uri="{BB962C8B-B14F-4D97-AF65-F5344CB8AC3E}">
        <p14:creationId xmlns:p14="http://schemas.microsoft.com/office/powerpoint/2010/main" val="493717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Wood human figure"/>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Lst>
          </a:blip>
          <a:srcRect r="-2" b="15603"/>
          <a:stretch>
            <a:fillRect/>
          </a:stretch>
        </p:blipFill>
        <p:spPr>
          <a:xfrm>
            <a:off x="0" y="-1"/>
            <a:ext cx="12362520" cy="728505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dist="50800" dir="5400000" algn="ctr" rotWithShape="0">
              <a:srgbClr val="000000"/>
            </a:outerShdw>
          </a:effectLst>
        </p:spPr>
      </p:pic>
      <p:sp>
        <p:nvSpPr>
          <p:cNvPr id="2" name="Title 1"/>
          <p:cNvSpPr>
            <a:spLocks noGrp="1"/>
          </p:cNvSpPr>
          <p:nvPr>
            <p:ph type="title"/>
          </p:nvPr>
        </p:nvSpPr>
        <p:spPr>
          <a:xfrm>
            <a:off x="7204667" y="4079631"/>
            <a:ext cx="4652387" cy="2642715"/>
          </a:xfrm>
        </p:spPr>
        <p:txBody>
          <a:bodyPr>
            <a:normAutofit/>
          </a:bodyPr>
          <a:lstStyle/>
          <a:p>
            <a:r>
              <a:rPr lang="en-US" sz="7200" dirty="0" smtClean="0">
                <a:solidFill>
                  <a:schemeClr val="tx1"/>
                </a:solidFill>
                <a:latin typeface="Modern No. 20" panose="02070704070505020303" pitchFamily="18" charset="0"/>
              </a:rPr>
              <a:t>What is     </a:t>
            </a:r>
            <a:r>
              <a:rPr lang="en-US" sz="7200" b="1" dirty="0" smtClean="0">
                <a:solidFill>
                  <a:schemeClr val="tx1"/>
                </a:solidFill>
                <a:latin typeface="Modern No. 20" panose="02070704070505020303" pitchFamily="18" charset="0"/>
              </a:rPr>
              <a:t>EMS</a:t>
            </a:r>
            <a:r>
              <a:rPr lang="en-US" sz="7200" b="1" dirty="0" smtClean="0">
                <a:solidFill>
                  <a:schemeClr val="tx1"/>
                </a:solidFill>
                <a:latin typeface="Modern No. 20" panose="02070704070505020303" pitchFamily="18" charset="0"/>
                <a:cs typeface="Times New Roman" panose="02020603050405020304" pitchFamily="18" charset="0"/>
              </a:rPr>
              <a:t>.</a:t>
            </a:r>
            <a:r>
              <a:rPr lang="en-US" sz="7200" dirty="0" smtClean="0">
                <a:solidFill>
                  <a:schemeClr val="tx1"/>
                </a:solidFill>
                <a:latin typeface="Modern No. 20" panose="02070704070505020303" pitchFamily="18" charset="0"/>
                <a:cs typeface="Times New Roman" panose="02020603050405020304" pitchFamily="18" charset="0"/>
              </a:rPr>
              <a:t>.??</a:t>
            </a:r>
            <a:endParaRPr lang="en-US" sz="7200" dirty="0">
              <a:solidFill>
                <a:schemeClr val="tx1"/>
              </a:solidFill>
              <a:latin typeface="Modern No. 20" panose="02070704070505020303" pitchFamily="18" charset="0"/>
              <a:cs typeface="Times New Roman" panose="02020603050405020304" pitchFamily="18" charset="0"/>
            </a:endParaRPr>
          </a:p>
        </p:txBody>
      </p:sp>
      <p:cxnSp>
        <p:nvCxnSpPr>
          <p:cNvPr id="7" name="Straight Arrow Connector 6"/>
          <p:cNvCxnSpPr/>
          <p:nvPr/>
        </p:nvCxnSpPr>
        <p:spPr>
          <a:xfrm>
            <a:off x="7335297" y="5174901"/>
            <a:ext cx="4119824" cy="20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3633663882"/>
              </p:ext>
            </p:extLst>
          </p:nvPr>
        </p:nvGraphicFramePr>
        <p:xfrm>
          <a:off x="8132047" y="1033148"/>
          <a:ext cx="2057400" cy="2219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72689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2995075" cy="678217"/>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2253673" y="1450109"/>
            <a:ext cx="9250939" cy="4461113"/>
          </a:xfrm>
        </p:spPr>
        <p:txBody>
          <a:bodyPr>
            <a:normAutofit/>
          </a:bodyPr>
          <a:lstStyle/>
          <a:p>
            <a:pPr algn="just"/>
            <a:r>
              <a:rPr lang="en-US" sz="2400" dirty="0" smtClean="0">
                <a:latin typeface="Calibri" panose="020F0502020204030204" pitchFamily="34" charset="0"/>
                <a:ea typeface="Calibri" panose="020F0502020204030204" pitchFamily="34" charset="0"/>
                <a:cs typeface="Calibri" panose="020F0502020204030204" pitchFamily="34" charset="0"/>
              </a:rPr>
              <a:t>An Employee Management system is a software solution that helps </a:t>
            </a:r>
            <a:r>
              <a:rPr lang="en-US" sz="2400" dirty="0" err="1" smtClean="0">
                <a:latin typeface="Calibri" panose="020F0502020204030204" pitchFamily="34" charset="0"/>
                <a:ea typeface="Calibri" panose="020F0502020204030204" pitchFamily="34" charset="0"/>
                <a:cs typeface="Calibri" panose="020F0502020204030204" pitchFamily="34" charset="0"/>
              </a:rPr>
              <a:t>organigations</a:t>
            </a:r>
            <a:r>
              <a:rPr lang="en-US" sz="2400" dirty="0" smtClean="0">
                <a:latin typeface="Calibri" panose="020F0502020204030204" pitchFamily="34" charset="0"/>
                <a:ea typeface="Calibri" panose="020F0502020204030204" pitchFamily="34" charset="0"/>
                <a:cs typeface="Calibri" panose="020F0502020204030204" pitchFamily="34" charset="0"/>
              </a:rPr>
              <a:t> effectively manage their </a:t>
            </a:r>
            <a:r>
              <a:rPr lang="en-US" sz="2400" dirty="0" err="1" smtClean="0">
                <a:latin typeface="Calibri" panose="020F0502020204030204" pitchFamily="34" charset="0"/>
                <a:ea typeface="Calibri" panose="020F0502020204030204" pitchFamily="34" charset="0"/>
                <a:cs typeface="Calibri" panose="020F0502020204030204" pitchFamily="34" charset="0"/>
              </a:rPr>
              <a:t>workforce.It</a:t>
            </a:r>
            <a:r>
              <a:rPr lang="en-US" sz="2400" dirty="0" smtClean="0">
                <a:latin typeface="Calibri" panose="020F0502020204030204" pitchFamily="34" charset="0"/>
                <a:ea typeface="Calibri" panose="020F0502020204030204" pitchFamily="34" charset="0"/>
                <a:cs typeface="Calibri" panose="020F0502020204030204" pitchFamily="34" charset="0"/>
              </a:rPr>
              <a:t> streamlines tasks such as employee data management, employee </a:t>
            </a:r>
            <a:r>
              <a:rPr lang="en-US" sz="2400" dirty="0" err="1" smtClean="0">
                <a:latin typeface="Calibri" panose="020F0502020204030204" pitchFamily="34" charset="0"/>
                <a:ea typeface="Calibri" panose="020F0502020204030204" pitchFamily="34" charset="0"/>
                <a:cs typeface="Calibri" panose="020F0502020204030204" pitchFamily="34" charset="0"/>
              </a:rPr>
              <a:t>infomation</a:t>
            </a:r>
            <a:r>
              <a:rPr lang="en-US" sz="2400" dirty="0" smtClean="0">
                <a:latin typeface="Calibri" panose="020F0502020204030204" pitchFamily="34" charset="0"/>
                <a:ea typeface="Calibri" panose="020F0502020204030204" pitchFamily="34" charset="0"/>
                <a:cs typeface="Calibri" panose="020F0502020204030204" pitchFamily="34" charset="0"/>
              </a:rPr>
              <a:t>, their performance and more.</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83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and Collaboration:</a:t>
            </a:r>
            <a:endParaRPr lang="en-US" dirty="0"/>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Effective communication and collaboration are vital for a cohesive and productive workforce. Our system incorporates features such as employee directories, internal messaging systems, and team collaboration tools. This facilitates seamless communication across departments, improves teamwork, and encourages knowledge sharing within the organization.</a:t>
            </a:r>
          </a:p>
        </p:txBody>
      </p:sp>
    </p:spTree>
    <p:extLst>
      <p:ext uri="{BB962C8B-B14F-4D97-AF65-F5344CB8AC3E}">
        <p14:creationId xmlns:p14="http://schemas.microsoft.com/office/powerpoint/2010/main" val="19305466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and Goal</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16" t="11737" r="6412" b="8578"/>
          <a:stretch/>
        </p:blipFill>
        <p:spPr>
          <a:xfrm>
            <a:off x="2994410" y="1527349"/>
            <a:ext cx="7636746" cy="4824214"/>
          </a:xfrm>
          <a:noFill/>
          <a:ln>
            <a:gradFill>
              <a:gsLst>
                <a:gs pos="21000">
                  <a:schemeClr val="bg2">
                    <a:lumMod val="75000"/>
                  </a:schemeClr>
                </a:gs>
                <a:gs pos="27000">
                  <a:schemeClr val="accent1">
                    <a:lumMod val="16000"/>
                    <a:lumOff val="8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035342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59" y="624110"/>
            <a:ext cx="3758085" cy="832901"/>
          </a:xfrm>
        </p:spPr>
        <p:txBody>
          <a:bodyPr/>
          <a:lstStyle/>
          <a:p>
            <a:r>
              <a:rPr lang="en-US" dirty="0" smtClean="0"/>
              <a:t>User Interface :</a:t>
            </a:r>
            <a:endParaRPr lang="en-US" dirty="0"/>
          </a:p>
        </p:txBody>
      </p:sp>
      <p:pic>
        <p:nvPicPr>
          <p:cNvPr id="4" name="Content Placeholder 3"/>
          <p:cNvPicPr>
            <a:picLocks noGrp="1" noChangeAspect="1"/>
          </p:cNvPicPr>
          <p:nvPr>
            <p:ph idx="1"/>
          </p:nvPr>
        </p:nvPicPr>
        <p:blipFill>
          <a:blip r:embed="rId2"/>
          <a:stretch>
            <a:fillRect/>
          </a:stretch>
        </p:blipFill>
        <p:spPr>
          <a:xfrm>
            <a:off x="2464276" y="1336431"/>
            <a:ext cx="4268120" cy="2291024"/>
          </a:xfrm>
          <a:prstGeom prst="rect">
            <a:avLst/>
          </a:prstGeom>
        </p:spPr>
      </p:pic>
      <p:pic>
        <p:nvPicPr>
          <p:cNvPr id="5" name="Picture 4"/>
          <p:cNvPicPr>
            <a:picLocks noChangeAspect="1"/>
          </p:cNvPicPr>
          <p:nvPr/>
        </p:nvPicPr>
        <p:blipFill>
          <a:blip r:embed="rId3"/>
          <a:stretch>
            <a:fillRect/>
          </a:stretch>
        </p:blipFill>
        <p:spPr>
          <a:xfrm>
            <a:off x="2464276" y="4340887"/>
            <a:ext cx="3795189" cy="2115238"/>
          </a:xfrm>
          <a:prstGeom prst="rect">
            <a:avLst/>
          </a:prstGeom>
        </p:spPr>
      </p:pic>
      <p:pic>
        <p:nvPicPr>
          <p:cNvPr id="6" name="Picture 5"/>
          <p:cNvPicPr>
            <a:picLocks noChangeAspect="1"/>
          </p:cNvPicPr>
          <p:nvPr/>
        </p:nvPicPr>
        <p:blipFill>
          <a:blip r:embed="rId4"/>
          <a:stretch>
            <a:fillRect/>
          </a:stretch>
        </p:blipFill>
        <p:spPr>
          <a:xfrm>
            <a:off x="7198929" y="2404037"/>
            <a:ext cx="4668174" cy="3873699"/>
          </a:xfrm>
          <a:prstGeom prst="rect">
            <a:avLst/>
          </a:prstGeom>
        </p:spPr>
      </p:pic>
      <p:sp>
        <p:nvSpPr>
          <p:cNvPr id="7" name="Down Arrow 6"/>
          <p:cNvSpPr/>
          <p:nvPr/>
        </p:nvSpPr>
        <p:spPr>
          <a:xfrm>
            <a:off x="4109776" y="3727938"/>
            <a:ext cx="723481" cy="492370"/>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380703" y="4772967"/>
            <a:ext cx="673240" cy="783771"/>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246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334</TotalTime>
  <Words>311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Calibri</vt:lpstr>
      <vt:lpstr>Calibri Light</vt:lpstr>
      <vt:lpstr>Calisto MT</vt:lpstr>
      <vt:lpstr>Candara</vt:lpstr>
      <vt:lpstr>Century Gothic</vt:lpstr>
      <vt:lpstr>Courier New</vt:lpstr>
      <vt:lpstr>Eras Bold ITC</vt:lpstr>
      <vt:lpstr>Modern No. 20</vt:lpstr>
      <vt:lpstr>Times New Roman</vt:lpstr>
      <vt:lpstr>Wingdings</vt:lpstr>
      <vt:lpstr>Wingdings 3</vt:lpstr>
      <vt:lpstr>幼圆</vt:lpstr>
      <vt:lpstr>Wisp</vt:lpstr>
      <vt:lpstr>Bangladesh University of Business and Technology </vt:lpstr>
      <vt:lpstr>       GROUP MEMBERS :</vt:lpstr>
      <vt:lpstr>THE BIG IDEA   Employee Management  System  </vt:lpstr>
      <vt:lpstr>WHY THIS IDEA IS SO BIG ?</vt:lpstr>
      <vt:lpstr>What is     EMS..??</vt:lpstr>
      <vt:lpstr>Introduction</vt:lpstr>
      <vt:lpstr>Communication and Collaboration:</vt:lpstr>
      <vt:lpstr>Target and Goal</vt:lpstr>
      <vt:lpstr>User Interface :</vt:lpstr>
      <vt:lpstr>PowerPoint Presentation</vt:lpstr>
      <vt:lpstr>PowerPoint Presentation</vt:lpstr>
      <vt:lpstr>PowerPoint Presentation</vt:lpstr>
      <vt:lpstr>Future Aspirations</vt:lpstr>
      <vt:lpstr>Conclusion:</vt:lpstr>
      <vt:lpstr>That's a wrap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University of Business and Technology</dc:title>
  <dc:creator>LAP AID</dc:creator>
  <cp:lastModifiedBy>LAP AID</cp:lastModifiedBy>
  <cp:revision>18</cp:revision>
  <dcterms:created xsi:type="dcterms:W3CDTF">2023-05-11T15:37:22Z</dcterms:created>
  <dcterms:modified xsi:type="dcterms:W3CDTF">2023-05-18T19:47:25Z</dcterms:modified>
</cp:coreProperties>
</file>