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8" r:id="rId3"/>
    <p:sldId id="259" r:id="rId4"/>
    <p:sldId id="261" r:id="rId5"/>
    <p:sldId id="294" r:id="rId6"/>
    <p:sldId id="295" r:id="rId7"/>
    <p:sldId id="296" r:id="rId8"/>
    <p:sldId id="297" r:id="rId9"/>
    <p:sldId id="298" r:id="rId10"/>
    <p:sldId id="299" r:id="rId11"/>
    <p:sldId id="300" r:id="rId12"/>
    <p:sldId id="301" r:id="rId13"/>
    <p:sldId id="279"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Dosis" panose="020B0604020202020204" charset="0"/>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3DE9D1-204A-40DF-AA25-AFF564872995}">
  <a:tblStyle styleId="{9A3DE9D1-204A-40DF-AA25-AFF56487299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01269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87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703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61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988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0475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063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8700"/>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Google Shape;32;p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Google Shape;39;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95"/>
        <p:cNvGrpSpPr/>
        <p:nvPr/>
      </p:nvGrpSpPr>
      <p:grpSpPr>
        <a:xfrm>
          <a:off x="0" y="0"/>
          <a:ext cx="0" cy="0"/>
          <a:chOff x="0" y="0"/>
          <a:chExt cx="0" cy="0"/>
        </a:xfrm>
      </p:grpSpPr>
      <p:sp>
        <p:nvSpPr>
          <p:cNvPr id="96" name="Google Shape;96;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Google Shape;97;p12"/>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2"/>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smtClean="0"/>
              <a:t>CSE499B</a:t>
            </a:r>
            <a:br>
              <a:rPr lang="en-US" sz="5400" dirty="0" smtClean="0"/>
            </a:br>
            <a:r>
              <a:rPr lang="en-US" sz="5400" dirty="0" smtClean="0"/>
              <a:t/>
            </a:r>
            <a:br>
              <a:rPr lang="en-US" sz="5400" dirty="0" smtClean="0"/>
            </a:br>
            <a:r>
              <a:rPr lang="en-US" sz="5400" dirty="0" smtClean="0"/>
              <a:t>RESEARCH   PRESENTATION</a:t>
            </a:r>
            <a:endParaRPr sz="5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POSTER MAKING:</a:t>
            </a:r>
            <a:endParaRPr lang="en-US" dirty="0"/>
          </a:p>
        </p:txBody>
      </p:sp>
      <p:sp>
        <p:nvSpPr>
          <p:cNvPr id="3" name="Text Placeholder 2"/>
          <p:cNvSpPr>
            <a:spLocks noGrp="1"/>
          </p:cNvSpPr>
          <p:nvPr>
            <p:ph type="body" idx="1"/>
          </p:nvPr>
        </p:nvSpPr>
        <p:spPr/>
        <p:txBody>
          <a:bodyPr/>
          <a:lstStyle/>
          <a:p>
            <a:pPr marL="38100" indent="0" algn="just">
              <a:buNone/>
            </a:pPr>
            <a:r>
              <a:rPr lang="en-US" sz="2000" dirty="0" smtClean="0"/>
              <a:t>We will prepare to make poster without our research result but not prepare for Final poster making. Because, our result didn’t come out properly and we also working on it. For Poster making we have show our total outcome and calculated research things. And we have to show some literature review for poster. So we prepare for all this without our market analysis research result.</a:t>
            </a:r>
            <a:endParaRPr lang="en-US" sz="20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81344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PUBLISH:</a:t>
            </a:r>
            <a:endParaRPr lang="en-US" dirty="0"/>
          </a:p>
        </p:txBody>
      </p:sp>
      <p:sp>
        <p:nvSpPr>
          <p:cNvPr id="3" name="Text Placeholder 2"/>
          <p:cNvSpPr>
            <a:spLocks noGrp="1"/>
          </p:cNvSpPr>
          <p:nvPr>
            <p:ph type="body" idx="1"/>
          </p:nvPr>
        </p:nvSpPr>
        <p:spPr/>
        <p:txBody>
          <a:bodyPr/>
          <a:lstStyle/>
          <a:p>
            <a:pPr marL="38100" indent="0" algn="just">
              <a:buNone/>
            </a:pPr>
            <a:r>
              <a:rPr lang="en-US" sz="2000" dirty="0" smtClean="0"/>
              <a:t>We want to write a paper. And confident for this because our way of work and </a:t>
            </a:r>
            <a:r>
              <a:rPr lang="en-US" sz="2000" dirty="0" err="1" smtClean="0"/>
              <a:t>and</a:t>
            </a:r>
            <a:r>
              <a:rPr lang="en-US" sz="2000" dirty="0" smtClean="0"/>
              <a:t> we can compare dark web market area. </a:t>
            </a:r>
            <a:r>
              <a:rPr lang="en-US" sz="2000" dirty="0" smtClean="0"/>
              <a:t>And we think it can make ourselves to publish a paper about this research.</a:t>
            </a:r>
            <a:endParaRPr lang="en-US" sz="20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065160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CHALLENGING PART OF THIS RESEARCH:</a:t>
            </a:r>
            <a:endParaRPr lang="en-US" dirty="0"/>
          </a:p>
        </p:txBody>
      </p:sp>
      <p:sp>
        <p:nvSpPr>
          <p:cNvPr id="3" name="Text Placeholder 2"/>
          <p:cNvSpPr>
            <a:spLocks noGrp="1"/>
          </p:cNvSpPr>
          <p:nvPr>
            <p:ph type="body" idx="1"/>
          </p:nvPr>
        </p:nvSpPr>
        <p:spPr/>
        <p:txBody>
          <a:bodyPr/>
          <a:lstStyle/>
          <a:p>
            <a:pPr marL="38100" indent="0" algn="just">
              <a:buNone/>
            </a:pPr>
            <a:r>
              <a:rPr lang="en-US" sz="2000" dirty="0"/>
              <a:t>The most challenging part of our project is to Web Crawling the e-commerce websites of Dark Web. The reason is most of the e-commerce websites don’t allow to crawl into their websites, they somehow blocked it. And also the lacking of technique for web crawling Dark Net websites is also a problem. We found two-three techniques in the internet, but it did not perform correctly. Also ordering product from Dark Net websites is also a difficult thing because it has to done via bitcoin and also risky for students like us to order from Dark Web.</a:t>
            </a:r>
          </a:p>
          <a:p>
            <a:pPr marL="38100" indent="0" algn="just">
              <a:buNone/>
            </a:pPr>
            <a:endParaRPr lang="en-US" sz="105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870005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05" name="Google Shape;305;p36"/>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FF8700"/>
                </a:solidFill>
              </a:rPr>
              <a:t>THANKS!</a:t>
            </a:r>
            <a:endParaRPr sz="6000" dirty="0">
              <a:solidFill>
                <a:srgbClr val="FF87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ctrTitle" idx="4294967295"/>
          </p:nvPr>
        </p:nvSpPr>
        <p:spPr>
          <a:xfrm>
            <a:off x="5030758" y="1204500"/>
            <a:ext cx="3550500" cy="561238"/>
          </a:xfrm>
          <a:prstGeom prst="rect">
            <a:avLst/>
          </a:prstGeom>
        </p:spPr>
        <p:txBody>
          <a:bodyPr spcFirstLastPara="1" wrap="square" lIns="91425" tIns="91425" rIns="91425" bIns="91425" anchor="ctr" anchorCtr="0">
            <a:noAutofit/>
          </a:bodyPr>
          <a:lstStyle/>
          <a:p>
            <a:pPr lvl="0"/>
            <a:r>
              <a:rPr lang="en-US" sz="4000" dirty="0" smtClean="0">
                <a:solidFill>
                  <a:srgbClr val="FF8700"/>
                </a:solidFill>
              </a:rPr>
              <a:t>GROUP MEMBERS-</a:t>
            </a:r>
            <a:br>
              <a:rPr lang="en-US" sz="4000" dirty="0" smtClean="0">
                <a:solidFill>
                  <a:srgbClr val="FF8700"/>
                </a:solidFill>
              </a:rPr>
            </a:br>
            <a:endParaRPr sz="4000" dirty="0">
              <a:solidFill>
                <a:srgbClr val="FF8700"/>
              </a:solidFill>
            </a:endParaRPr>
          </a:p>
        </p:txBody>
      </p:sp>
      <p:sp>
        <p:nvSpPr>
          <p:cNvPr id="121" name="Google Shape;121;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22" name="Google Shape;122;p15" descr="10.jpg"/>
          <p:cNvPicPr preferRelativeResize="0"/>
          <p:nvPr/>
        </p:nvPicPr>
        <p:blipFill rotWithShape="1">
          <a:blip r:embed="rId3">
            <a:alphaModFix/>
          </a:blip>
          <a:srcRect l="11422" t="22161" r="20220" b="9481"/>
          <a:stretch/>
        </p:blipFill>
        <p:spPr>
          <a:xfrm flipH="1">
            <a:off x="982119" y="731700"/>
            <a:ext cx="3742800" cy="2105400"/>
          </a:xfrm>
          <a:prstGeom prst="parallelogram">
            <a:avLst>
              <a:gd name="adj" fmla="val 51555"/>
            </a:avLst>
          </a:prstGeom>
          <a:noFill/>
          <a:ln>
            <a:noFill/>
          </a:ln>
        </p:spPr>
      </p:pic>
      <p:sp>
        <p:nvSpPr>
          <p:cNvPr id="2" name="TextBox 1"/>
          <p:cNvSpPr txBox="1"/>
          <p:nvPr/>
        </p:nvSpPr>
        <p:spPr>
          <a:xfrm>
            <a:off x="5192110" y="1765738"/>
            <a:ext cx="2953407" cy="3139321"/>
          </a:xfrm>
          <a:prstGeom prst="rect">
            <a:avLst/>
          </a:prstGeom>
          <a:noFill/>
        </p:spPr>
        <p:txBody>
          <a:bodyPr wrap="square" rtlCol="0">
            <a:spAutoFit/>
          </a:bodyPr>
          <a:lstStyle/>
          <a:p>
            <a:r>
              <a:rPr lang="en-US" sz="1800" dirty="0">
                <a:solidFill>
                  <a:schemeClr val="accent2">
                    <a:lumMod val="40000"/>
                    <a:lumOff val="60000"/>
                  </a:schemeClr>
                </a:solidFill>
              </a:rPr>
              <a:t>Md. Abdur Rakib Rahat</a:t>
            </a:r>
          </a:p>
          <a:p>
            <a:r>
              <a:rPr lang="en-US" sz="1800" dirty="0" smtClean="0">
                <a:solidFill>
                  <a:schemeClr val="accent2">
                    <a:lumMod val="40000"/>
                    <a:lumOff val="60000"/>
                  </a:schemeClr>
                </a:solidFill>
              </a:rPr>
              <a:t>1620521042</a:t>
            </a:r>
          </a:p>
          <a:p>
            <a:endParaRPr lang="en-US" sz="1800" dirty="0">
              <a:solidFill>
                <a:schemeClr val="accent2">
                  <a:lumMod val="40000"/>
                  <a:lumOff val="60000"/>
                </a:schemeClr>
              </a:solidFill>
            </a:endParaRPr>
          </a:p>
          <a:p>
            <a:r>
              <a:rPr lang="en-US" sz="1800" dirty="0" smtClean="0">
                <a:solidFill>
                  <a:schemeClr val="accent2">
                    <a:lumMod val="40000"/>
                    <a:lumOff val="60000"/>
                  </a:schemeClr>
                </a:solidFill>
              </a:rPr>
              <a:t>Md. </a:t>
            </a:r>
            <a:r>
              <a:rPr lang="en-US" sz="1800" dirty="0" err="1" smtClean="0">
                <a:solidFill>
                  <a:schemeClr val="accent2">
                    <a:lumMod val="40000"/>
                    <a:lumOff val="60000"/>
                  </a:schemeClr>
                </a:solidFill>
              </a:rPr>
              <a:t>Raihan</a:t>
            </a:r>
            <a:r>
              <a:rPr lang="en-US" sz="1800" dirty="0" smtClean="0">
                <a:solidFill>
                  <a:schemeClr val="accent2">
                    <a:lumMod val="40000"/>
                    <a:lumOff val="60000"/>
                  </a:schemeClr>
                </a:solidFill>
              </a:rPr>
              <a:t> Hossain</a:t>
            </a:r>
          </a:p>
          <a:p>
            <a:r>
              <a:rPr lang="en-US" sz="1800" dirty="0" smtClean="0">
                <a:solidFill>
                  <a:schemeClr val="accent2">
                    <a:lumMod val="40000"/>
                    <a:lumOff val="60000"/>
                  </a:schemeClr>
                </a:solidFill>
              </a:rPr>
              <a:t>1520566642</a:t>
            </a:r>
          </a:p>
          <a:p>
            <a:endParaRPr lang="en-US" sz="1800" dirty="0" smtClean="0">
              <a:solidFill>
                <a:schemeClr val="accent2">
                  <a:lumMod val="40000"/>
                  <a:lumOff val="60000"/>
                </a:schemeClr>
              </a:solidFill>
            </a:endParaRPr>
          </a:p>
          <a:p>
            <a:r>
              <a:rPr lang="en-US" sz="1800" dirty="0" err="1" smtClean="0">
                <a:solidFill>
                  <a:schemeClr val="accent2">
                    <a:lumMod val="40000"/>
                    <a:lumOff val="60000"/>
                  </a:schemeClr>
                </a:solidFill>
              </a:rPr>
              <a:t>Sumaya</a:t>
            </a:r>
            <a:r>
              <a:rPr lang="en-US" sz="1800" dirty="0" smtClean="0">
                <a:solidFill>
                  <a:schemeClr val="accent2">
                    <a:lumMod val="40000"/>
                    <a:lumOff val="60000"/>
                  </a:schemeClr>
                </a:solidFill>
              </a:rPr>
              <a:t> </a:t>
            </a:r>
            <a:r>
              <a:rPr lang="en-US" sz="1800" dirty="0" err="1" smtClean="0">
                <a:solidFill>
                  <a:schemeClr val="accent2">
                    <a:lumMod val="40000"/>
                    <a:lumOff val="60000"/>
                  </a:schemeClr>
                </a:solidFill>
              </a:rPr>
              <a:t>Yeacin</a:t>
            </a:r>
            <a:r>
              <a:rPr lang="en-US" sz="1800" dirty="0" smtClean="0">
                <a:solidFill>
                  <a:schemeClr val="accent2">
                    <a:lumMod val="40000"/>
                    <a:lumOff val="60000"/>
                  </a:schemeClr>
                </a:solidFill>
              </a:rPr>
              <a:t> </a:t>
            </a:r>
            <a:r>
              <a:rPr lang="en-US" sz="1800" dirty="0" err="1" smtClean="0">
                <a:solidFill>
                  <a:schemeClr val="accent2">
                    <a:lumMod val="40000"/>
                    <a:lumOff val="60000"/>
                  </a:schemeClr>
                </a:solidFill>
              </a:rPr>
              <a:t>Rimu</a:t>
            </a:r>
            <a:endParaRPr lang="en-US" sz="1800" dirty="0" smtClean="0">
              <a:solidFill>
                <a:schemeClr val="accent2">
                  <a:lumMod val="40000"/>
                  <a:lumOff val="60000"/>
                </a:schemeClr>
              </a:solidFill>
            </a:endParaRPr>
          </a:p>
          <a:p>
            <a:r>
              <a:rPr lang="en-US" sz="1800" dirty="0" smtClean="0">
                <a:solidFill>
                  <a:schemeClr val="accent2">
                    <a:lumMod val="40000"/>
                    <a:lumOff val="60000"/>
                  </a:schemeClr>
                </a:solidFill>
              </a:rPr>
              <a:t>1530664042</a:t>
            </a:r>
          </a:p>
          <a:p>
            <a:endParaRPr lang="en-US" sz="1800" dirty="0" smtClean="0">
              <a:solidFill>
                <a:schemeClr val="accent2">
                  <a:lumMod val="40000"/>
                  <a:lumOff val="60000"/>
                </a:schemeClr>
              </a:solidFill>
            </a:endParaRPr>
          </a:p>
          <a:p>
            <a:r>
              <a:rPr lang="en-US" sz="1800" dirty="0" smtClean="0">
                <a:solidFill>
                  <a:schemeClr val="accent2">
                    <a:lumMod val="40000"/>
                    <a:lumOff val="60000"/>
                  </a:schemeClr>
                </a:solidFill>
              </a:rPr>
              <a:t>Anwar Shadaab</a:t>
            </a:r>
          </a:p>
          <a:p>
            <a:r>
              <a:rPr lang="en-US" sz="1800" dirty="0" smtClean="0">
                <a:solidFill>
                  <a:schemeClr val="accent2">
                    <a:lumMod val="40000"/>
                    <a:lumOff val="60000"/>
                  </a:schemeClr>
                </a:solidFill>
              </a:rPr>
              <a:t>1611383042</a:t>
            </a:r>
            <a:endParaRPr lang="en-US" sz="1800" dirty="0">
              <a:solidFill>
                <a:schemeClr val="accent2">
                  <a:lumMod val="40000"/>
                  <a:lumOff val="6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ctrTitle"/>
          </p:nvPr>
        </p:nvSpPr>
        <p:spPr>
          <a:xfrm>
            <a:off x="1028475" y="315310"/>
            <a:ext cx="7537456" cy="31898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smtClean="0"/>
              <a:t>Topic Name:</a:t>
            </a:r>
            <a:br>
              <a:rPr lang="en-US" sz="3600" dirty="0" smtClean="0"/>
            </a:br>
            <a:r>
              <a:rPr lang="en-US" sz="3600" dirty="0"/>
              <a:t/>
            </a:r>
            <a:br>
              <a:rPr lang="en-US" sz="3600" dirty="0"/>
            </a:br>
            <a:r>
              <a:rPr lang="en-US" sz="2800" dirty="0" smtClean="0"/>
              <a:t>An Analysis to </a:t>
            </a:r>
            <a:r>
              <a:rPr lang="en-US" sz="2800" dirty="0" err="1" smtClean="0"/>
              <a:t>deremine</a:t>
            </a:r>
            <a:r>
              <a:rPr lang="en-US" sz="2800" dirty="0" smtClean="0"/>
              <a:t> how e-commerce sites implement their business strategies using the dark web and to examine whether it works differently for regular internet e-commerce sites.</a:t>
            </a:r>
            <a:endParaRPr sz="2800" dirty="0"/>
          </a:p>
        </p:txBody>
      </p:sp>
      <p:sp>
        <p:nvSpPr>
          <p:cNvPr id="129" name="Google Shape;129;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smtClean="0"/>
              <a:t>PROBLEM:</a:t>
            </a:r>
            <a:endParaRPr sz="3200" dirty="0"/>
          </a:p>
        </p:txBody>
      </p:sp>
      <p:sp>
        <p:nvSpPr>
          <p:cNvPr id="140" name="Google Shape;140;p18"/>
          <p:cNvSpPr txBox="1">
            <a:spLocks noGrp="1"/>
          </p:cNvSpPr>
          <p:nvPr>
            <p:ph type="body" idx="1"/>
          </p:nvPr>
        </p:nvSpPr>
        <p:spPr>
          <a:xfrm>
            <a:off x="1104900" y="1569027"/>
            <a:ext cx="7581900" cy="3648300"/>
          </a:xfrm>
          <a:prstGeom prst="rect">
            <a:avLst/>
          </a:prstGeom>
        </p:spPr>
        <p:txBody>
          <a:bodyPr spcFirstLastPara="1" wrap="square" lIns="91425" tIns="91425" rIns="91425" bIns="91425" anchor="t" anchorCtr="0">
            <a:noAutofit/>
          </a:bodyPr>
          <a:lstStyle/>
          <a:p>
            <a:pPr lvl="0" algn="just"/>
            <a:r>
              <a:rPr lang="en-US" sz="2000" dirty="0"/>
              <a:t>The problem was to find a vast </a:t>
            </a:r>
            <a:r>
              <a:rPr lang="en-US" sz="2000" dirty="0" smtClean="0"/>
              <a:t>information, related </a:t>
            </a:r>
            <a:r>
              <a:rPr lang="en-US" sz="2000" dirty="0"/>
              <a:t>to E-Commerce Websites of Dark Web and to find how it works, how sellers sell and buyers buy from those </a:t>
            </a:r>
            <a:r>
              <a:rPr lang="en-US" sz="2000" dirty="0" smtClean="0"/>
              <a:t>sites. </a:t>
            </a:r>
            <a:r>
              <a:rPr lang="en-US" sz="2000" dirty="0"/>
              <a:t>T</a:t>
            </a:r>
            <a:r>
              <a:rPr lang="en-US" sz="2000" dirty="0" smtClean="0"/>
              <a:t>he </a:t>
            </a:r>
            <a:r>
              <a:rPr lang="en-US" sz="2000" dirty="0"/>
              <a:t>comparison with the e-commerce websites of Surface Web not only in terms of structural difference but also the functional difference.</a:t>
            </a:r>
          </a:p>
        </p:txBody>
      </p:sp>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COMPLETION:</a:t>
            </a:r>
            <a:endParaRPr lang="en-US" dirty="0"/>
          </a:p>
        </p:txBody>
      </p:sp>
      <p:sp>
        <p:nvSpPr>
          <p:cNvPr id="3" name="Text Placeholder 2"/>
          <p:cNvSpPr>
            <a:spLocks noGrp="1"/>
          </p:cNvSpPr>
          <p:nvPr>
            <p:ph type="body" idx="1"/>
          </p:nvPr>
        </p:nvSpPr>
        <p:spPr/>
        <p:txBody>
          <a:bodyPr/>
          <a:lstStyle/>
          <a:p>
            <a:pPr marL="38100" indent="0" algn="just">
              <a:buNone/>
            </a:pPr>
            <a:r>
              <a:rPr lang="en-US" sz="2000" dirty="0"/>
              <a:t>We have done some literature review of papers related to the E-Commerce Websites of Dark Web. We tried performing Web Crawling on Dark Web sites. From some papers and from searching, we found some information regarding how buyers buy and sellers sell products on Dark Web. We tried to find some positivity about Dark Web because it looks like full of illegal activities such as Fraud Credit Card Selling, Gun &amp; Drugs selling, Illegal Pornography and stolen electronic products, Hitman Contract and many more. We also tried to enter the Dark Web e-commerce sites and open account to explore.</a:t>
            </a:r>
          </a:p>
          <a:p>
            <a:pPr marL="38100" indent="0" algn="just">
              <a:buNone/>
            </a:pPr>
            <a:endParaRPr lang="en-US" sz="12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184016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TERM-BREAK WORKS:</a:t>
            </a:r>
            <a:endParaRPr lang="en-US" sz="3200" dirty="0"/>
          </a:p>
        </p:txBody>
      </p:sp>
      <p:sp>
        <p:nvSpPr>
          <p:cNvPr id="3" name="Text Placeholder 2"/>
          <p:cNvSpPr>
            <a:spLocks noGrp="1"/>
          </p:cNvSpPr>
          <p:nvPr>
            <p:ph type="body" idx="1"/>
          </p:nvPr>
        </p:nvSpPr>
        <p:spPr/>
        <p:txBody>
          <a:bodyPr/>
          <a:lstStyle/>
          <a:p>
            <a:pPr lvl="0" algn="just"/>
            <a:r>
              <a:rPr lang="en-US" sz="2000" dirty="0"/>
              <a:t>During </a:t>
            </a:r>
            <a:r>
              <a:rPr lang="en-US" sz="2000" dirty="0" smtClean="0"/>
              <a:t>the </a:t>
            </a:r>
            <a:r>
              <a:rPr lang="en-US" sz="2000" dirty="0"/>
              <a:t>Term break, our focus was on to perform Web </a:t>
            </a:r>
            <a:r>
              <a:rPr lang="en-US" sz="2000" dirty="0" smtClean="0"/>
              <a:t>Crawling </a:t>
            </a:r>
            <a:r>
              <a:rPr lang="en-US" sz="2000" dirty="0"/>
              <a:t>on Dark Net websites and to order some products to understand the buying procedure of products more accurately.</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972686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TWO-MONTHS PLANS:</a:t>
            </a:r>
            <a:endParaRPr lang="en-US" dirty="0"/>
          </a:p>
        </p:txBody>
      </p:sp>
      <p:sp>
        <p:nvSpPr>
          <p:cNvPr id="3" name="Text Placeholder 2"/>
          <p:cNvSpPr>
            <a:spLocks noGrp="1"/>
          </p:cNvSpPr>
          <p:nvPr>
            <p:ph type="body" idx="1"/>
          </p:nvPr>
        </p:nvSpPr>
        <p:spPr/>
        <p:txBody>
          <a:bodyPr/>
          <a:lstStyle/>
          <a:p>
            <a:pPr lvl="0" algn="just"/>
            <a:r>
              <a:rPr lang="en-US" sz="2000" dirty="0"/>
              <a:t>The plan for next two months is to find a web crawling technique that will work properly because we tried to web crawl previously but it didn’t work on Dark Net websites. Also we have a plan to review more papers in order to strengthen our research purpose. Ordering product from dark web is very difficult to do but we will try again soon.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590955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WRITTING PLAN:</a:t>
            </a:r>
            <a:endParaRPr lang="en-US" dirty="0"/>
          </a:p>
        </p:txBody>
      </p:sp>
      <p:sp>
        <p:nvSpPr>
          <p:cNvPr id="3" name="Text Placeholder 2"/>
          <p:cNvSpPr>
            <a:spLocks noGrp="1"/>
          </p:cNvSpPr>
          <p:nvPr>
            <p:ph type="body" idx="1"/>
          </p:nvPr>
        </p:nvSpPr>
        <p:spPr/>
        <p:txBody>
          <a:bodyPr/>
          <a:lstStyle/>
          <a:p>
            <a:pPr marL="38100" indent="0" algn="just">
              <a:buNone/>
            </a:pPr>
            <a:r>
              <a:rPr lang="en-US" sz="2000" dirty="0" smtClean="0"/>
              <a:t>We will plan to write a report about our research as like as paper. So, we decided to complete all the result from our collected data and make a report. And, we also add in our report some literature review which helps us, some algorithms which we will use and which are can be </a:t>
            </a:r>
            <a:r>
              <a:rPr lang="en-US" sz="2000" dirty="0" smtClean="0"/>
              <a:t>used. And also we will mention our research methodology. Hope so, we will complete our report before capston</a:t>
            </a:r>
            <a:r>
              <a:rPr lang="en-US" sz="2000" dirty="0" smtClean="0"/>
              <a:t>e project show.</a:t>
            </a:r>
            <a:endParaRPr lang="en-US" sz="2000" dirty="0"/>
          </a:p>
        </p:txBody>
      </p:sp>
      <p:sp>
        <p:nvSpPr>
          <p:cNvPr id="4" name="Slide Number Placeholder 3"/>
          <p:cNvSpPr>
            <a:spLocks noGrp="1"/>
          </p:cNvSpPr>
          <p:nvPr>
            <p:ph type="sldNum" idx="12"/>
          </p:nvPr>
        </p:nvSpPr>
        <p:spPr>
          <a:xfrm>
            <a:off x="-273269" y="0"/>
            <a:ext cx="1141438" cy="731700"/>
          </a:xfrm>
        </p:spPr>
        <p:txBody>
          <a:bodyPr/>
          <a:lstStyle/>
          <a:p>
            <a:pPr marL="285750" lvl="0" indent="-285750" algn="ctr" rtl="0">
              <a:spcBef>
                <a:spcPts val="0"/>
              </a:spcBef>
              <a:spcAft>
                <a:spcPts val="0"/>
              </a:spcAft>
              <a:buFont typeface="Arial" panose="020B0604020202020204" pitchFamily="34" charset="0"/>
              <a:buChar char="•"/>
            </a:pPr>
            <a:fld id="{00000000-1234-1234-1234-123412341234}" type="slidenum">
              <a:rPr lang="en" smtClean="0"/>
              <a:pPr marL="285750" lvl="0" indent="-285750" algn="ctr" rtl="0">
                <a:spcBef>
                  <a:spcPts val="0"/>
                </a:spcBef>
                <a:spcAft>
                  <a:spcPts val="0"/>
                </a:spcAft>
                <a:buFont typeface="Arial" panose="020B0604020202020204" pitchFamily="34" charset="0"/>
                <a:buChar char="•"/>
              </a:pPr>
              <a:t>8</a:t>
            </a:fld>
            <a:endParaRPr lang="en" dirty="0"/>
          </a:p>
        </p:txBody>
      </p:sp>
    </p:spTree>
    <p:extLst>
      <p:ext uri="{BB962C8B-B14F-4D97-AF65-F5344CB8AC3E}">
        <p14:creationId xmlns:p14="http://schemas.microsoft.com/office/powerpoint/2010/main" val="335142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CAPSTONE PROJECT SHOW PREPARATION:</a:t>
            </a:r>
            <a:endParaRPr lang="en-US" dirty="0"/>
          </a:p>
        </p:txBody>
      </p:sp>
      <p:sp>
        <p:nvSpPr>
          <p:cNvPr id="3" name="Text Placeholder 2"/>
          <p:cNvSpPr>
            <a:spLocks noGrp="1"/>
          </p:cNvSpPr>
          <p:nvPr>
            <p:ph type="body" idx="1"/>
          </p:nvPr>
        </p:nvSpPr>
        <p:spPr/>
        <p:txBody>
          <a:bodyPr/>
          <a:lstStyle/>
          <a:p>
            <a:pPr algn="just"/>
            <a:r>
              <a:rPr lang="en-US" sz="2000" dirty="0"/>
              <a:t>For Capstone Project Show, we need some results from various research aspect that could be easily shown to Capstone Project Show where people can easily understand by only looking at the result what we want to represent there.</a:t>
            </a:r>
          </a:p>
          <a:p>
            <a:pPr algn="just"/>
            <a:endParaRPr lang="en-US" sz="11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3848443"/>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TotalTime>
  <Words>671</Words>
  <Application>Microsoft Office PowerPoint</Application>
  <PresentationFormat>On-screen Show (16:9)</PresentationFormat>
  <Paragraphs>45</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Roboto</vt:lpstr>
      <vt:lpstr>Dosis</vt:lpstr>
      <vt:lpstr>William template</vt:lpstr>
      <vt:lpstr>CSE499B  RESEARCH   PRESENTATION</vt:lpstr>
      <vt:lpstr>GROUP MEMBERS- </vt:lpstr>
      <vt:lpstr>Topic Name:  An Analysis to deremine how e-commerce sites implement their business strategies using the dark web and to examine whether it works differently for regular internet e-commerce sites.</vt:lpstr>
      <vt:lpstr>PROBLEM:</vt:lpstr>
      <vt:lpstr> COMPLETION:</vt:lpstr>
      <vt:lpstr>TERM-BREAK WORKS:</vt:lpstr>
      <vt:lpstr>NEXT TWO-MONTHS PLANS:</vt:lpstr>
      <vt:lpstr>REPORT WRITTING PLAN:</vt:lpstr>
      <vt:lpstr>CAPSTONE PROJECT SHOW PREPARATION:</vt:lpstr>
      <vt:lpstr>POSTER MAKING:</vt:lpstr>
      <vt:lpstr>PAPER PUBLISH:</vt:lpstr>
      <vt:lpstr>CHALLENGING PART OF THIS RESEARCH: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System</dc:title>
  <cp:lastModifiedBy>Abdur Rakib Rahat</cp:lastModifiedBy>
  <cp:revision>56</cp:revision>
  <dcterms:modified xsi:type="dcterms:W3CDTF">2020-02-09T09:09:58Z</dcterms:modified>
</cp:coreProperties>
</file>