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86" r:id="rId3"/>
    <p:sldMasterId id="214748369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2" r:id="rId7"/>
    <p:sldId id="259" r:id="rId8"/>
    <p:sldId id="260" r:id="rId9"/>
    <p:sldId id="263" r:id="rId10"/>
    <p:sldId id="264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A0"/>
    <a:srgbClr val="D51067"/>
    <a:srgbClr val="00833E"/>
    <a:srgbClr val="D75F00"/>
    <a:srgbClr val="9ACAEB"/>
    <a:srgbClr val="F0B3CA"/>
    <a:srgbClr val="BDE093"/>
    <a:srgbClr val="FFB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864" y="-11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77800" y="8763000"/>
            <a:ext cx="127000" cy="127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6DF05F12-58A2-4966-842F-A6DD25728EF9}" type="slidenum"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‹#›</a:t>
            </a:fld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689600" y="7886700"/>
            <a:ext cx="18669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1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0380" y="690325"/>
            <a:ext cx="5930900" cy="33361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4716018"/>
            <a:ext cx="5994400" cy="38520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77800" y="8763000"/>
            <a:ext cx="127000" cy="127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3F8B5743-09B4-44CD-BAB2-3BCF51F487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5689600" y="7886700"/>
            <a:ext cx="18669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28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286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6858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0490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6746017F-8F1F-4510-BCF0-A9F1852F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307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6746017F-8F1F-4510-BCF0-A9F1852F735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0065A0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02805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529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052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F0B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969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623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528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1294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00" y="1266826"/>
            <a:ext cx="8229600" cy="31051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88558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3538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2889"/>
            <a:ext cx="5766675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5605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502959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90988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89047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D51067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127103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5016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3480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BDE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98573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8" y="2797067"/>
            <a:ext cx="5528551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99918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96569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033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81147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49567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727886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273594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649703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441572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00833E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4599845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83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652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FFBE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9533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160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the story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32301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20854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42629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650317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731453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403432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896198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196225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D75F00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568557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760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140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6746017F-8F1F-4510-BCF0-A9F1852F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47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6746017F-8F1F-4510-BCF0-A9F1852F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320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6746017F-8F1F-4510-BCF0-A9F1852F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707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6746017F-8F1F-4510-BCF0-A9F1852F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409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6746017F-8F1F-4510-BCF0-A9F1852F73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en-US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79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0065A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en-US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44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D5106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en-US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6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00833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en-US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D75F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CA - RA tool overview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96000" y="2804178"/>
            <a:ext cx="5767200" cy="378042"/>
          </a:xfrm>
        </p:spPr>
        <p:txBody>
          <a:bodyPr/>
          <a:lstStyle/>
          <a:p>
            <a:r>
              <a:rPr lang="en-US" dirty="0" smtClean="0"/>
              <a:t>Basic Terms of CA-RA tool and workflow</a:t>
            </a:r>
            <a:endParaRPr lang="en-GB" dirty="0"/>
          </a:p>
        </p:txBody>
      </p:sp>
      <p:sp>
        <p:nvSpPr>
          <p:cNvPr id="2" name="CONTACTINFO"/>
          <p:cNvSpPr txBox="1"/>
          <p:nvPr/>
        </p:nvSpPr>
        <p:spPr>
          <a:xfrm>
            <a:off x="406400" y="4020403"/>
            <a:ext cx="4440318" cy="830997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Aditya Rahatekar</a:t>
            </a:r>
          </a:p>
          <a:p>
            <a:endParaRPr lang="en-US" sz="10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Trainee</a:t>
            </a:r>
          </a:p>
          <a:p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Tieto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, ZST Technology Services and Modernization / ZSTEO DevOps &amp; TECO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aditya.rahatekar@tieto.com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CA-Release Automation</a:t>
            </a:r>
          </a:p>
          <a:p>
            <a:r>
              <a:rPr lang="en-GB" dirty="0" smtClean="0"/>
              <a:t>Work flow, Objects, Infrastructure and UI</a:t>
            </a:r>
          </a:p>
          <a:p>
            <a:r>
              <a:rPr lang="en-GB" dirty="0" smtClean="0"/>
              <a:t>How we deploy an application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017F-8F1F-4510-BCF0-A9F1852F7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017F-8F1F-4510-BCF0-A9F1852F7358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423987"/>
            <a:ext cx="7954963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7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867508"/>
            <a:ext cx="8750299" cy="35044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017F-8F1F-4510-BCF0-A9F1852F7358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6000" y="144718"/>
            <a:ext cx="8229600" cy="1008000"/>
          </a:xfrm>
        </p:spPr>
        <p:txBody>
          <a:bodyPr/>
          <a:lstStyle/>
          <a:p>
            <a:r>
              <a:rPr lang="en-GB" dirty="0" smtClean="0"/>
              <a:t>Objects model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23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Infrastructure 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500554"/>
            <a:ext cx="8420466" cy="307144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017F-8F1F-4510-BCF0-A9F1852F7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4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733778"/>
            <a:ext cx="4256800" cy="379435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733777"/>
            <a:ext cx="3492500" cy="379435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017F-8F1F-4510-BCF0-A9F1852F7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017F-8F1F-4510-BCF0-A9F1852F7358}" type="slidenum">
              <a:rPr lang="en-US" smtClean="0"/>
              <a:t>7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 bwMode="auto">
          <a:xfrm>
            <a:off x="393700" y="6477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rgbClr val="62B3E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628E7-761B-4C64-8FBA-1B91C7E006A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" name="Rounded Rectangle 20"/>
          <p:cNvSpPr/>
          <p:nvPr/>
        </p:nvSpPr>
        <p:spPr bwMode="auto">
          <a:xfrm>
            <a:off x="571500" y="3825522"/>
            <a:ext cx="1587500" cy="54327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Arial" charset="0"/>
              </a:rPr>
              <a:t>process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71500" y="3261783"/>
            <a:ext cx="1587500" cy="54327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steps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571500" y="2698044"/>
            <a:ext cx="1587500" cy="54327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files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9300" y="1818243"/>
            <a:ext cx="1058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  <a:latin typeface="Arial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nputs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53548" y="470781"/>
            <a:ext cx="1559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  <a:latin typeface="Arial" charset="0"/>
              </a:rPr>
              <a:t>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utomate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39" name="AutoShape 6" descr="Image result for magician h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magician 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92" y="1431986"/>
            <a:ext cx="2863970" cy="296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du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62" y="1603022"/>
            <a:ext cx="2828925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6500659" y="194896"/>
            <a:ext cx="1559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  <a:latin typeface="Arial" charset="0"/>
              </a:rPr>
              <a:t>Release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5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ACTINFO"/>
          <p:cNvSpPr txBox="1"/>
          <p:nvPr/>
        </p:nvSpPr>
        <p:spPr>
          <a:xfrm>
            <a:off x="406400" y="4020403"/>
            <a:ext cx="4440318" cy="830997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Aditya Rahatekar</a:t>
            </a:r>
          </a:p>
          <a:p>
            <a:endParaRPr lang="en-US" sz="10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Trainee</a:t>
            </a:r>
          </a:p>
          <a:p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Tieto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, ZST Technology Services and Modernization / ZSTEO DevOps &amp; TECO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aditya.rahatekar@tieto.com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9046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page blue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D1C9AA22-C90F-437A-9BEF-ADD9267EEF0B}"/>
    </a:ext>
  </a:extLst>
</a:theme>
</file>

<file path=ppt/theme/theme2.xml><?xml version="1.0" encoding="utf-8"?>
<a:theme xmlns:a="http://schemas.openxmlformats.org/drawingml/2006/main" name="Content page red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D79DA9D6-450F-473E-8D37-7C5B32A99E29}"/>
    </a:ext>
  </a:extLst>
</a:theme>
</file>

<file path=ppt/theme/theme3.xml><?xml version="1.0" encoding="utf-8"?>
<a:theme xmlns:a="http://schemas.openxmlformats.org/drawingml/2006/main" name="Content page green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253400C8-6DC2-45CC-B9C6-ED93CE51EAE6}"/>
    </a:ext>
  </a:extLst>
</a:theme>
</file>

<file path=ppt/theme/theme4.xml><?xml version="1.0" encoding="utf-8"?>
<a:theme xmlns:a="http://schemas.openxmlformats.org/drawingml/2006/main" name="Content page orange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542568A8-5BDA-495E-AA32-427E32DD0D6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FFFFFF"/>
      </a:accent3>
      <a:accent4>
        <a:srgbClr val="6C6C6C"/>
      </a:accent4>
      <a:accent5>
        <a:srgbClr val="B7D6F0"/>
      </a:accent5>
      <a:accent6>
        <a:srgbClr val="CF5978"/>
      </a:accent6>
      <a:hlink>
        <a:srgbClr val="62B3E5"/>
      </a:hlink>
      <a:folHlink>
        <a:srgbClr val="62B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FFFFFF"/>
      </a:accent3>
      <a:accent4>
        <a:srgbClr val="6C6C6C"/>
      </a:accent4>
      <a:accent5>
        <a:srgbClr val="B7D6F0"/>
      </a:accent5>
      <a:accent6>
        <a:srgbClr val="CF5978"/>
      </a:accent6>
      <a:hlink>
        <a:srgbClr val="62B3E5"/>
      </a:hlink>
      <a:folHlink>
        <a:srgbClr val="62B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TietoWide</Template>
  <TotalTime>174</TotalTime>
  <Words>81</Words>
  <Application>Microsoft Office PowerPoint</Application>
  <PresentationFormat>On-screen Show (16:9)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</vt:lpstr>
      <vt:lpstr>Content page blue</vt:lpstr>
      <vt:lpstr>Content page red</vt:lpstr>
      <vt:lpstr>Content page green</vt:lpstr>
      <vt:lpstr>Content page orange</vt:lpstr>
      <vt:lpstr>CA - RA tool overview</vt:lpstr>
      <vt:lpstr>Table of contents</vt:lpstr>
      <vt:lpstr>workflow </vt:lpstr>
      <vt:lpstr>Objects model </vt:lpstr>
      <vt:lpstr>Infrastructure </vt:lpstr>
      <vt:lpstr>User Interface</vt:lpstr>
      <vt:lpstr>PowerPoint Presentation</vt:lpstr>
      <vt:lpstr>PowerPoint Presentation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- RA tool overview</dc:title>
  <dc:creator>Rahatekar Aditya</dc:creator>
  <cp:lastModifiedBy>Rahatekar Aditya</cp:lastModifiedBy>
  <cp:revision>8</cp:revision>
  <dcterms:created xsi:type="dcterms:W3CDTF">2016-09-08T08:59:12Z</dcterms:created>
  <dcterms:modified xsi:type="dcterms:W3CDTF">2016-09-08T11:53:52Z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ur8">
    <vt:lpwstr>255,190,133</vt:lpwstr>
  </property>
  <property fmtid="{D5CDD505-2E9C-101B-9397-08002B2CF9AE}" pid="3" name="Colour7">
    <vt:lpwstr>189,224,147</vt:lpwstr>
  </property>
  <property fmtid="{D5CDD505-2E9C-101B-9397-08002B2CF9AE}" pid="4" name="Colour6">
    <vt:lpwstr>240,179,202</vt:lpwstr>
  </property>
  <property fmtid="{D5CDD505-2E9C-101B-9397-08002B2CF9AE}" pid="5" name="Colour5">
    <vt:lpwstr>154,202,235</vt:lpwstr>
  </property>
  <property fmtid="{D5CDD505-2E9C-101B-9397-08002B2CF9AE}" pid="6" name="Colour4">
    <vt:lpwstr>215,95,0</vt:lpwstr>
  </property>
  <property fmtid="{D5CDD505-2E9C-101B-9397-08002B2CF9AE}" pid="7" name="Colour3">
    <vt:lpwstr>0,131,62</vt:lpwstr>
  </property>
  <property fmtid="{D5CDD505-2E9C-101B-9397-08002B2CF9AE}" pid="8" name="Colour2">
    <vt:lpwstr>213,16,103</vt:lpwstr>
  </property>
  <property fmtid="{D5CDD505-2E9C-101B-9397-08002B2CF9AE}" pid="9" name="Colour1">
    <vt:lpwstr>0,101,160</vt:lpwstr>
  </property>
</Properties>
</file>