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2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0"/>
    <a:srgbClr val="D51067"/>
    <a:srgbClr val="00833E"/>
    <a:srgbClr val="D75F00"/>
    <a:srgbClr val="9ACAEB"/>
    <a:srgbClr val="F0B3CA"/>
    <a:srgbClr val="BDE093"/>
    <a:srgbClr val="FF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864" y="-11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14B77FC-24BE-4772-AE5A-647C99B5C43E}" type="slidenum"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57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" y="690325"/>
            <a:ext cx="5930900" cy="33361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8"/>
            <a:ext cx="5994400" cy="3852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5309349-FAD6-4091-BD14-6B563F4EF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3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459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649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3921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36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60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28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883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32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797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94736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7387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3128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05887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40917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85203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3154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4208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506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283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6549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6261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102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20693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9840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67598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96662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28741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7574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03830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779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1291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6360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341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1393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464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8162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92165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30548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61873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761916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29418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7145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054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06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583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7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75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0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3F49CED5-5D89-49DD-AD8C-60159D4B1D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CA-RA basics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Release basics with TECO point of view</a:t>
            </a:r>
            <a:endParaRPr lang="en-GB" dirty="0"/>
          </a:p>
        </p:txBody>
      </p:sp>
      <p:sp>
        <p:nvSpPr>
          <p:cNvPr id="2" name="CONTACTINFO"/>
          <p:cNvSpPr txBox="1"/>
          <p:nvPr/>
        </p:nvSpPr>
        <p:spPr>
          <a:xfrm>
            <a:off x="406400" y="4020403"/>
            <a:ext cx="4440318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 Rahatekar</a:t>
            </a:r>
          </a:p>
          <a:p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Trainee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, ZST Technology Services and Modernization / ZSTEO DevOps &amp; TECO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aditya.rahatekar@tieto.com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TECO &amp; </a:t>
            </a:r>
            <a:r>
              <a:rPr lang="en-GB" dirty="0" smtClean="0"/>
              <a:t>Its process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is Release &amp; deployment of an application.</a:t>
            </a:r>
          </a:p>
          <a:p>
            <a:r>
              <a:rPr lang="en-GB" dirty="0" smtClean="0"/>
              <a:t>Need for the Automation.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CED5-5D89-49DD-AD8C-60159D4B1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CED5-5D89-49DD-AD8C-60159D4B1D5D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5395">
            <a:off x="3560946" y="669898"/>
            <a:ext cx="2696512" cy="23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TECO and Process…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" y="883719"/>
            <a:ext cx="2902655" cy="25368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19" y="1593959"/>
            <a:ext cx="2798850" cy="28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and deployment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267200"/>
            <a:ext cx="7658100" cy="32212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CED5-5D89-49DD-AD8C-60159D4B1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Automation.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152718"/>
            <a:ext cx="3732212" cy="285716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7" y="1157454"/>
            <a:ext cx="4529665" cy="285243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CED5-5D89-49DD-AD8C-60159D4B1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ACTINFO"/>
          <p:cNvSpPr txBox="1"/>
          <p:nvPr/>
        </p:nvSpPr>
        <p:spPr>
          <a:xfrm>
            <a:off x="406400" y="4020403"/>
            <a:ext cx="4440318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 Rahatekar</a:t>
            </a:r>
          </a:p>
          <a:p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Trainee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, ZST Technology Services and Modernization / ZSTEO DevOps &amp; TECO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aditya.rahatekar@tieto.com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9046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1C9AA22-C90F-437A-9BEF-ADD9267EEF0B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79DA9D6-450F-473E-8D37-7C5B32A99E29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253400C8-6DC2-45CC-B9C6-ED93CE51EAE6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542568A8-5BDA-495E-AA32-427E32DD0D6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25</TotalTime>
  <Words>77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Content page blue</vt:lpstr>
      <vt:lpstr>Content page red</vt:lpstr>
      <vt:lpstr>Content page green</vt:lpstr>
      <vt:lpstr>Content page orange</vt:lpstr>
      <vt:lpstr>CA-RA basics</vt:lpstr>
      <vt:lpstr>Table of contents</vt:lpstr>
      <vt:lpstr>TECO and Process…</vt:lpstr>
      <vt:lpstr>Release and deployment </vt:lpstr>
      <vt:lpstr>Release Automation.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CA-RA basics</dc:title>
  <dc:creator>Rahatekar Aditya</dc:creator>
  <cp:lastModifiedBy>Rahatekar Aditya</cp:lastModifiedBy>
  <cp:revision>3</cp:revision>
  <dcterms:created xsi:type="dcterms:W3CDTF">2016-09-01T10:38:48Z</dcterms:created>
  <dcterms:modified xsi:type="dcterms:W3CDTF">2016-09-01T11:04:36Z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8">
    <vt:lpwstr>255,190,133</vt:lpwstr>
  </property>
  <property fmtid="{D5CDD505-2E9C-101B-9397-08002B2CF9AE}" pid="3" name="Colour7">
    <vt:lpwstr>189,224,147</vt:lpwstr>
  </property>
  <property fmtid="{D5CDD505-2E9C-101B-9397-08002B2CF9AE}" pid="4" name="Colour6">
    <vt:lpwstr>240,179,202</vt:lpwstr>
  </property>
  <property fmtid="{D5CDD505-2E9C-101B-9397-08002B2CF9AE}" pid="5" name="Colour5">
    <vt:lpwstr>154,202,235</vt:lpwstr>
  </property>
  <property fmtid="{D5CDD505-2E9C-101B-9397-08002B2CF9AE}" pid="6" name="Colour4">
    <vt:lpwstr>215,95,0</vt:lpwstr>
  </property>
  <property fmtid="{D5CDD505-2E9C-101B-9397-08002B2CF9AE}" pid="7" name="Colour3">
    <vt:lpwstr>0,131,62</vt:lpwstr>
  </property>
  <property fmtid="{D5CDD505-2E9C-101B-9397-08002B2CF9AE}" pid="8" name="Colour2">
    <vt:lpwstr>213,16,103</vt:lpwstr>
  </property>
  <property fmtid="{D5CDD505-2E9C-101B-9397-08002B2CF9AE}" pid="9" name="Colour1">
    <vt:lpwstr>0,101,160</vt:lpwstr>
  </property>
</Properties>
</file>