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15"/>
  </p:notesMasterIdLst>
  <p:handoutMasterIdLst>
    <p:handoutMasterId r:id="rId16"/>
  </p:handoutMasterIdLst>
  <p:sldIdLst>
    <p:sldId id="265" r:id="rId5"/>
    <p:sldId id="256" r:id="rId6"/>
    <p:sldId id="257" r:id="rId7"/>
    <p:sldId id="260" r:id="rId8"/>
    <p:sldId id="259" r:id="rId9"/>
    <p:sldId id="262" r:id="rId10"/>
    <p:sldId id="263" r:id="rId11"/>
    <p:sldId id="264" r:id="rId12"/>
    <p:sldId id="266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0"/>
    <a:srgbClr val="D51067"/>
    <a:srgbClr val="00833E"/>
    <a:srgbClr val="D75F00"/>
    <a:srgbClr val="9ACAEB"/>
    <a:srgbClr val="F0B3CA"/>
    <a:srgbClr val="BDE093"/>
    <a:srgbClr val="FF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864" y="-11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42E1F6EF-29C5-4852-8FF8-FA70EAD3C2DD}" type="slidenum"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20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" y="690325"/>
            <a:ext cx="5930900" cy="33361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4716018"/>
            <a:ext cx="5994400" cy="3852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00" y="8763000"/>
            <a:ext cx="127000" cy="127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CBBF9262-8984-49FE-949D-339C538AC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© Tieto Corporation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3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6858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914400" rtl="0" eaLnBrk="1" latinLnBrk="0" hangingPunct="1">
      <a:buClr>
        <a:srgbClr val="000000"/>
      </a:buClr>
      <a:buChar char="•"/>
      <a:defRPr sz="12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030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755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1401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92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568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244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112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287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21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11696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583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186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27473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03131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07807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1989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8989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9374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138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2008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5681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372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7685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47718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66378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70693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68758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2227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88443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3830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41874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5517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75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5547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3318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2835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542357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17658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05770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17968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030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372168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58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FFFFFF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519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44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76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07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393700" y="4826000"/>
            <a:ext cx="355600" cy="152400"/>
          </a:xfrm>
        </p:spPr>
        <p:txBody>
          <a:bodyPr/>
          <a:lstStyle/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43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A71A309C-DD15-45E4-B9D8-8CBBCFE0F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" y="4826000"/>
            <a:ext cx="355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US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en-US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en-US" sz="800" smtClean="0">
                <a:solidFill>
                  <a:srgbClr val="7B7B7B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sz="quarter" idx="13"/>
          </p:nvPr>
        </p:nvSpPr>
        <p:spPr>
          <a:xfrm>
            <a:off x="0" y="40234"/>
            <a:ext cx="9144000" cy="330694"/>
          </a:xfrm>
          <a:prstGeom prst="rect">
            <a:avLst/>
          </a:prstGeom>
          <a:solidFill>
            <a:srgbClr val="0070C0"/>
          </a:solidFill>
        </p:spPr>
        <p:txBody>
          <a:bodyPr wrap="square" lIns="103236" tIns="51618" rIns="103236" bIns="51618" rtlCol="0">
            <a:spAutoFit/>
          </a:bodyPr>
          <a:lstStyle>
            <a:defPPr>
              <a:defRPr lang="en-GB"/>
            </a:defPPr>
            <a:lvl1pPr lvl="0" algn="l"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600" smtClean="0"/>
              <a:t>ADITYA RAHATEKAR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2" y="391250"/>
            <a:ext cx="989328" cy="1074787"/>
          </a:xfrm>
          <a:prstGeom prst="rect">
            <a:avLst/>
          </a:prstGeom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298828" y="330694"/>
            <a:ext cx="2899175" cy="1092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Name	: Aditya Rahatekar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Job Title/Level 	:Technical specialist: Trainee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err="1" smtClean="0"/>
              <a:t>Tieto</a:t>
            </a:r>
            <a:r>
              <a:rPr lang="en-US" sz="900" dirty="0" smtClean="0"/>
              <a:t> Tenure	:1 Month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Total Experience 	:Fresher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Qualification	:B.E (Electronics)</a:t>
            </a:r>
            <a:endParaRPr lang="en-US" sz="900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041867" y="330694"/>
            <a:ext cx="2899175" cy="1092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Name	: Aditya Rahatekar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Job Title/Level 	:Technical specialist: Trainee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err="1" smtClean="0"/>
              <a:t>Tieto</a:t>
            </a:r>
            <a:r>
              <a:rPr lang="en-US" sz="900" dirty="0" smtClean="0"/>
              <a:t> Tenure	:1 Month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Total Experience 	:Fresher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Qualification	:B.E (Electronics)</a:t>
            </a:r>
            <a:endParaRPr lang="en-US" sz="900" dirty="0"/>
          </a:p>
        </p:txBody>
      </p:sp>
      <p:grpSp>
        <p:nvGrpSpPr>
          <p:cNvPr id="12" name="Group 313"/>
          <p:cNvGrpSpPr>
            <a:grpSpLocks/>
          </p:cNvGrpSpPr>
          <p:nvPr/>
        </p:nvGrpSpPr>
        <p:grpSpPr bwMode="auto">
          <a:xfrm>
            <a:off x="5414152" y="443873"/>
            <a:ext cx="533399" cy="534368"/>
            <a:chOff x="546100" y="2740025"/>
            <a:chExt cx="873125" cy="874713"/>
          </a:xfrm>
        </p:grpSpPr>
        <p:sp>
          <p:nvSpPr>
            <p:cNvPr id="13" name="Freeform 91"/>
            <p:cNvSpPr>
              <a:spLocks/>
            </p:cNvSpPr>
            <p:nvPr/>
          </p:nvSpPr>
          <p:spPr bwMode="auto">
            <a:xfrm>
              <a:off x="546100" y="2740025"/>
              <a:ext cx="873125" cy="874713"/>
            </a:xfrm>
            <a:custGeom>
              <a:avLst/>
              <a:gdLst>
                <a:gd name="T0" fmla="*/ 2147483647 w 550"/>
                <a:gd name="T1" fmla="*/ 2147483647 h 551"/>
                <a:gd name="T2" fmla="*/ 2147483647 w 550"/>
                <a:gd name="T3" fmla="*/ 0 h 551"/>
                <a:gd name="T4" fmla="*/ 0 w 550"/>
                <a:gd name="T5" fmla="*/ 0 h 551"/>
                <a:gd name="T6" fmla="*/ 0 w 550"/>
                <a:gd name="T7" fmla="*/ 2147483647 h 551"/>
                <a:gd name="T8" fmla="*/ 2147483647 w 550"/>
                <a:gd name="T9" fmla="*/ 2147483647 h 551"/>
                <a:gd name="T10" fmla="*/ 2147483647 w 550"/>
                <a:gd name="T11" fmla="*/ 2147483647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0"/>
                <a:gd name="T19" fmla="*/ 0 h 551"/>
                <a:gd name="T20" fmla="*/ 550 w 550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0" h="551">
                  <a:moveTo>
                    <a:pt x="550" y="418"/>
                  </a:moveTo>
                  <a:lnTo>
                    <a:pt x="550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418" y="551"/>
                  </a:lnTo>
                  <a:lnTo>
                    <a:pt x="550" y="418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/>
            </a:p>
          </p:txBody>
        </p:sp>
        <p:grpSp>
          <p:nvGrpSpPr>
            <p:cNvPr id="14" name="Group 302"/>
            <p:cNvGrpSpPr>
              <a:grpSpLocks/>
            </p:cNvGrpSpPr>
            <p:nvPr/>
          </p:nvGrpSpPr>
          <p:grpSpPr bwMode="auto">
            <a:xfrm>
              <a:off x="614362" y="2893483"/>
              <a:ext cx="736600" cy="567796"/>
              <a:chOff x="6775450" y="3781425"/>
              <a:chExt cx="914400" cy="704850"/>
            </a:xfrm>
          </p:grpSpPr>
          <p:sp>
            <p:nvSpPr>
              <p:cNvPr id="15" name="Freeform 158"/>
              <p:cNvSpPr>
                <a:spLocks noEditPoints="1"/>
              </p:cNvSpPr>
              <p:nvPr/>
            </p:nvSpPr>
            <p:spPr bwMode="auto">
              <a:xfrm>
                <a:off x="6899275" y="3794125"/>
                <a:ext cx="631825" cy="631825"/>
              </a:xfrm>
              <a:custGeom>
                <a:avLst/>
                <a:gdLst>
                  <a:gd name="T0" fmla="*/ 2147483647 w 398"/>
                  <a:gd name="T1" fmla="*/ 0 h 398"/>
                  <a:gd name="T2" fmla="*/ 2147483647 w 398"/>
                  <a:gd name="T3" fmla="*/ 2147483647 h 398"/>
                  <a:gd name="T4" fmla="*/ 0 w 398"/>
                  <a:gd name="T5" fmla="*/ 2147483647 h 398"/>
                  <a:gd name="T6" fmla="*/ 2147483647 w 398"/>
                  <a:gd name="T7" fmla="*/ 2147483647 h 398"/>
                  <a:gd name="T8" fmla="*/ 2147483647 w 398"/>
                  <a:gd name="T9" fmla="*/ 2147483647 h 398"/>
                  <a:gd name="T10" fmla="*/ 2147483647 w 398"/>
                  <a:gd name="T11" fmla="*/ 2147483647 h 398"/>
                  <a:gd name="T12" fmla="*/ 2147483647 w 398"/>
                  <a:gd name="T13" fmla="*/ 2147483647 h 398"/>
                  <a:gd name="T14" fmla="*/ 2147483647 w 398"/>
                  <a:gd name="T15" fmla="*/ 2147483647 h 398"/>
                  <a:gd name="T16" fmla="*/ 2147483647 w 398"/>
                  <a:gd name="T17" fmla="*/ 2147483647 h 398"/>
                  <a:gd name="T18" fmla="*/ 2147483647 w 398"/>
                  <a:gd name="T19" fmla="*/ 2147483647 h 398"/>
                  <a:gd name="T20" fmla="*/ 2147483647 w 398"/>
                  <a:gd name="T21" fmla="*/ 2147483647 h 398"/>
                  <a:gd name="T22" fmla="*/ 2147483647 w 398"/>
                  <a:gd name="T23" fmla="*/ 2147483647 h 398"/>
                  <a:gd name="T24" fmla="*/ 2147483647 w 398"/>
                  <a:gd name="T25" fmla="*/ 2147483647 h 398"/>
                  <a:gd name="T26" fmla="*/ 2147483647 w 398"/>
                  <a:gd name="T27" fmla="*/ 2147483647 h 398"/>
                  <a:gd name="T28" fmla="*/ 2147483647 w 398"/>
                  <a:gd name="T29" fmla="*/ 2147483647 h 398"/>
                  <a:gd name="T30" fmla="*/ 2147483647 w 398"/>
                  <a:gd name="T31" fmla="*/ 2147483647 h 398"/>
                  <a:gd name="T32" fmla="*/ 2147483647 w 398"/>
                  <a:gd name="T33" fmla="*/ 2147483647 h 398"/>
                  <a:gd name="T34" fmla="*/ 2147483647 w 398"/>
                  <a:gd name="T35" fmla="*/ 2147483647 h 398"/>
                  <a:gd name="T36" fmla="*/ 2147483647 w 398"/>
                  <a:gd name="T37" fmla="*/ 2147483647 h 398"/>
                  <a:gd name="T38" fmla="*/ 2147483647 w 398"/>
                  <a:gd name="T39" fmla="*/ 2147483647 h 398"/>
                  <a:gd name="T40" fmla="*/ 2147483647 w 398"/>
                  <a:gd name="T41" fmla="*/ 2147483647 h 398"/>
                  <a:gd name="T42" fmla="*/ 2147483647 w 398"/>
                  <a:gd name="T43" fmla="*/ 2147483647 h 398"/>
                  <a:gd name="T44" fmla="*/ 2147483647 w 398"/>
                  <a:gd name="T45" fmla="*/ 2147483647 h 398"/>
                  <a:gd name="T46" fmla="*/ 2147483647 w 398"/>
                  <a:gd name="T47" fmla="*/ 2147483647 h 398"/>
                  <a:gd name="T48" fmla="*/ 2147483647 w 398"/>
                  <a:gd name="T49" fmla="*/ 2147483647 h 398"/>
                  <a:gd name="T50" fmla="*/ 2147483647 w 398"/>
                  <a:gd name="T51" fmla="*/ 2147483647 h 398"/>
                  <a:gd name="T52" fmla="*/ 2147483647 w 398"/>
                  <a:gd name="T53" fmla="*/ 2147483647 h 398"/>
                  <a:gd name="T54" fmla="*/ 2147483647 w 398"/>
                  <a:gd name="T55" fmla="*/ 2147483647 h 398"/>
                  <a:gd name="T56" fmla="*/ 2147483647 w 398"/>
                  <a:gd name="T57" fmla="*/ 2147483647 h 398"/>
                  <a:gd name="T58" fmla="*/ 2147483647 w 398"/>
                  <a:gd name="T59" fmla="*/ 2147483647 h 398"/>
                  <a:gd name="T60" fmla="*/ 2147483647 w 398"/>
                  <a:gd name="T61" fmla="*/ 2147483647 h 398"/>
                  <a:gd name="T62" fmla="*/ 2147483647 w 398"/>
                  <a:gd name="T63" fmla="*/ 2147483647 h 398"/>
                  <a:gd name="T64" fmla="*/ 2147483647 w 398"/>
                  <a:gd name="T65" fmla="*/ 2147483647 h 398"/>
                  <a:gd name="T66" fmla="*/ 2147483647 w 398"/>
                  <a:gd name="T67" fmla="*/ 2147483647 h 398"/>
                  <a:gd name="T68" fmla="*/ 2147483647 w 398"/>
                  <a:gd name="T69" fmla="*/ 2147483647 h 398"/>
                  <a:gd name="T70" fmla="*/ 2147483647 w 398"/>
                  <a:gd name="T71" fmla="*/ 2147483647 h 398"/>
                  <a:gd name="T72" fmla="*/ 2147483647 w 398"/>
                  <a:gd name="T73" fmla="*/ 2147483647 h 398"/>
                  <a:gd name="T74" fmla="*/ 2147483647 w 398"/>
                  <a:gd name="T75" fmla="*/ 2147483647 h 398"/>
                  <a:gd name="T76" fmla="*/ 2147483647 w 398"/>
                  <a:gd name="T77" fmla="*/ 2147483647 h 398"/>
                  <a:gd name="T78" fmla="*/ 2147483647 w 398"/>
                  <a:gd name="T79" fmla="*/ 2147483647 h 398"/>
                  <a:gd name="T80" fmla="*/ 2147483647 w 398"/>
                  <a:gd name="T81" fmla="*/ 2147483647 h 398"/>
                  <a:gd name="T82" fmla="*/ 2147483647 w 398"/>
                  <a:gd name="T83" fmla="*/ 2147483647 h 398"/>
                  <a:gd name="T84" fmla="*/ 2147483647 w 398"/>
                  <a:gd name="T85" fmla="*/ 2147483647 h 398"/>
                  <a:gd name="T86" fmla="*/ 2147483647 w 398"/>
                  <a:gd name="T87" fmla="*/ 2147483647 h 398"/>
                  <a:gd name="T88" fmla="*/ 2147483647 w 398"/>
                  <a:gd name="T89" fmla="*/ 2147483647 h 398"/>
                  <a:gd name="T90" fmla="*/ 2147483647 w 398"/>
                  <a:gd name="T91" fmla="*/ 2147483647 h 398"/>
                  <a:gd name="T92" fmla="*/ 2147483647 w 398"/>
                  <a:gd name="T93" fmla="*/ 2147483647 h 398"/>
                  <a:gd name="T94" fmla="*/ 2147483647 w 398"/>
                  <a:gd name="T95" fmla="*/ 2147483647 h 398"/>
                  <a:gd name="T96" fmla="*/ 2147483647 w 398"/>
                  <a:gd name="T97" fmla="*/ 2147483647 h 398"/>
                  <a:gd name="T98" fmla="*/ 2147483647 w 398"/>
                  <a:gd name="T99" fmla="*/ 2147483647 h 398"/>
                  <a:gd name="T100" fmla="*/ 2147483647 w 398"/>
                  <a:gd name="T101" fmla="*/ 2147483647 h 398"/>
                  <a:gd name="T102" fmla="*/ 2147483647 w 398"/>
                  <a:gd name="T103" fmla="*/ 2147483647 h 398"/>
                  <a:gd name="T104" fmla="*/ 2147483647 w 398"/>
                  <a:gd name="T105" fmla="*/ 2147483647 h 398"/>
                  <a:gd name="T106" fmla="*/ 2147483647 w 398"/>
                  <a:gd name="T107" fmla="*/ 2147483647 h 398"/>
                  <a:gd name="T108" fmla="*/ 2147483647 w 398"/>
                  <a:gd name="T109" fmla="*/ 2147483647 h 398"/>
                  <a:gd name="T110" fmla="*/ 2147483647 w 398"/>
                  <a:gd name="T111" fmla="*/ 2147483647 h 398"/>
                  <a:gd name="T112" fmla="*/ 2147483647 w 398"/>
                  <a:gd name="T113" fmla="*/ 2147483647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98"/>
                  <a:gd name="T172" fmla="*/ 0 h 398"/>
                  <a:gd name="T173" fmla="*/ 398 w 398"/>
                  <a:gd name="T174" fmla="*/ 398 h 3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98" h="398">
                    <a:moveTo>
                      <a:pt x="396" y="2"/>
                    </a:moveTo>
                    <a:lnTo>
                      <a:pt x="396" y="2"/>
                    </a:lnTo>
                    <a:lnTo>
                      <a:pt x="39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394"/>
                    </a:lnTo>
                    <a:lnTo>
                      <a:pt x="2" y="398"/>
                    </a:lnTo>
                    <a:lnTo>
                      <a:pt x="6" y="398"/>
                    </a:lnTo>
                    <a:lnTo>
                      <a:pt x="392" y="398"/>
                    </a:lnTo>
                    <a:lnTo>
                      <a:pt x="396" y="398"/>
                    </a:lnTo>
                    <a:lnTo>
                      <a:pt x="398" y="394"/>
                    </a:lnTo>
                    <a:lnTo>
                      <a:pt x="398" y="6"/>
                    </a:lnTo>
                    <a:lnTo>
                      <a:pt x="396" y="2"/>
                    </a:lnTo>
                    <a:close/>
                    <a:moveTo>
                      <a:pt x="242" y="12"/>
                    </a:moveTo>
                    <a:lnTo>
                      <a:pt x="310" y="12"/>
                    </a:lnTo>
                    <a:lnTo>
                      <a:pt x="310" y="78"/>
                    </a:lnTo>
                    <a:lnTo>
                      <a:pt x="242" y="78"/>
                    </a:lnTo>
                    <a:lnTo>
                      <a:pt x="242" y="12"/>
                    </a:lnTo>
                    <a:close/>
                    <a:moveTo>
                      <a:pt x="232" y="88"/>
                    </a:moveTo>
                    <a:lnTo>
                      <a:pt x="232" y="156"/>
                    </a:lnTo>
                    <a:lnTo>
                      <a:pt x="166" y="156"/>
                    </a:lnTo>
                    <a:lnTo>
                      <a:pt x="166" y="88"/>
                    </a:lnTo>
                    <a:lnTo>
                      <a:pt x="232" y="88"/>
                    </a:lnTo>
                    <a:close/>
                    <a:moveTo>
                      <a:pt x="242" y="166"/>
                    </a:moveTo>
                    <a:lnTo>
                      <a:pt x="310" y="166"/>
                    </a:lnTo>
                    <a:lnTo>
                      <a:pt x="310" y="232"/>
                    </a:lnTo>
                    <a:lnTo>
                      <a:pt x="242" y="232"/>
                    </a:lnTo>
                    <a:lnTo>
                      <a:pt x="242" y="166"/>
                    </a:lnTo>
                    <a:close/>
                    <a:moveTo>
                      <a:pt x="320" y="156"/>
                    </a:moveTo>
                    <a:lnTo>
                      <a:pt x="320" y="88"/>
                    </a:lnTo>
                    <a:lnTo>
                      <a:pt x="386" y="88"/>
                    </a:lnTo>
                    <a:lnTo>
                      <a:pt x="386" y="156"/>
                    </a:lnTo>
                    <a:lnTo>
                      <a:pt x="320" y="156"/>
                    </a:lnTo>
                    <a:close/>
                    <a:moveTo>
                      <a:pt x="310" y="88"/>
                    </a:moveTo>
                    <a:lnTo>
                      <a:pt x="310" y="156"/>
                    </a:lnTo>
                    <a:lnTo>
                      <a:pt x="242" y="156"/>
                    </a:lnTo>
                    <a:lnTo>
                      <a:pt x="242" y="88"/>
                    </a:lnTo>
                    <a:lnTo>
                      <a:pt x="310" y="88"/>
                    </a:lnTo>
                    <a:close/>
                    <a:moveTo>
                      <a:pt x="386" y="12"/>
                    </a:moveTo>
                    <a:lnTo>
                      <a:pt x="386" y="78"/>
                    </a:lnTo>
                    <a:lnTo>
                      <a:pt x="320" y="78"/>
                    </a:lnTo>
                    <a:lnTo>
                      <a:pt x="320" y="12"/>
                    </a:lnTo>
                    <a:lnTo>
                      <a:pt x="386" y="12"/>
                    </a:lnTo>
                    <a:close/>
                    <a:moveTo>
                      <a:pt x="320" y="166"/>
                    </a:moveTo>
                    <a:lnTo>
                      <a:pt x="386" y="166"/>
                    </a:lnTo>
                    <a:lnTo>
                      <a:pt x="386" y="232"/>
                    </a:lnTo>
                    <a:lnTo>
                      <a:pt x="320" y="232"/>
                    </a:lnTo>
                    <a:lnTo>
                      <a:pt x="320" y="166"/>
                    </a:lnTo>
                    <a:close/>
                    <a:moveTo>
                      <a:pt x="232" y="12"/>
                    </a:moveTo>
                    <a:lnTo>
                      <a:pt x="232" y="78"/>
                    </a:lnTo>
                    <a:lnTo>
                      <a:pt x="166" y="78"/>
                    </a:lnTo>
                    <a:lnTo>
                      <a:pt x="166" y="12"/>
                    </a:lnTo>
                    <a:lnTo>
                      <a:pt x="232" y="12"/>
                    </a:lnTo>
                    <a:close/>
                    <a:moveTo>
                      <a:pt x="88" y="12"/>
                    </a:moveTo>
                    <a:lnTo>
                      <a:pt x="154" y="12"/>
                    </a:lnTo>
                    <a:lnTo>
                      <a:pt x="154" y="78"/>
                    </a:lnTo>
                    <a:lnTo>
                      <a:pt x="88" y="78"/>
                    </a:lnTo>
                    <a:lnTo>
                      <a:pt x="88" y="12"/>
                    </a:lnTo>
                    <a:close/>
                    <a:moveTo>
                      <a:pt x="10" y="156"/>
                    </a:moveTo>
                    <a:lnTo>
                      <a:pt x="10" y="88"/>
                    </a:lnTo>
                    <a:lnTo>
                      <a:pt x="76" y="88"/>
                    </a:lnTo>
                    <a:lnTo>
                      <a:pt x="76" y="156"/>
                    </a:lnTo>
                    <a:lnTo>
                      <a:pt x="10" y="156"/>
                    </a:lnTo>
                    <a:close/>
                    <a:moveTo>
                      <a:pt x="88" y="166"/>
                    </a:moveTo>
                    <a:lnTo>
                      <a:pt x="154" y="166"/>
                    </a:lnTo>
                    <a:lnTo>
                      <a:pt x="154" y="232"/>
                    </a:lnTo>
                    <a:lnTo>
                      <a:pt x="88" y="232"/>
                    </a:lnTo>
                    <a:lnTo>
                      <a:pt x="88" y="166"/>
                    </a:lnTo>
                    <a:close/>
                    <a:moveTo>
                      <a:pt x="154" y="88"/>
                    </a:moveTo>
                    <a:lnTo>
                      <a:pt x="154" y="156"/>
                    </a:lnTo>
                    <a:lnTo>
                      <a:pt x="88" y="156"/>
                    </a:lnTo>
                    <a:lnTo>
                      <a:pt x="88" y="88"/>
                    </a:lnTo>
                    <a:lnTo>
                      <a:pt x="154" y="88"/>
                    </a:lnTo>
                    <a:close/>
                    <a:moveTo>
                      <a:pt x="10" y="12"/>
                    </a:moveTo>
                    <a:lnTo>
                      <a:pt x="76" y="12"/>
                    </a:lnTo>
                    <a:lnTo>
                      <a:pt x="76" y="78"/>
                    </a:lnTo>
                    <a:lnTo>
                      <a:pt x="10" y="78"/>
                    </a:lnTo>
                    <a:lnTo>
                      <a:pt x="10" y="12"/>
                    </a:lnTo>
                    <a:close/>
                    <a:moveTo>
                      <a:pt x="10" y="166"/>
                    </a:moveTo>
                    <a:lnTo>
                      <a:pt x="76" y="166"/>
                    </a:lnTo>
                    <a:lnTo>
                      <a:pt x="76" y="232"/>
                    </a:lnTo>
                    <a:lnTo>
                      <a:pt x="10" y="232"/>
                    </a:lnTo>
                    <a:lnTo>
                      <a:pt x="10" y="166"/>
                    </a:lnTo>
                    <a:close/>
                    <a:moveTo>
                      <a:pt x="154" y="244"/>
                    </a:moveTo>
                    <a:lnTo>
                      <a:pt x="154" y="310"/>
                    </a:lnTo>
                    <a:lnTo>
                      <a:pt x="88" y="310"/>
                    </a:lnTo>
                    <a:lnTo>
                      <a:pt x="88" y="244"/>
                    </a:lnTo>
                    <a:lnTo>
                      <a:pt x="154" y="244"/>
                    </a:lnTo>
                    <a:close/>
                    <a:moveTo>
                      <a:pt x="166" y="310"/>
                    </a:moveTo>
                    <a:lnTo>
                      <a:pt x="166" y="244"/>
                    </a:lnTo>
                    <a:lnTo>
                      <a:pt x="232" y="244"/>
                    </a:lnTo>
                    <a:lnTo>
                      <a:pt x="232" y="310"/>
                    </a:lnTo>
                    <a:lnTo>
                      <a:pt x="166" y="310"/>
                    </a:lnTo>
                    <a:close/>
                    <a:moveTo>
                      <a:pt x="76" y="244"/>
                    </a:moveTo>
                    <a:lnTo>
                      <a:pt x="76" y="310"/>
                    </a:lnTo>
                    <a:lnTo>
                      <a:pt x="10" y="310"/>
                    </a:lnTo>
                    <a:lnTo>
                      <a:pt x="10" y="244"/>
                    </a:lnTo>
                    <a:lnTo>
                      <a:pt x="76" y="244"/>
                    </a:lnTo>
                    <a:close/>
                    <a:moveTo>
                      <a:pt x="88" y="320"/>
                    </a:moveTo>
                    <a:lnTo>
                      <a:pt x="154" y="320"/>
                    </a:lnTo>
                    <a:lnTo>
                      <a:pt x="154" y="388"/>
                    </a:lnTo>
                    <a:lnTo>
                      <a:pt x="88" y="388"/>
                    </a:lnTo>
                    <a:lnTo>
                      <a:pt x="88" y="320"/>
                    </a:lnTo>
                    <a:close/>
                    <a:moveTo>
                      <a:pt x="166" y="388"/>
                    </a:moveTo>
                    <a:lnTo>
                      <a:pt x="166" y="320"/>
                    </a:lnTo>
                    <a:lnTo>
                      <a:pt x="232" y="320"/>
                    </a:lnTo>
                    <a:lnTo>
                      <a:pt x="232" y="388"/>
                    </a:lnTo>
                    <a:lnTo>
                      <a:pt x="166" y="388"/>
                    </a:lnTo>
                    <a:close/>
                    <a:moveTo>
                      <a:pt x="76" y="320"/>
                    </a:moveTo>
                    <a:lnTo>
                      <a:pt x="76" y="388"/>
                    </a:lnTo>
                    <a:lnTo>
                      <a:pt x="10" y="388"/>
                    </a:lnTo>
                    <a:lnTo>
                      <a:pt x="10" y="320"/>
                    </a:lnTo>
                    <a:lnTo>
                      <a:pt x="76" y="320"/>
                    </a:lnTo>
                    <a:close/>
                    <a:moveTo>
                      <a:pt x="386" y="244"/>
                    </a:moveTo>
                    <a:lnTo>
                      <a:pt x="386" y="310"/>
                    </a:lnTo>
                    <a:lnTo>
                      <a:pt x="320" y="310"/>
                    </a:lnTo>
                    <a:lnTo>
                      <a:pt x="320" y="244"/>
                    </a:lnTo>
                    <a:lnTo>
                      <a:pt x="386" y="244"/>
                    </a:lnTo>
                    <a:close/>
                    <a:moveTo>
                      <a:pt x="386" y="320"/>
                    </a:moveTo>
                    <a:lnTo>
                      <a:pt x="386" y="388"/>
                    </a:lnTo>
                    <a:lnTo>
                      <a:pt x="320" y="388"/>
                    </a:lnTo>
                    <a:lnTo>
                      <a:pt x="320" y="320"/>
                    </a:lnTo>
                    <a:lnTo>
                      <a:pt x="386" y="320"/>
                    </a:lnTo>
                    <a:close/>
                    <a:moveTo>
                      <a:pt x="310" y="244"/>
                    </a:moveTo>
                    <a:lnTo>
                      <a:pt x="310" y="310"/>
                    </a:lnTo>
                    <a:lnTo>
                      <a:pt x="242" y="310"/>
                    </a:lnTo>
                    <a:lnTo>
                      <a:pt x="242" y="244"/>
                    </a:lnTo>
                    <a:lnTo>
                      <a:pt x="310" y="244"/>
                    </a:lnTo>
                    <a:close/>
                    <a:moveTo>
                      <a:pt x="242" y="388"/>
                    </a:moveTo>
                    <a:lnTo>
                      <a:pt x="242" y="320"/>
                    </a:lnTo>
                    <a:lnTo>
                      <a:pt x="310" y="320"/>
                    </a:lnTo>
                    <a:lnTo>
                      <a:pt x="310" y="388"/>
                    </a:lnTo>
                    <a:lnTo>
                      <a:pt x="242" y="388"/>
                    </a:lnTo>
                    <a:close/>
                    <a:moveTo>
                      <a:pt x="232" y="232"/>
                    </a:moveTo>
                    <a:lnTo>
                      <a:pt x="166" y="232"/>
                    </a:lnTo>
                    <a:lnTo>
                      <a:pt x="166" y="166"/>
                    </a:lnTo>
                    <a:lnTo>
                      <a:pt x="232" y="166"/>
                    </a:lnTo>
                    <a:lnTo>
                      <a:pt x="232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/>
              </a:p>
            </p:txBody>
          </p:sp>
          <p:sp>
            <p:nvSpPr>
              <p:cNvPr id="16" name="Freeform 159"/>
              <p:cNvSpPr>
                <a:spLocks/>
              </p:cNvSpPr>
              <p:nvPr/>
            </p:nvSpPr>
            <p:spPr bwMode="auto">
              <a:xfrm>
                <a:off x="7273925" y="3902075"/>
                <a:ext cx="327025" cy="371475"/>
              </a:xfrm>
              <a:custGeom>
                <a:avLst/>
                <a:gdLst>
                  <a:gd name="T0" fmla="*/ 2147483647 w 206"/>
                  <a:gd name="T1" fmla="*/ 2147483647 h 234"/>
                  <a:gd name="T2" fmla="*/ 2147483647 w 206"/>
                  <a:gd name="T3" fmla="*/ 0 h 234"/>
                  <a:gd name="T4" fmla="*/ 0 w 206"/>
                  <a:gd name="T5" fmla="*/ 2147483647 h 234"/>
                  <a:gd name="T6" fmla="*/ 2147483647 w 206"/>
                  <a:gd name="T7" fmla="*/ 2147483647 h 234"/>
                  <a:gd name="T8" fmla="*/ 2147483647 w 206"/>
                  <a:gd name="T9" fmla="*/ 2147483647 h 234"/>
                  <a:gd name="T10" fmla="*/ 2147483647 w 206"/>
                  <a:gd name="T11" fmla="*/ 2147483647 h 2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"/>
                  <a:gd name="T19" fmla="*/ 0 h 234"/>
                  <a:gd name="T20" fmla="*/ 206 w 206"/>
                  <a:gd name="T21" fmla="*/ 234 h 2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" h="234">
                    <a:moveTo>
                      <a:pt x="206" y="38"/>
                    </a:moveTo>
                    <a:lnTo>
                      <a:pt x="160" y="0"/>
                    </a:lnTo>
                    <a:lnTo>
                      <a:pt x="0" y="200"/>
                    </a:lnTo>
                    <a:lnTo>
                      <a:pt x="50" y="234"/>
                    </a:lnTo>
                    <a:lnTo>
                      <a:pt x="206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/>
              </a:p>
            </p:txBody>
          </p:sp>
          <p:sp>
            <p:nvSpPr>
              <p:cNvPr id="17" name="Freeform 160"/>
              <p:cNvSpPr>
                <a:spLocks/>
              </p:cNvSpPr>
              <p:nvPr/>
            </p:nvSpPr>
            <p:spPr bwMode="auto">
              <a:xfrm>
                <a:off x="7461250" y="3781425"/>
                <a:ext cx="228600" cy="234950"/>
              </a:xfrm>
              <a:custGeom>
                <a:avLst/>
                <a:gdLst>
                  <a:gd name="T0" fmla="*/ 2147483647 w 144"/>
                  <a:gd name="T1" fmla="*/ 0 h 148"/>
                  <a:gd name="T2" fmla="*/ 0 w 144"/>
                  <a:gd name="T3" fmla="*/ 2147483647 h 148"/>
                  <a:gd name="T4" fmla="*/ 2147483647 w 144"/>
                  <a:gd name="T5" fmla="*/ 2147483647 h 148"/>
                  <a:gd name="T6" fmla="*/ 2147483647 w 144"/>
                  <a:gd name="T7" fmla="*/ 0 h 148"/>
                  <a:gd name="T8" fmla="*/ 2147483647 w 144"/>
                  <a:gd name="T9" fmla="*/ 0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8"/>
                  <a:gd name="T17" fmla="*/ 144 w 144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8">
                    <a:moveTo>
                      <a:pt x="144" y="0"/>
                    </a:moveTo>
                    <a:lnTo>
                      <a:pt x="0" y="46"/>
                    </a:lnTo>
                    <a:lnTo>
                      <a:pt x="122" y="14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/>
              </a:p>
            </p:txBody>
          </p:sp>
          <p:sp>
            <p:nvSpPr>
              <p:cNvPr id="18" name="Freeform 161"/>
              <p:cNvSpPr>
                <a:spLocks/>
              </p:cNvSpPr>
              <p:nvPr/>
            </p:nvSpPr>
            <p:spPr bwMode="auto">
              <a:xfrm>
                <a:off x="6775450" y="4057650"/>
                <a:ext cx="600075" cy="428625"/>
              </a:xfrm>
              <a:custGeom>
                <a:avLst/>
                <a:gdLst>
                  <a:gd name="T0" fmla="*/ 2147483647 w 378"/>
                  <a:gd name="T1" fmla="*/ 2147483647 h 270"/>
                  <a:gd name="T2" fmla="*/ 2147483647 w 378"/>
                  <a:gd name="T3" fmla="*/ 2147483647 h 270"/>
                  <a:gd name="T4" fmla="*/ 2147483647 w 378"/>
                  <a:gd name="T5" fmla="*/ 2147483647 h 270"/>
                  <a:gd name="T6" fmla="*/ 2147483647 w 378"/>
                  <a:gd name="T7" fmla="*/ 2147483647 h 270"/>
                  <a:gd name="T8" fmla="*/ 2147483647 w 378"/>
                  <a:gd name="T9" fmla="*/ 2147483647 h 270"/>
                  <a:gd name="T10" fmla="*/ 2147483647 w 378"/>
                  <a:gd name="T11" fmla="*/ 0 h 270"/>
                  <a:gd name="T12" fmla="*/ 0 w 378"/>
                  <a:gd name="T13" fmla="*/ 2147483647 h 270"/>
                  <a:gd name="T14" fmla="*/ 2147483647 w 378"/>
                  <a:gd name="T15" fmla="*/ 2147483647 h 270"/>
                  <a:gd name="T16" fmla="*/ 2147483647 w 378"/>
                  <a:gd name="T17" fmla="*/ 2147483647 h 2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8"/>
                  <a:gd name="T28" fmla="*/ 0 h 270"/>
                  <a:gd name="T29" fmla="*/ 378 w 378"/>
                  <a:gd name="T30" fmla="*/ 270 h 2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8" h="270">
                    <a:moveTo>
                      <a:pt x="50" y="270"/>
                    </a:moveTo>
                    <a:lnTo>
                      <a:pt x="198" y="86"/>
                    </a:lnTo>
                    <a:lnTo>
                      <a:pt x="210" y="70"/>
                    </a:lnTo>
                    <a:lnTo>
                      <a:pt x="364" y="136"/>
                    </a:lnTo>
                    <a:lnTo>
                      <a:pt x="378" y="82"/>
                    </a:lnTo>
                    <a:lnTo>
                      <a:pt x="190" y="0"/>
                    </a:lnTo>
                    <a:lnTo>
                      <a:pt x="0" y="236"/>
                    </a:lnTo>
                    <a:lnTo>
                      <a:pt x="50" y="2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/>
              </a:p>
            </p:txBody>
          </p:sp>
        </p:grpSp>
      </p:grpSp>
      <p:grpSp>
        <p:nvGrpSpPr>
          <p:cNvPr id="19" name="Group 574"/>
          <p:cNvGrpSpPr>
            <a:grpSpLocks/>
          </p:cNvGrpSpPr>
          <p:nvPr/>
        </p:nvGrpSpPr>
        <p:grpSpPr bwMode="auto">
          <a:xfrm>
            <a:off x="5430640" y="2073467"/>
            <a:ext cx="534368" cy="592773"/>
            <a:chOff x="4144963" y="1847850"/>
            <a:chExt cx="874712" cy="874713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144963" y="1847850"/>
              <a:ext cx="874712" cy="874713"/>
            </a:xfrm>
            <a:custGeom>
              <a:avLst/>
              <a:gdLst>
                <a:gd name="T0" fmla="*/ 2147483647 w 551"/>
                <a:gd name="T1" fmla="*/ 2147483647 h 551"/>
                <a:gd name="T2" fmla="*/ 2147483647 w 551"/>
                <a:gd name="T3" fmla="*/ 0 h 551"/>
                <a:gd name="T4" fmla="*/ 0 w 551"/>
                <a:gd name="T5" fmla="*/ 0 h 551"/>
                <a:gd name="T6" fmla="*/ 0 w 551"/>
                <a:gd name="T7" fmla="*/ 2147483647 h 551"/>
                <a:gd name="T8" fmla="*/ 2147483647 w 551"/>
                <a:gd name="T9" fmla="*/ 2147483647 h 551"/>
                <a:gd name="T10" fmla="*/ 2147483647 w 551"/>
                <a:gd name="T11" fmla="*/ 2147483647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551"/>
                <a:gd name="T20" fmla="*/ 551 w 55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551">
                  <a:moveTo>
                    <a:pt x="551" y="419"/>
                  </a:moveTo>
                  <a:lnTo>
                    <a:pt x="551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418" y="551"/>
                  </a:lnTo>
                  <a:lnTo>
                    <a:pt x="551" y="4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1600">
                <a:cs typeface="+mn-cs"/>
              </a:endParaRPr>
            </a:p>
          </p:txBody>
        </p:sp>
        <p:grpSp>
          <p:nvGrpSpPr>
            <p:cNvPr id="21" name="Group 255"/>
            <p:cNvGrpSpPr>
              <a:grpSpLocks/>
            </p:cNvGrpSpPr>
            <p:nvPr/>
          </p:nvGrpSpPr>
          <p:grpSpPr bwMode="auto">
            <a:xfrm>
              <a:off x="4229100" y="2003421"/>
              <a:ext cx="706438" cy="563555"/>
              <a:chOff x="4267200" y="2002630"/>
              <a:chExt cx="707230" cy="564647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4267200" y="2002634"/>
                <a:ext cx="607105" cy="446952"/>
              </a:xfrm>
              <a:prstGeom prst="rect">
                <a:avLst/>
              </a:prstGeom>
              <a:noFill/>
              <a:ln w="25400" cap="sq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52"/>
              <p:cNvGrpSpPr>
                <a:grpSpLocks/>
              </p:cNvGrpSpPr>
              <p:nvPr/>
            </p:nvGrpSpPr>
            <p:grpSpPr bwMode="auto">
              <a:xfrm>
                <a:off x="4316461" y="2078972"/>
                <a:ext cx="317855" cy="488305"/>
                <a:chOff x="4190821" y="2124230"/>
                <a:chExt cx="331608" cy="509433"/>
              </a:xfrm>
            </p:grpSpPr>
            <p:sp>
              <p:nvSpPr>
                <p:cNvPr id="25" name="Oval 24"/>
                <p:cNvSpPr/>
                <p:nvPr/>
              </p:nvSpPr>
              <p:spPr bwMode="auto">
                <a:xfrm>
                  <a:off x="4247202" y="2124240"/>
                  <a:ext cx="218862" cy="21904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4190828" y="2361534"/>
                  <a:ext cx="331609" cy="25057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 bwMode="auto">
                <a:xfrm rot="5400000" flipH="1" flipV="1">
                  <a:off x="4153433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5400000" flipH="1" flipV="1">
                  <a:off x="4344109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4" name="Freeform 23"/>
              <p:cNvSpPr/>
              <p:nvPr/>
            </p:nvSpPr>
            <p:spPr bwMode="auto">
              <a:xfrm>
                <a:off x="4578699" y="2096478"/>
                <a:ext cx="395731" cy="311753"/>
              </a:xfrm>
              <a:custGeom>
                <a:avLst/>
                <a:gdLst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16682 w 290994"/>
                  <a:gd name="connsiteY3" fmla="*/ 161925 h 309562"/>
                  <a:gd name="connsiteX4" fmla="*/ 152400 w 290994"/>
                  <a:gd name="connsiteY4" fmla="*/ 121443 h 309562"/>
                  <a:gd name="connsiteX5" fmla="*/ 169069 w 290994"/>
                  <a:gd name="connsiteY5" fmla="*/ 107156 h 309562"/>
                  <a:gd name="connsiteX6" fmla="*/ 178594 w 290994"/>
                  <a:gd name="connsiteY6" fmla="*/ 100012 h 309562"/>
                  <a:gd name="connsiteX7" fmla="*/ 197644 w 290994"/>
                  <a:gd name="connsiteY7" fmla="*/ 88106 h 309562"/>
                  <a:gd name="connsiteX8" fmla="*/ 209550 w 290994"/>
                  <a:gd name="connsiteY8" fmla="*/ 73818 h 309562"/>
                  <a:gd name="connsiteX9" fmla="*/ 223838 w 290994"/>
                  <a:gd name="connsiteY9" fmla="*/ 64293 h 309562"/>
                  <a:gd name="connsiteX10" fmla="*/ 240507 w 290994"/>
                  <a:gd name="connsiteY10" fmla="*/ 45243 h 309562"/>
                  <a:gd name="connsiteX11" fmla="*/ 250032 w 290994"/>
                  <a:gd name="connsiteY11" fmla="*/ 33337 h 309562"/>
                  <a:gd name="connsiteX12" fmla="*/ 271463 w 290994"/>
                  <a:gd name="connsiteY12" fmla="*/ 14287 h 309562"/>
                  <a:gd name="connsiteX13" fmla="*/ 280988 w 290994"/>
                  <a:gd name="connsiteY13" fmla="*/ 7143 h 309562"/>
                  <a:gd name="connsiteX14" fmla="*/ 288132 w 290994"/>
                  <a:gd name="connsiteY14" fmla="*/ 0 h 309562"/>
                  <a:gd name="connsiteX15" fmla="*/ 283369 w 290994"/>
                  <a:gd name="connsiteY15" fmla="*/ 7143 h 309562"/>
                  <a:gd name="connsiteX16" fmla="*/ 276225 w 290994"/>
                  <a:gd name="connsiteY16" fmla="*/ 16668 h 309562"/>
                  <a:gd name="connsiteX17" fmla="*/ 266700 w 290994"/>
                  <a:gd name="connsiteY17" fmla="*/ 42862 h 309562"/>
                  <a:gd name="connsiteX18" fmla="*/ 254794 w 290994"/>
                  <a:gd name="connsiteY18" fmla="*/ 61912 h 309562"/>
                  <a:gd name="connsiteX19" fmla="*/ 250032 w 290994"/>
                  <a:gd name="connsiteY19" fmla="*/ 78581 h 309562"/>
                  <a:gd name="connsiteX20" fmla="*/ 240507 w 290994"/>
                  <a:gd name="connsiteY20" fmla="*/ 95250 h 309562"/>
                  <a:gd name="connsiteX21" fmla="*/ 226219 w 290994"/>
                  <a:gd name="connsiteY21" fmla="*/ 123825 h 309562"/>
                  <a:gd name="connsiteX22" fmla="*/ 219075 w 290994"/>
                  <a:gd name="connsiteY22" fmla="*/ 138112 h 309562"/>
                  <a:gd name="connsiteX23" fmla="*/ 214313 w 290994"/>
                  <a:gd name="connsiteY23" fmla="*/ 152400 h 309562"/>
                  <a:gd name="connsiteX24" fmla="*/ 211932 w 290994"/>
                  <a:gd name="connsiteY24" fmla="*/ 166687 h 309562"/>
                  <a:gd name="connsiteX25" fmla="*/ 204788 w 290994"/>
                  <a:gd name="connsiteY25" fmla="*/ 180975 h 309562"/>
                  <a:gd name="connsiteX26" fmla="*/ 197644 w 290994"/>
                  <a:gd name="connsiteY26" fmla="*/ 195262 h 309562"/>
                  <a:gd name="connsiteX27" fmla="*/ 190500 w 290994"/>
                  <a:gd name="connsiteY27" fmla="*/ 216693 h 309562"/>
                  <a:gd name="connsiteX28" fmla="*/ 180975 w 290994"/>
                  <a:gd name="connsiteY28" fmla="*/ 233362 h 309562"/>
                  <a:gd name="connsiteX29" fmla="*/ 176213 w 290994"/>
                  <a:gd name="connsiteY29" fmla="*/ 245268 h 309562"/>
                  <a:gd name="connsiteX30" fmla="*/ 173832 w 290994"/>
                  <a:gd name="connsiteY30" fmla="*/ 257175 h 309562"/>
                  <a:gd name="connsiteX31" fmla="*/ 169069 w 290994"/>
                  <a:gd name="connsiteY31" fmla="*/ 264318 h 309562"/>
                  <a:gd name="connsiteX32" fmla="*/ 161925 w 290994"/>
                  <a:gd name="connsiteY32" fmla="*/ 278606 h 309562"/>
                  <a:gd name="connsiteX33" fmla="*/ 159544 w 290994"/>
                  <a:gd name="connsiteY33" fmla="*/ 285750 h 309562"/>
                  <a:gd name="connsiteX34" fmla="*/ 154782 w 290994"/>
                  <a:gd name="connsiteY34" fmla="*/ 295275 h 309562"/>
                  <a:gd name="connsiteX35" fmla="*/ 152400 w 290994"/>
                  <a:gd name="connsiteY35" fmla="*/ 309562 h 309562"/>
                  <a:gd name="connsiteX36" fmla="*/ 142875 w 290994"/>
                  <a:gd name="connsiteY36" fmla="*/ 302418 h 309562"/>
                  <a:gd name="connsiteX37" fmla="*/ 119063 w 290994"/>
                  <a:gd name="connsiteY37" fmla="*/ 266700 h 309562"/>
                  <a:gd name="connsiteX38" fmla="*/ 95250 w 290994"/>
                  <a:gd name="connsiteY38" fmla="*/ 235743 h 309562"/>
                  <a:gd name="connsiteX39" fmla="*/ 85725 w 290994"/>
                  <a:gd name="connsiteY39" fmla="*/ 219075 h 309562"/>
                  <a:gd name="connsiteX40" fmla="*/ 78582 w 290994"/>
                  <a:gd name="connsiteY40" fmla="*/ 209550 h 309562"/>
                  <a:gd name="connsiteX41" fmla="*/ 71438 w 290994"/>
                  <a:gd name="connsiteY41" fmla="*/ 204787 h 309562"/>
                  <a:gd name="connsiteX42" fmla="*/ 66675 w 290994"/>
                  <a:gd name="connsiteY42" fmla="*/ 192881 h 309562"/>
                  <a:gd name="connsiteX43" fmla="*/ 59532 w 290994"/>
                  <a:gd name="connsiteY43" fmla="*/ 183356 h 309562"/>
                  <a:gd name="connsiteX44" fmla="*/ 47625 w 290994"/>
                  <a:gd name="connsiteY44" fmla="*/ 169068 h 309562"/>
                  <a:gd name="connsiteX45" fmla="*/ 30957 w 290994"/>
                  <a:gd name="connsiteY45" fmla="*/ 147637 h 309562"/>
                  <a:gd name="connsiteX46" fmla="*/ 26194 w 290994"/>
                  <a:gd name="connsiteY46" fmla="*/ 138112 h 309562"/>
                  <a:gd name="connsiteX47" fmla="*/ 19050 w 290994"/>
                  <a:gd name="connsiteY47" fmla="*/ 133350 h 309562"/>
                  <a:gd name="connsiteX48" fmla="*/ 4763 w 290994"/>
                  <a:gd name="connsiteY48" fmla="*/ 121443 h 309562"/>
                  <a:gd name="connsiteX49" fmla="*/ 0 w 290994"/>
                  <a:gd name="connsiteY49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52400 w 290994"/>
                  <a:gd name="connsiteY3" fmla="*/ 121443 h 309562"/>
                  <a:gd name="connsiteX4" fmla="*/ 169069 w 290994"/>
                  <a:gd name="connsiteY4" fmla="*/ 107156 h 309562"/>
                  <a:gd name="connsiteX5" fmla="*/ 178594 w 290994"/>
                  <a:gd name="connsiteY5" fmla="*/ 100012 h 309562"/>
                  <a:gd name="connsiteX6" fmla="*/ 197644 w 290994"/>
                  <a:gd name="connsiteY6" fmla="*/ 88106 h 309562"/>
                  <a:gd name="connsiteX7" fmla="*/ 209550 w 290994"/>
                  <a:gd name="connsiteY7" fmla="*/ 73818 h 309562"/>
                  <a:gd name="connsiteX8" fmla="*/ 223838 w 290994"/>
                  <a:gd name="connsiteY8" fmla="*/ 64293 h 309562"/>
                  <a:gd name="connsiteX9" fmla="*/ 240507 w 290994"/>
                  <a:gd name="connsiteY9" fmla="*/ 45243 h 309562"/>
                  <a:gd name="connsiteX10" fmla="*/ 250032 w 290994"/>
                  <a:gd name="connsiteY10" fmla="*/ 33337 h 309562"/>
                  <a:gd name="connsiteX11" fmla="*/ 271463 w 290994"/>
                  <a:gd name="connsiteY11" fmla="*/ 14287 h 309562"/>
                  <a:gd name="connsiteX12" fmla="*/ 280988 w 290994"/>
                  <a:gd name="connsiteY12" fmla="*/ 7143 h 309562"/>
                  <a:gd name="connsiteX13" fmla="*/ 288132 w 290994"/>
                  <a:gd name="connsiteY13" fmla="*/ 0 h 309562"/>
                  <a:gd name="connsiteX14" fmla="*/ 283369 w 290994"/>
                  <a:gd name="connsiteY14" fmla="*/ 7143 h 309562"/>
                  <a:gd name="connsiteX15" fmla="*/ 276225 w 290994"/>
                  <a:gd name="connsiteY15" fmla="*/ 16668 h 309562"/>
                  <a:gd name="connsiteX16" fmla="*/ 266700 w 290994"/>
                  <a:gd name="connsiteY16" fmla="*/ 42862 h 309562"/>
                  <a:gd name="connsiteX17" fmla="*/ 254794 w 290994"/>
                  <a:gd name="connsiteY17" fmla="*/ 61912 h 309562"/>
                  <a:gd name="connsiteX18" fmla="*/ 250032 w 290994"/>
                  <a:gd name="connsiteY18" fmla="*/ 78581 h 309562"/>
                  <a:gd name="connsiteX19" fmla="*/ 240507 w 290994"/>
                  <a:gd name="connsiteY19" fmla="*/ 95250 h 309562"/>
                  <a:gd name="connsiteX20" fmla="*/ 226219 w 290994"/>
                  <a:gd name="connsiteY20" fmla="*/ 123825 h 309562"/>
                  <a:gd name="connsiteX21" fmla="*/ 219075 w 290994"/>
                  <a:gd name="connsiteY21" fmla="*/ 138112 h 309562"/>
                  <a:gd name="connsiteX22" fmla="*/ 214313 w 290994"/>
                  <a:gd name="connsiteY22" fmla="*/ 152400 h 309562"/>
                  <a:gd name="connsiteX23" fmla="*/ 211932 w 290994"/>
                  <a:gd name="connsiteY23" fmla="*/ 166687 h 309562"/>
                  <a:gd name="connsiteX24" fmla="*/ 204788 w 290994"/>
                  <a:gd name="connsiteY24" fmla="*/ 180975 h 309562"/>
                  <a:gd name="connsiteX25" fmla="*/ 197644 w 290994"/>
                  <a:gd name="connsiteY25" fmla="*/ 195262 h 309562"/>
                  <a:gd name="connsiteX26" fmla="*/ 190500 w 290994"/>
                  <a:gd name="connsiteY26" fmla="*/ 216693 h 309562"/>
                  <a:gd name="connsiteX27" fmla="*/ 180975 w 290994"/>
                  <a:gd name="connsiteY27" fmla="*/ 233362 h 309562"/>
                  <a:gd name="connsiteX28" fmla="*/ 176213 w 290994"/>
                  <a:gd name="connsiteY28" fmla="*/ 245268 h 309562"/>
                  <a:gd name="connsiteX29" fmla="*/ 173832 w 290994"/>
                  <a:gd name="connsiteY29" fmla="*/ 257175 h 309562"/>
                  <a:gd name="connsiteX30" fmla="*/ 169069 w 290994"/>
                  <a:gd name="connsiteY30" fmla="*/ 264318 h 309562"/>
                  <a:gd name="connsiteX31" fmla="*/ 161925 w 290994"/>
                  <a:gd name="connsiteY31" fmla="*/ 278606 h 309562"/>
                  <a:gd name="connsiteX32" fmla="*/ 159544 w 290994"/>
                  <a:gd name="connsiteY32" fmla="*/ 285750 h 309562"/>
                  <a:gd name="connsiteX33" fmla="*/ 154782 w 290994"/>
                  <a:gd name="connsiteY33" fmla="*/ 295275 h 309562"/>
                  <a:gd name="connsiteX34" fmla="*/ 152400 w 290994"/>
                  <a:gd name="connsiteY34" fmla="*/ 309562 h 309562"/>
                  <a:gd name="connsiteX35" fmla="*/ 142875 w 290994"/>
                  <a:gd name="connsiteY35" fmla="*/ 302418 h 309562"/>
                  <a:gd name="connsiteX36" fmla="*/ 119063 w 290994"/>
                  <a:gd name="connsiteY36" fmla="*/ 266700 h 309562"/>
                  <a:gd name="connsiteX37" fmla="*/ 95250 w 290994"/>
                  <a:gd name="connsiteY37" fmla="*/ 235743 h 309562"/>
                  <a:gd name="connsiteX38" fmla="*/ 85725 w 290994"/>
                  <a:gd name="connsiteY38" fmla="*/ 219075 h 309562"/>
                  <a:gd name="connsiteX39" fmla="*/ 78582 w 290994"/>
                  <a:gd name="connsiteY39" fmla="*/ 209550 h 309562"/>
                  <a:gd name="connsiteX40" fmla="*/ 71438 w 290994"/>
                  <a:gd name="connsiteY40" fmla="*/ 204787 h 309562"/>
                  <a:gd name="connsiteX41" fmla="*/ 66675 w 290994"/>
                  <a:gd name="connsiteY41" fmla="*/ 192881 h 309562"/>
                  <a:gd name="connsiteX42" fmla="*/ 59532 w 290994"/>
                  <a:gd name="connsiteY42" fmla="*/ 183356 h 309562"/>
                  <a:gd name="connsiteX43" fmla="*/ 47625 w 290994"/>
                  <a:gd name="connsiteY43" fmla="*/ 169068 h 309562"/>
                  <a:gd name="connsiteX44" fmla="*/ 30957 w 290994"/>
                  <a:gd name="connsiteY44" fmla="*/ 147637 h 309562"/>
                  <a:gd name="connsiteX45" fmla="*/ 26194 w 290994"/>
                  <a:gd name="connsiteY45" fmla="*/ 138112 h 309562"/>
                  <a:gd name="connsiteX46" fmla="*/ 19050 w 290994"/>
                  <a:gd name="connsiteY46" fmla="*/ 133350 h 309562"/>
                  <a:gd name="connsiteX47" fmla="*/ 4763 w 290994"/>
                  <a:gd name="connsiteY47" fmla="*/ 121443 h 309562"/>
                  <a:gd name="connsiteX48" fmla="*/ 0 w 290994"/>
                  <a:gd name="connsiteY4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85725 w 290994"/>
                  <a:gd name="connsiteY37" fmla="*/ 219075 h 309562"/>
                  <a:gd name="connsiteX38" fmla="*/ 78582 w 290994"/>
                  <a:gd name="connsiteY38" fmla="*/ 209550 h 309562"/>
                  <a:gd name="connsiteX39" fmla="*/ 71438 w 290994"/>
                  <a:gd name="connsiteY39" fmla="*/ 204787 h 309562"/>
                  <a:gd name="connsiteX40" fmla="*/ 66675 w 290994"/>
                  <a:gd name="connsiteY40" fmla="*/ 192881 h 309562"/>
                  <a:gd name="connsiteX41" fmla="*/ 59532 w 290994"/>
                  <a:gd name="connsiteY41" fmla="*/ 183356 h 309562"/>
                  <a:gd name="connsiteX42" fmla="*/ 47625 w 290994"/>
                  <a:gd name="connsiteY42" fmla="*/ 169068 h 309562"/>
                  <a:gd name="connsiteX43" fmla="*/ 30957 w 290994"/>
                  <a:gd name="connsiteY43" fmla="*/ 147637 h 309562"/>
                  <a:gd name="connsiteX44" fmla="*/ 26194 w 290994"/>
                  <a:gd name="connsiteY44" fmla="*/ 138112 h 309562"/>
                  <a:gd name="connsiteX45" fmla="*/ 19050 w 290994"/>
                  <a:gd name="connsiteY45" fmla="*/ 133350 h 309562"/>
                  <a:gd name="connsiteX46" fmla="*/ 4763 w 290994"/>
                  <a:gd name="connsiteY46" fmla="*/ 121443 h 309562"/>
                  <a:gd name="connsiteX47" fmla="*/ 0 w 290994"/>
                  <a:gd name="connsiteY47" fmla="*/ 109537 h 309562"/>
                  <a:gd name="connsiteX0" fmla="*/ 11906 w 302900"/>
                  <a:gd name="connsiteY0" fmla="*/ 109537 h 309562"/>
                  <a:gd name="connsiteX1" fmla="*/ 102394 w 302900"/>
                  <a:gd name="connsiteY1" fmla="*/ 152400 h 309562"/>
                  <a:gd name="connsiteX2" fmla="*/ 164306 w 302900"/>
                  <a:gd name="connsiteY2" fmla="*/ 121443 h 309562"/>
                  <a:gd name="connsiteX3" fmla="*/ 180975 w 302900"/>
                  <a:gd name="connsiteY3" fmla="*/ 107156 h 309562"/>
                  <a:gd name="connsiteX4" fmla="*/ 190500 w 302900"/>
                  <a:gd name="connsiteY4" fmla="*/ 100012 h 309562"/>
                  <a:gd name="connsiteX5" fmla="*/ 209550 w 302900"/>
                  <a:gd name="connsiteY5" fmla="*/ 88106 h 309562"/>
                  <a:gd name="connsiteX6" fmla="*/ 221456 w 302900"/>
                  <a:gd name="connsiteY6" fmla="*/ 73818 h 309562"/>
                  <a:gd name="connsiteX7" fmla="*/ 235744 w 302900"/>
                  <a:gd name="connsiteY7" fmla="*/ 64293 h 309562"/>
                  <a:gd name="connsiteX8" fmla="*/ 252413 w 302900"/>
                  <a:gd name="connsiteY8" fmla="*/ 45243 h 309562"/>
                  <a:gd name="connsiteX9" fmla="*/ 261938 w 302900"/>
                  <a:gd name="connsiteY9" fmla="*/ 33337 h 309562"/>
                  <a:gd name="connsiteX10" fmla="*/ 283369 w 302900"/>
                  <a:gd name="connsiteY10" fmla="*/ 14287 h 309562"/>
                  <a:gd name="connsiteX11" fmla="*/ 292894 w 302900"/>
                  <a:gd name="connsiteY11" fmla="*/ 7143 h 309562"/>
                  <a:gd name="connsiteX12" fmla="*/ 300038 w 302900"/>
                  <a:gd name="connsiteY12" fmla="*/ 0 h 309562"/>
                  <a:gd name="connsiteX13" fmla="*/ 295275 w 302900"/>
                  <a:gd name="connsiteY13" fmla="*/ 7143 h 309562"/>
                  <a:gd name="connsiteX14" fmla="*/ 288131 w 302900"/>
                  <a:gd name="connsiteY14" fmla="*/ 16668 h 309562"/>
                  <a:gd name="connsiteX15" fmla="*/ 278606 w 302900"/>
                  <a:gd name="connsiteY15" fmla="*/ 42862 h 309562"/>
                  <a:gd name="connsiteX16" fmla="*/ 266700 w 302900"/>
                  <a:gd name="connsiteY16" fmla="*/ 61912 h 309562"/>
                  <a:gd name="connsiteX17" fmla="*/ 261938 w 302900"/>
                  <a:gd name="connsiteY17" fmla="*/ 78581 h 309562"/>
                  <a:gd name="connsiteX18" fmla="*/ 252413 w 302900"/>
                  <a:gd name="connsiteY18" fmla="*/ 95250 h 309562"/>
                  <a:gd name="connsiteX19" fmla="*/ 238125 w 302900"/>
                  <a:gd name="connsiteY19" fmla="*/ 123825 h 309562"/>
                  <a:gd name="connsiteX20" fmla="*/ 230981 w 302900"/>
                  <a:gd name="connsiteY20" fmla="*/ 138112 h 309562"/>
                  <a:gd name="connsiteX21" fmla="*/ 226219 w 302900"/>
                  <a:gd name="connsiteY21" fmla="*/ 152400 h 309562"/>
                  <a:gd name="connsiteX22" fmla="*/ 223838 w 302900"/>
                  <a:gd name="connsiteY22" fmla="*/ 166687 h 309562"/>
                  <a:gd name="connsiteX23" fmla="*/ 216694 w 302900"/>
                  <a:gd name="connsiteY23" fmla="*/ 180975 h 309562"/>
                  <a:gd name="connsiteX24" fmla="*/ 209550 w 302900"/>
                  <a:gd name="connsiteY24" fmla="*/ 195262 h 309562"/>
                  <a:gd name="connsiteX25" fmla="*/ 202406 w 302900"/>
                  <a:gd name="connsiteY25" fmla="*/ 216693 h 309562"/>
                  <a:gd name="connsiteX26" fmla="*/ 192881 w 302900"/>
                  <a:gd name="connsiteY26" fmla="*/ 233362 h 309562"/>
                  <a:gd name="connsiteX27" fmla="*/ 188119 w 302900"/>
                  <a:gd name="connsiteY27" fmla="*/ 245268 h 309562"/>
                  <a:gd name="connsiteX28" fmla="*/ 185738 w 302900"/>
                  <a:gd name="connsiteY28" fmla="*/ 257175 h 309562"/>
                  <a:gd name="connsiteX29" fmla="*/ 180975 w 302900"/>
                  <a:gd name="connsiteY29" fmla="*/ 264318 h 309562"/>
                  <a:gd name="connsiteX30" fmla="*/ 173831 w 302900"/>
                  <a:gd name="connsiteY30" fmla="*/ 278606 h 309562"/>
                  <a:gd name="connsiteX31" fmla="*/ 171450 w 302900"/>
                  <a:gd name="connsiteY31" fmla="*/ 285750 h 309562"/>
                  <a:gd name="connsiteX32" fmla="*/ 166688 w 302900"/>
                  <a:gd name="connsiteY32" fmla="*/ 295275 h 309562"/>
                  <a:gd name="connsiteX33" fmla="*/ 164306 w 302900"/>
                  <a:gd name="connsiteY33" fmla="*/ 309562 h 309562"/>
                  <a:gd name="connsiteX34" fmla="*/ 154781 w 302900"/>
                  <a:gd name="connsiteY34" fmla="*/ 302418 h 309562"/>
                  <a:gd name="connsiteX35" fmla="*/ 130969 w 302900"/>
                  <a:gd name="connsiteY35" fmla="*/ 266700 h 309562"/>
                  <a:gd name="connsiteX36" fmla="*/ 107156 w 302900"/>
                  <a:gd name="connsiteY36" fmla="*/ 235743 h 309562"/>
                  <a:gd name="connsiteX37" fmla="*/ 97631 w 302900"/>
                  <a:gd name="connsiteY37" fmla="*/ 219075 h 309562"/>
                  <a:gd name="connsiteX38" fmla="*/ 90488 w 302900"/>
                  <a:gd name="connsiteY38" fmla="*/ 209550 h 309562"/>
                  <a:gd name="connsiteX39" fmla="*/ 83344 w 302900"/>
                  <a:gd name="connsiteY39" fmla="*/ 204787 h 309562"/>
                  <a:gd name="connsiteX40" fmla="*/ 78581 w 302900"/>
                  <a:gd name="connsiteY40" fmla="*/ 192881 h 309562"/>
                  <a:gd name="connsiteX41" fmla="*/ 71438 w 302900"/>
                  <a:gd name="connsiteY41" fmla="*/ 183356 h 309562"/>
                  <a:gd name="connsiteX42" fmla="*/ 59531 w 302900"/>
                  <a:gd name="connsiteY42" fmla="*/ 169068 h 309562"/>
                  <a:gd name="connsiteX43" fmla="*/ 42863 w 302900"/>
                  <a:gd name="connsiteY43" fmla="*/ 147637 h 309562"/>
                  <a:gd name="connsiteX44" fmla="*/ 38100 w 302900"/>
                  <a:gd name="connsiteY44" fmla="*/ 138112 h 309562"/>
                  <a:gd name="connsiteX45" fmla="*/ 30956 w 302900"/>
                  <a:gd name="connsiteY45" fmla="*/ 133350 h 309562"/>
                  <a:gd name="connsiteX46" fmla="*/ 11906 w 302900"/>
                  <a:gd name="connsiteY46" fmla="*/ 109537 h 309562"/>
                  <a:gd name="connsiteX0" fmla="*/ 10716 w 301710"/>
                  <a:gd name="connsiteY0" fmla="*/ 109537 h 309562"/>
                  <a:gd name="connsiteX1" fmla="*/ 101204 w 301710"/>
                  <a:gd name="connsiteY1" fmla="*/ 152400 h 309562"/>
                  <a:gd name="connsiteX2" fmla="*/ 163116 w 301710"/>
                  <a:gd name="connsiteY2" fmla="*/ 121443 h 309562"/>
                  <a:gd name="connsiteX3" fmla="*/ 179785 w 301710"/>
                  <a:gd name="connsiteY3" fmla="*/ 107156 h 309562"/>
                  <a:gd name="connsiteX4" fmla="*/ 189310 w 301710"/>
                  <a:gd name="connsiteY4" fmla="*/ 100012 h 309562"/>
                  <a:gd name="connsiteX5" fmla="*/ 208360 w 301710"/>
                  <a:gd name="connsiteY5" fmla="*/ 88106 h 309562"/>
                  <a:gd name="connsiteX6" fmla="*/ 220266 w 301710"/>
                  <a:gd name="connsiteY6" fmla="*/ 73818 h 309562"/>
                  <a:gd name="connsiteX7" fmla="*/ 234554 w 301710"/>
                  <a:gd name="connsiteY7" fmla="*/ 64293 h 309562"/>
                  <a:gd name="connsiteX8" fmla="*/ 251223 w 301710"/>
                  <a:gd name="connsiteY8" fmla="*/ 45243 h 309562"/>
                  <a:gd name="connsiteX9" fmla="*/ 260748 w 301710"/>
                  <a:gd name="connsiteY9" fmla="*/ 33337 h 309562"/>
                  <a:gd name="connsiteX10" fmla="*/ 282179 w 301710"/>
                  <a:gd name="connsiteY10" fmla="*/ 14287 h 309562"/>
                  <a:gd name="connsiteX11" fmla="*/ 291704 w 301710"/>
                  <a:gd name="connsiteY11" fmla="*/ 7143 h 309562"/>
                  <a:gd name="connsiteX12" fmla="*/ 298848 w 301710"/>
                  <a:gd name="connsiteY12" fmla="*/ 0 h 309562"/>
                  <a:gd name="connsiteX13" fmla="*/ 294085 w 301710"/>
                  <a:gd name="connsiteY13" fmla="*/ 7143 h 309562"/>
                  <a:gd name="connsiteX14" fmla="*/ 286941 w 301710"/>
                  <a:gd name="connsiteY14" fmla="*/ 16668 h 309562"/>
                  <a:gd name="connsiteX15" fmla="*/ 277416 w 301710"/>
                  <a:gd name="connsiteY15" fmla="*/ 42862 h 309562"/>
                  <a:gd name="connsiteX16" fmla="*/ 265510 w 301710"/>
                  <a:gd name="connsiteY16" fmla="*/ 61912 h 309562"/>
                  <a:gd name="connsiteX17" fmla="*/ 260748 w 301710"/>
                  <a:gd name="connsiteY17" fmla="*/ 78581 h 309562"/>
                  <a:gd name="connsiteX18" fmla="*/ 251223 w 301710"/>
                  <a:gd name="connsiteY18" fmla="*/ 95250 h 309562"/>
                  <a:gd name="connsiteX19" fmla="*/ 236935 w 301710"/>
                  <a:gd name="connsiteY19" fmla="*/ 123825 h 309562"/>
                  <a:gd name="connsiteX20" fmla="*/ 229791 w 301710"/>
                  <a:gd name="connsiteY20" fmla="*/ 138112 h 309562"/>
                  <a:gd name="connsiteX21" fmla="*/ 225029 w 301710"/>
                  <a:gd name="connsiteY21" fmla="*/ 152400 h 309562"/>
                  <a:gd name="connsiteX22" fmla="*/ 222648 w 301710"/>
                  <a:gd name="connsiteY22" fmla="*/ 166687 h 309562"/>
                  <a:gd name="connsiteX23" fmla="*/ 215504 w 301710"/>
                  <a:gd name="connsiteY23" fmla="*/ 180975 h 309562"/>
                  <a:gd name="connsiteX24" fmla="*/ 208360 w 301710"/>
                  <a:gd name="connsiteY24" fmla="*/ 195262 h 309562"/>
                  <a:gd name="connsiteX25" fmla="*/ 201216 w 301710"/>
                  <a:gd name="connsiteY25" fmla="*/ 216693 h 309562"/>
                  <a:gd name="connsiteX26" fmla="*/ 191691 w 301710"/>
                  <a:gd name="connsiteY26" fmla="*/ 233362 h 309562"/>
                  <a:gd name="connsiteX27" fmla="*/ 186929 w 301710"/>
                  <a:gd name="connsiteY27" fmla="*/ 245268 h 309562"/>
                  <a:gd name="connsiteX28" fmla="*/ 184548 w 301710"/>
                  <a:gd name="connsiteY28" fmla="*/ 257175 h 309562"/>
                  <a:gd name="connsiteX29" fmla="*/ 179785 w 301710"/>
                  <a:gd name="connsiteY29" fmla="*/ 264318 h 309562"/>
                  <a:gd name="connsiteX30" fmla="*/ 172641 w 301710"/>
                  <a:gd name="connsiteY30" fmla="*/ 278606 h 309562"/>
                  <a:gd name="connsiteX31" fmla="*/ 170260 w 301710"/>
                  <a:gd name="connsiteY31" fmla="*/ 285750 h 309562"/>
                  <a:gd name="connsiteX32" fmla="*/ 165498 w 301710"/>
                  <a:gd name="connsiteY32" fmla="*/ 295275 h 309562"/>
                  <a:gd name="connsiteX33" fmla="*/ 163116 w 301710"/>
                  <a:gd name="connsiteY33" fmla="*/ 309562 h 309562"/>
                  <a:gd name="connsiteX34" fmla="*/ 153591 w 301710"/>
                  <a:gd name="connsiteY34" fmla="*/ 302418 h 309562"/>
                  <a:gd name="connsiteX35" fmla="*/ 129779 w 301710"/>
                  <a:gd name="connsiteY35" fmla="*/ 266700 h 309562"/>
                  <a:gd name="connsiteX36" fmla="*/ 105966 w 301710"/>
                  <a:gd name="connsiteY36" fmla="*/ 235743 h 309562"/>
                  <a:gd name="connsiteX37" fmla="*/ 96441 w 301710"/>
                  <a:gd name="connsiteY37" fmla="*/ 219075 h 309562"/>
                  <a:gd name="connsiteX38" fmla="*/ 89298 w 301710"/>
                  <a:gd name="connsiteY38" fmla="*/ 209550 h 309562"/>
                  <a:gd name="connsiteX39" fmla="*/ 82154 w 301710"/>
                  <a:gd name="connsiteY39" fmla="*/ 204787 h 309562"/>
                  <a:gd name="connsiteX40" fmla="*/ 77391 w 301710"/>
                  <a:gd name="connsiteY40" fmla="*/ 192881 h 309562"/>
                  <a:gd name="connsiteX41" fmla="*/ 70248 w 301710"/>
                  <a:gd name="connsiteY41" fmla="*/ 183356 h 309562"/>
                  <a:gd name="connsiteX42" fmla="*/ 58341 w 301710"/>
                  <a:gd name="connsiteY42" fmla="*/ 169068 h 309562"/>
                  <a:gd name="connsiteX43" fmla="*/ 41673 w 301710"/>
                  <a:gd name="connsiteY43" fmla="*/ 147637 h 309562"/>
                  <a:gd name="connsiteX44" fmla="*/ 36910 w 301710"/>
                  <a:gd name="connsiteY44" fmla="*/ 138112 h 309562"/>
                  <a:gd name="connsiteX45" fmla="*/ 10716 w 301710"/>
                  <a:gd name="connsiteY45" fmla="*/ 109537 h 309562"/>
                  <a:gd name="connsiteX0" fmla="*/ 9922 w 300916"/>
                  <a:gd name="connsiteY0" fmla="*/ 109537 h 309562"/>
                  <a:gd name="connsiteX1" fmla="*/ 100410 w 300916"/>
                  <a:gd name="connsiteY1" fmla="*/ 152400 h 309562"/>
                  <a:gd name="connsiteX2" fmla="*/ 162322 w 300916"/>
                  <a:gd name="connsiteY2" fmla="*/ 121443 h 309562"/>
                  <a:gd name="connsiteX3" fmla="*/ 178991 w 300916"/>
                  <a:gd name="connsiteY3" fmla="*/ 107156 h 309562"/>
                  <a:gd name="connsiteX4" fmla="*/ 188516 w 300916"/>
                  <a:gd name="connsiteY4" fmla="*/ 100012 h 309562"/>
                  <a:gd name="connsiteX5" fmla="*/ 207566 w 300916"/>
                  <a:gd name="connsiteY5" fmla="*/ 88106 h 309562"/>
                  <a:gd name="connsiteX6" fmla="*/ 219472 w 300916"/>
                  <a:gd name="connsiteY6" fmla="*/ 73818 h 309562"/>
                  <a:gd name="connsiteX7" fmla="*/ 233760 w 300916"/>
                  <a:gd name="connsiteY7" fmla="*/ 64293 h 309562"/>
                  <a:gd name="connsiteX8" fmla="*/ 250429 w 300916"/>
                  <a:gd name="connsiteY8" fmla="*/ 45243 h 309562"/>
                  <a:gd name="connsiteX9" fmla="*/ 259954 w 300916"/>
                  <a:gd name="connsiteY9" fmla="*/ 33337 h 309562"/>
                  <a:gd name="connsiteX10" fmla="*/ 281385 w 300916"/>
                  <a:gd name="connsiteY10" fmla="*/ 14287 h 309562"/>
                  <a:gd name="connsiteX11" fmla="*/ 290910 w 300916"/>
                  <a:gd name="connsiteY11" fmla="*/ 7143 h 309562"/>
                  <a:gd name="connsiteX12" fmla="*/ 298054 w 300916"/>
                  <a:gd name="connsiteY12" fmla="*/ 0 h 309562"/>
                  <a:gd name="connsiteX13" fmla="*/ 293291 w 300916"/>
                  <a:gd name="connsiteY13" fmla="*/ 7143 h 309562"/>
                  <a:gd name="connsiteX14" fmla="*/ 286147 w 300916"/>
                  <a:gd name="connsiteY14" fmla="*/ 16668 h 309562"/>
                  <a:gd name="connsiteX15" fmla="*/ 276622 w 300916"/>
                  <a:gd name="connsiteY15" fmla="*/ 42862 h 309562"/>
                  <a:gd name="connsiteX16" fmla="*/ 264716 w 300916"/>
                  <a:gd name="connsiteY16" fmla="*/ 61912 h 309562"/>
                  <a:gd name="connsiteX17" fmla="*/ 259954 w 300916"/>
                  <a:gd name="connsiteY17" fmla="*/ 78581 h 309562"/>
                  <a:gd name="connsiteX18" fmla="*/ 250429 w 300916"/>
                  <a:gd name="connsiteY18" fmla="*/ 95250 h 309562"/>
                  <a:gd name="connsiteX19" fmla="*/ 236141 w 300916"/>
                  <a:gd name="connsiteY19" fmla="*/ 123825 h 309562"/>
                  <a:gd name="connsiteX20" fmla="*/ 228997 w 300916"/>
                  <a:gd name="connsiteY20" fmla="*/ 138112 h 309562"/>
                  <a:gd name="connsiteX21" fmla="*/ 224235 w 300916"/>
                  <a:gd name="connsiteY21" fmla="*/ 152400 h 309562"/>
                  <a:gd name="connsiteX22" fmla="*/ 221854 w 300916"/>
                  <a:gd name="connsiteY22" fmla="*/ 166687 h 309562"/>
                  <a:gd name="connsiteX23" fmla="*/ 214710 w 300916"/>
                  <a:gd name="connsiteY23" fmla="*/ 180975 h 309562"/>
                  <a:gd name="connsiteX24" fmla="*/ 207566 w 300916"/>
                  <a:gd name="connsiteY24" fmla="*/ 195262 h 309562"/>
                  <a:gd name="connsiteX25" fmla="*/ 200422 w 300916"/>
                  <a:gd name="connsiteY25" fmla="*/ 216693 h 309562"/>
                  <a:gd name="connsiteX26" fmla="*/ 190897 w 300916"/>
                  <a:gd name="connsiteY26" fmla="*/ 233362 h 309562"/>
                  <a:gd name="connsiteX27" fmla="*/ 186135 w 300916"/>
                  <a:gd name="connsiteY27" fmla="*/ 245268 h 309562"/>
                  <a:gd name="connsiteX28" fmla="*/ 183754 w 300916"/>
                  <a:gd name="connsiteY28" fmla="*/ 257175 h 309562"/>
                  <a:gd name="connsiteX29" fmla="*/ 178991 w 300916"/>
                  <a:gd name="connsiteY29" fmla="*/ 264318 h 309562"/>
                  <a:gd name="connsiteX30" fmla="*/ 171847 w 300916"/>
                  <a:gd name="connsiteY30" fmla="*/ 278606 h 309562"/>
                  <a:gd name="connsiteX31" fmla="*/ 169466 w 300916"/>
                  <a:gd name="connsiteY31" fmla="*/ 285750 h 309562"/>
                  <a:gd name="connsiteX32" fmla="*/ 164704 w 300916"/>
                  <a:gd name="connsiteY32" fmla="*/ 295275 h 309562"/>
                  <a:gd name="connsiteX33" fmla="*/ 162322 w 300916"/>
                  <a:gd name="connsiteY33" fmla="*/ 309562 h 309562"/>
                  <a:gd name="connsiteX34" fmla="*/ 152797 w 300916"/>
                  <a:gd name="connsiteY34" fmla="*/ 302418 h 309562"/>
                  <a:gd name="connsiteX35" fmla="*/ 128985 w 300916"/>
                  <a:gd name="connsiteY35" fmla="*/ 266700 h 309562"/>
                  <a:gd name="connsiteX36" fmla="*/ 105172 w 300916"/>
                  <a:gd name="connsiteY36" fmla="*/ 235743 h 309562"/>
                  <a:gd name="connsiteX37" fmla="*/ 95647 w 300916"/>
                  <a:gd name="connsiteY37" fmla="*/ 219075 h 309562"/>
                  <a:gd name="connsiteX38" fmla="*/ 88504 w 300916"/>
                  <a:gd name="connsiteY38" fmla="*/ 209550 h 309562"/>
                  <a:gd name="connsiteX39" fmla="*/ 81360 w 300916"/>
                  <a:gd name="connsiteY39" fmla="*/ 204787 h 309562"/>
                  <a:gd name="connsiteX40" fmla="*/ 76597 w 300916"/>
                  <a:gd name="connsiteY40" fmla="*/ 192881 h 309562"/>
                  <a:gd name="connsiteX41" fmla="*/ 69454 w 300916"/>
                  <a:gd name="connsiteY41" fmla="*/ 183356 h 309562"/>
                  <a:gd name="connsiteX42" fmla="*/ 57547 w 300916"/>
                  <a:gd name="connsiteY42" fmla="*/ 169068 h 309562"/>
                  <a:gd name="connsiteX43" fmla="*/ 40879 w 300916"/>
                  <a:gd name="connsiteY43" fmla="*/ 147637 h 309562"/>
                  <a:gd name="connsiteX44" fmla="*/ 9922 w 300916"/>
                  <a:gd name="connsiteY44" fmla="*/ 109537 h 309562"/>
                  <a:gd name="connsiteX0" fmla="*/ 7144 w 298138"/>
                  <a:gd name="connsiteY0" fmla="*/ 109537 h 309562"/>
                  <a:gd name="connsiteX1" fmla="*/ 97632 w 298138"/>
                  <a:gd name="connsiteY1" fmla="*/ 152400 h 309562"/>
                  <a:gd name="connsiteX2" fmla="*/ 159544 w 298138"/>
                  <a:gd name="connsiteY2" fmla="*/ 121443 h 309562"/>
                  <a:gd name="connsiteX3" fmla="*/ 176213 w 298138"/>
                  <a:gd name="connsiteY3" fmla="*/ 107156 h 309562"/>
                  <a:gd name="connsiteX4" fmla="*/ 185738 w 298138"/>
                  <a:gd name="connsiteY4" fmla="*/ 100012 h 309562"/>
                  <a:gd name="connsiteX5" fmla="*/ 204788 w 298138"/>
                  <a:gd name="connsiteY5" fmla="*/ 88106 h 309562"/>
                  <a:gd name="connsiteX6" fmla="*/ 216694 w 298138"/>
                  <a:gd name="connsiteY6" fmla="*/ 73818 h 309562"/>
                  <a:gd name="connsiteX7" fmla="*/ 230982 w 298138"/>
                  <a:gd name="connsiteY7" fmla="*/ 64293 h 309562"/>
                  <a:gd name="connsiteX8" fmla="*/ 247651 w 298138"/>
                  <a:gd name="connsiteY8" fmla="*/ 45243 h 309562"/>
                  <a:gd name="connsiteX9" fmla="*/ 257176 w 298138"/>
                  <a:gd name="connsiteY9" fmla="*/ 33337 h 309562"/>
                  <a:gd name="connsiteX10" fmla="*/ 278607 w 298138"/>
                  <a:gd name="connsiteY10" fmla="*/ 14287 h 309562"/>
                  <a:gd name="connsiteX11" fmla="*/ 288132 w 298138"/>
                  <a:gd name="connsiteY11" fmla="*/ 7143 h 309562"/>
                  <a:gd name="connsiteX12" fmla="*/ 295276 w 298138"/>
                  <a:gd name="connsiteY12" fmla="*/ 0 h 309562"/>
                  <a:gd name="connsiteX13" fmla="*/ 290513 w 298138"/>
                  <a:gd name="connsiteY13" fmla="*/ 7143 h 309562"/>
                  <a:gd name="connsiteX14" fmla="*/ 283369 w 298138"/>
                  <a:gd name="connsiteY14" fmla="*/ 16668 h 309562"/>
                  <a:gd name="connsiteX15" fmla="*/ 273844 w 298138"/>
                  <a:gd name="connsiteY15" fmla="*/ 42862 h 309562"/>
                  <a:gd name="connsiteX16" fmla="*/ 261938 w 298138"/>
                  <a:gd name="connsiteY16" fmla="*/ 61912 h 309562"/>
                  <a:gd name="connsiteX17" fmla="*/ 257176 w 298138"/>
                  <a:gd name="connsiteY17" fmla="*/ 78581 h 309562"/>
                  <a:gd name="connsiteX18" fmla="*/ 247651 w 298138"/>
                  <a:gd name="connsiteY18" fmla="*/ 95250 h 309562"/>
                  <a:gd name="connsiteX19" fmla="*/ 233363 w 298138"/>
                  <a:gd name="connsiteY19" fmla="*/ 123825 h 309562"/>
                  <a:gd name="connsiteX20" fmla="*/ 226219 w 298138"/>
                  <a:gd name="connsiteY20" fmla="*/ 138112 h 309562"/>
                  <a:gd name="connsiteX21" fmla="*/ 221457 w 298138"/>
                  <a:gd name="connsiteY21" fmla="*/ 152400 h 309562"/>
                  <a:gd name="connsiteX22" fmla="*/ 219076 w 298138"/>
                  <a:gd name="connsiteY22" fmla="*/ 166687 h 309562"/>
                  <a:gd name="connsiteX23" fmla="*/ 211932 w 298138"/>
                  <a:gd name="connsiteY23" fmla="*/ 180975 h 309562"/>
                  <a:gd name="connsiteX24" fmla="*/ 204788 w 298138"/>
                  <a:gd name="connsiteY24" fmla="*/ 195262 h 309562"/>
                  <a:gd name="connsiteX25" fmla="*/ 197644 w 298138"/>
                  <a:gd name="connsiteY25" fmla="*/ 216693 h 309562"/>
                  <a:gd name="connsiteX26" fmla="*/ 188119 w 298138"/>
                  <a:gd name="connsiteY26" fmla="*/ 233362 h 309562"/>
                  <a:gd name="connsiteX27" fmla="*/ 183357 w 298138"/>
                  <a:gd name="connsiteY27" fmla="*/ 245268 h 309562"/>
                  <a:gd name="connsiteX28" fmla="*/ 180976 w 298138"/>
                  <a:gd name="connsiteY28" fmla="*/ 257175 h 309562"/>
                  <a:gd name="connsiteX29" fmla="*/ 176213 w 298138"/>
                  <a:gd name="connsiteY29" fmla="*/ 264318 h 309562"/>
                  <a:gd name="connsiteX30" fmla="*/ 169069 w 298138"/>
                  <a:gd name="connsiteY30" fmla="*/ 278606 h 309562"/>
                  <a:gd name="connsiteX31" fmla="*/ 166688 w 298138"/>
                  <a:gd name="connsiteY31" fmla="*/ 285750 h 309562"/>
                  <a:gd name="connsiteX32" fmla="*/ 161926 w 298138"/>
                  <a:gd name="connsiteY32" fmla="*/ 295275 h 309562"/>
                  <a:gd name="connsiteX33" fmla="*/ 159544 w 298138"/>
                  <a:gd name="connsiteY33" fmla="*/ 309562 h 309562"/>
                  <a:gd name="connsiteX34" fmla="*/ 150019 w 298138"/>
                  <a:gd name="connsiteY34" fmla="*/ 302418 h 309562"/>
                  <a:gd name="connsiteX35" fmla="*/ 126207 w 298138"/>
                  <a:gd name="connsiteY35" fmla="*/ 266700 h 309562"/>
                  <a:gd name="connsiteX36" fmla="*/ 102394 w 298138"/>
                  <a:gd name="connsiteY36" fmla="*/ 235743 h 309562"/>
                  <a:gd name="connsiteX37" fmla="*/ 92869 w 298138"/>
                  <a:gd name="connsiteY37" fmla="*/ 219075 h 309562"/>
                  <a:gd name="connsiteX38" fmla="*/ 85726 w 298138"/>
                  <a:gd name="connsiteY38" fmla="*/ 209550 h 309562"/>
                  <a:gd name="connsiteX39" fmla="*/ 78582 w 298138"/>
                  <a:gd name="connsiteY39" fmla="*/ 204787 h 309562"/>
                  <a:gd name="connsiteX40" fmla="*/ 73819 w 298138"/>
                  <a:gd name="connsiteY40" fmla="*/ 192881 h 309562"/>
                  <a:gd name="connsiteX41" fmla="*/ 66676 w 298138"/>
                  <a:gd name="connsiteY41" fmla="*/ 183356 h 309562"/>
                  <a:gd name="connsiteX42" fmla="*/ 54769 w 298138"/>
                  <a:gd name="connsiteY42" fmla="*/ 169068 h 309562"/>
                  <a:gd name="connsiteX43" fmla="*/ 7144 w 298138"/>
                  <a:gd name="connsiteY43" fmla="*/ 109537 h 309562"/>
                  <a:gd name="connsiteX0" fmla="*/ 5159 w 296153"/>
                  <a:gd name="connsiteY0" fmla="*/ 109537 h 309562"/>
                  <a:gd name="connsiteX1" fmla="*/ 95647 w 296153"/>
                  <a:gd name="connsiteY1" fmla="*/ 152400 h 309562"/>
                  <a:gd name="connsiteX2" fmla="*/ 157559 w 296153"/>
                  <a:gd name="connsiteY2" fmla="*/ 121443 h 309562"/>
                  <a:gd name="connsiteX3" fmla="*/ 174228 w 296153"/>
                  <a:gd name="connsiteY3" fmla="*/ 107156 h 309562"/>
                  <a:gd name="connsiteX4" fmla="*/ 183753 w 296153"/>
                  <a:gd name="connsiteY4" fmla="*/ 100012 h 309562"/>
                  <a:gd name="connsiteX5" fmla="*/ 202803 w 296153"/>
                  <a:gd name="connsiteY5" fmla="*/ 88106 h 309562"/>
                  <a:gd name="connsiteX6" fmla="*/ 214709 w 296153"/>
                  <a:gd name="connsiteY6" fmla="*/ 73818 h 309562"/>
                  <a:gd name="connsiteX7" fmla="*/ 228997 w 296153"/>
                  <a:gd name="connsiteY7" fmla="*/ 64293 h 309562"/>
                  <a:gd name="connsiteX8" fmla="*/ 245666 w 296153"/>
                  <a:gd name="connsiteY8" fmla="*/ 45243 h 309562"/>
                  <a:gd name="connsiteX9" fmla="*/ 255191 w 296153"/>
                  <a:gd name="connsiteY9" fmla="*/ 33337 h 309562"/>
                  <a:gd name="connsiteX10" fmla="*/ 276622 w 296153"/>
                  <a:gd name="connsiteY10" fmla="*/ 14287 h 309562"/>
                  <a:gd name="connsiteX11" fmla="*/ 286147 w 296153"/>
                  <a:gd name="connsiteY11" fmla="*/ 7143 h 309562"/>
                  <a:gd name="connsiteX12" fmla="*/ 293291 w 296153"/>
                  <a:gd name="connsiteY12" fmla="*/ 0 h 309562"/>
                  <a:gd name="connsiteX13" fmla="*/ 288528 w 296153"/>
                  <a:gd name="connsiteY13" fmla="*/ 7143 h 309562"/>
                  <a:gd name="connsiteX14" fmla="*/ 281384 w 296153"/>
                  <a:gd name="connsiteY14" fmla="*/ 16668 h 309562"/>
                  <a:gd name="connsiteX15" fmla="*/ 271859 w 296153"/>
                  <a:gd name="connsiteY15" fmla="*/ 42862 h 309562"/>
                  <a:gd name="connsiteX16" fmla="*/ 259953 w 296153"/>
                  <a:gd name="connsiteY16" fmla="*/ 61912 h 309562"/>
                  <a:gd name="connsiteX17" fmla="*/ 255191 w 296153"/>
                  <a:gd name="connsiteY17" fmla="*/ 78581 h 309562"/>
                  <a:gd name="connsiteX18" fmla="*/ 245666 w 296153"/>
                  <a:gd name="connsiteY18" fmla="*/ 95250 h 309562"/>
                  <a:gd name="connsiteX19" fmla="*/ 231378 w 296153"/>
                  <a:gd name="connsiteY19" fmla="*/ 123825 h 309562"/>
                  <a:gd name="connsiteX20" fmla="*/ 224234 w 296153"/>
                  <a:gd name="connsiteY20" fmla="*/ 138112 h 309562"/>
                  <a:gd name="connsiteX21" fmla="*/ 219472 w 296153"/>
                  <a:gd name="connsiteY21" fmla="*/ 152400 h 309562"/>
                  <a:gd name="connsiteX22" fmla="*/ 217091 w 296153"/>
                  <a:gd name="connsiteY22" fmla="*/ 166687 h 309562"/>
                  <a:gd name="connsiteX23" fmla="*/ 209947 w 296153"/>
                  <a:gd name="connsiteY23" fmla="*/ 180975 h 309562"/>
                  <a:gd name="connsiteX24" fmla="*/ 202803 w 296153"/>
                  <a:gd name="connsiteY24" fmla="*/ 195262 h 309562"/>
                  <a:gd name="connsiteX25" fmla="*/ 195659 w 296153"/>
                  <a:gd name="connsiteY25" fmla="*/ 216693 h 309562"/>
                  <a:gd name="connsiteX26" fmla="*/ 186134 w 296153"/>
                  <a:gd name="connsiteY26" fmla="*/ 233362 h 309562"/>
                  <a:gd name="connsiteX27" fmla="*/ 181372 w 296153"/>
                  <a:gd name="connsiteY27" fmla="*/ 245268 h 309562"/>
                  <a:gd name="connsiteX28" fmla="*/ 178991 w 296153"/>
                  <a:gd name="connsiteY28" fmla="*/ 257175 h 309562"/>
                  <a:gd name="connsiteX29" fmla="*/ 174228 w 296153"/>
                  <a:gd name="connsiteY29" fmla="*/ 264318 h 309562"/>
                  <a:gd name="connsiteX30" fmla="*/ 167084 w 296153"/>
                  <a:gd name="connsiteY30" fmla="*/ 278606 h 309562"/>
                  <a:gd name="connsiteX31" fmla="*/ 164703 w 296153"/>
                  <a:gd name="connsiteY31" fmla="*/ 285750 h 309562"/>
                  <a:gd name="connsiteX32" fmla="*/ 159941 w 296153"/>
                  <a:gd name="connsiteY32" fmla="*/ 295275 h 309562"/>
                  <a:gd name="connsiteX33" fmla="*/ 157559 w 296153"/>
                  <a:gd name="connsiteY33" fmla="*/ 309562 h 309562"/>
                  <a:gd name="connsiteX34" fmla="*/ 148034 w 296153"/>
                  <a:gd name="connsiteY34" fmla="*/ 302418 h 309562"/>
                  <a:gd name="connsiteX35" fmla="*/ 124222 w 296153"/>
                  <a:gd name="connsiteY35" fmla="*/ 266700 h 309562"/>
                  <a:gd name="connsiteX36" fmla="*/ 100409 w 296153"/>
                  <a:gd name="connsiteY36" fmla="*/ 235743 h 309562"/>
                  <a:gd name="connsiteX37" fmla="*/ 90884 w 296153"/>
                  <a:gd name="connsiteY37" fmla="*/ 219075 h 309562"/>
                  <a:gd name="connsiteX38" fmla="*/ 83741 w 296153"/>
                  <a:gd name="connsiteY38" fmla="*/ 209550 h 309562"/>
                  <a:gd name="connsiteX39" fmla="*/ 76597 w 296153"/>
                  <a:gd name="connsiteY39" fmla="*/ 204787 h 309562"/>
                  <a:gd name="connsiteX40" fmla="*/ 71834 w 296153"/>
                  <a:gd name="connsiteY40" fmla="*/ 192881 h 309562"/>
                  <a:gd name="connsiteX41" fmla="*/ 64691 w 296153"/>
                  <a:gd name="connsiteY41" fmla="*/ 183356 h 309562"/>
                  <a:gd name="connsiteX42" fmla="*/ 5159 w 296153"/>
                  <a:gd name="connsiteY42" fmla="*/ 109537 h 309562"/>
                  <a:gd name="connsiteX0" fmla="*/ 3969 w 294963"/>
                  <a:gd name="connsiteY0" fmla="*/ 109537 h 309562"/>
                  <a:gd name="connsiteX1" fmla="*/ 94457 w 294963"/>
                  <a:gd name="connsiteY1" fmla="*/ 152400 h 309562"/>
                  <a:gd name="connsiteX2" fmla="*/ 156369 w 294963"/>
                  <a:gd name="connsiteY2" fmla="*/ 121443 h 309562"/>
                  <a:gd name="connsiteX3" fmla="*/ 173038 w 294963"/>
                  <a:gd name="connsiteY3" fmla="*/ 107156 h 309562"/>
                  <a:gd name="connsiteX4" fmla="*/ 182563 w 294963"/>
                  <a:gd name="connsiteY4" fmla="*/ 100012 h 309562"/>
                  <a:gd name="connsiteX5" fmla="*/ 201613 w 294963"/>
                  <a:gd name="connsiteY5" fmla="*/ 88106 h 309562"/>
                  <a:gd name="connsiteX6" fmla="*/ 213519 w 294963"/>
                  <a:gd name="connsiteY6" fmla="*/ 73818 h 309562"/>
                  <a:gd name="connsiteX7" fmla="*/ 227807 w 294963"/>
                  <a:gd name="connsiteY7" fmla="*/ 64293 h 309562"/>
                  <a:gd name="connsiteX8" fmla="*/ 244476 w 294963"/>
                  <a:gd name="connsiteY8" fmla="*/ 45243 h 309562"/>
                  <a:gd name="connsiteX9" fmla="*/ 254001 w 294963"/>
                  <a:gd name="connsiteY9" fmla="*/ 33337 h 309562"/>
                  <a:gd name="connsiteX10" fmla="*/ 275432 w 294963"/>
                  <a:gd name="connsiteY10" fmla="*/ 14287 h 309562"/>
                  <a:gd name="connsiteX11" fmla="*/ 284957 w 294963"/>
                  <a:gd name="connsiteY11" fmla="*/ 7143 h 309562"/>
                  <a:gd name="connsiteX12" fmla="*/ 292101 w 294963"/>
                  <a:gd name="connsiteY12" fmla="*/ 0 h 309562"/>
                  <a:gd name="connsiteX13" fmla="*/ 287338 w 294963"/>
                  <a:gd name="connsiteY13" fmla="*/ 7143 h 309562"/>
                  <a:gd name="connsiteX14" fmla="*/ 280194 w 294963"/>
                  <a:gd name="connsiteY14" fmla="*/ 16668 h 309562"/>
                  <a:gd name="connsiteX15" fmla="*/ 270669 w 294963"/>
                  <a:gd name="connsiteY15" fmla="*/ 42862 h 309562"/>
                  <a:gd name="connsiteX16" fmla="*/ 258763 w 294963"/>
                  <a:gd name="connsiteY16" fmla="*/ 61912 h 309562"/>
                  <a:gd name="connsiteX17" fmla="*/ 254001 w 294963"/>
                  <a:gd name="connsiteY17" fmla="*/ 78581 h 309562"/>
                  <a:gd name="connsiteX18" fmla="*/ 244476 w 294963"/>
                  <a:gd name="connsiteY18" fmla="*/ 95250 h 309562"/>
                  <a:gd name="connsiteX19" fmla="*/ 230188 w 294963"/>
                  <a:gd name="connsiteY19" fmla="*/ 123825 h 309562"/>
                  <a:gd name="connsiteX20" fmla="*/ 223044 w 294963"/>
                  <a:gd name="connsiteY20" fmla="*/ 138112 h 309562"/>
                  <a:gd name="connsiteX21" fmla="*/ 218282 w 294963"/>
                  <a:gd name="connsiteY21" fmla="*/ 152400 h 309562"/>
                  <a:gd name="connsiteX22" fmla="*/ 215901 w 294963"/>
                  <a:gd name="connsiteY22" fmla="*/ 166687 h 309562"/>
                  <a:gd name="connsiteX23" fmla="*/ 208757 w 294963"/>
                  <a:gd name="connsiteY23" fmla="*/ 180975 h 309562"/>
                  <a:gd name="connsiteX24" fmla="*/ 201613 w 294963"/>
                  <a:gd name="connsiteY24" fmla="*/ 195262 h 309562"/>
                  <a:gd name="connsiteX25" fmla="*/ 194469 w 294963"/>
                  <a:gd name="connsiteY25" fmla="*/ 216693 h 309562"/>
                  <a:gd name="connsiteX26" fmla="*/ 184944 w 294963"/>
                  <a:gd name="connsiteY26" fmla="*/ 233362 h 309562"/>
                  <a:gd name="connsiteX27" fmla="*/ 180182 w 294963"/>
                  <a:gd name="connsiteY27" fmla="*/ 245268 h 309562"/>
                  <a:gd name="connsiteX28" fmla="*/ 177801 w 294963"/>
                  <a:gd name="connsiteY28" fmla="*/ 257175 h 309562"/>
                  <a:gd name="connsiteX29" fmla="*/ 173038 w 294963"/>
                  <a:gd name="connsiteY29" fmla="*/ 264318 h 309562"/>
                  <a:gd name="connsiteX30" fmla="*/ 165894 w 294963"/>
                  <a:gd name="connsiteY30" fmla="*/ 278606 h 309562"/>
                  <a:gd name="connsiteX31" fmla="*/ 163513 w 294963"/>
                  <a:gd name="connsiteY31" fmla="*/ 285750 h 309562"/>
                  <a:gd name="connsiteX32" fmla="*/ 158751 w 294963"/>
                  <a:gd name="connsiteY32" fmla="*/ 295275 h 309562"/>
                  <a:gd name="connsiteX33" fmla="*/ 156369 w 294963"/>
                  <a:gd name="connsiteY33" fmla="*/ 309562 h 309562"/>
                  <a:gd name="connsiteX34" fmla="*/ 146844 w 294963"/>
                  <a:gd name="connsiteY34" fmla="*/ 302418 h 309562"/>
                  <a:gd name="connsiteX35" fmla="*/ 123032 w 294963"/>
                  <a:gd name="connsiteY35" fmla="*/ 266700 h 309562"/>
                  <a:gd name="connsiteX36" fmla="*/ 99219 w 294963"/>
                  <a:gd name="connsiteY36" fmla="*/ 235743 h 309562"/>
                  <a:gd name="connsiteX37" fmla="*/ 89694 w 294963"/>
                  <a:gd name="connsiteY37" fmla="*/ 219075 h 309562"/>
                  <a:gd name="connsiteX38" fmla="*/ 82551 w 294963"/>
                  <a:gd name="connsiteY38" fmla="*/ 209550 h 309562"/>
                  <a:gd name="connsiteX39" fmla="*/ 75407 w 294963"/>
                  <a:gd name="connsiteY39" fmla="*/ 204787 h 309562"/>
                  <a:gd name="connsiteX40" fmla="*/ 70644 w 294963"/>
                  <a:gd name="connsiteY40" fmla="*/ 192881 h 309562"/>
                  <a:gd name="connsiteX41" fmla="*/ 3969 w 294963"/>
                  <a:gd name="connsiteY41" fmla="*/ 109537 h 309562"/>
                  <a:gd name="connsiteX0" fmla="*/ 3175 w 294169"/>
                  <a:gd name="connsiteY0" fmla="*/ 109537 h 309562"/>
                  <a:gd name="connsiteX1" fmla="*/ 93663 w 294169"/>
                  <a:gd name="connsiteY1" fmla="*/ 152400 h 309562"/>
                  <a:gd name="connsiteX2" fmla="*/ 155575 w 294169"/>
                  <a:gd name="connsiteY2" fmla="*/ 121443 h 309562"/>
                  <a:gd name="connsiteX3" fmla="*/ 172244 w 294169"/>
                  <a:gd name="connsiteY3" fmla="*/ 107156 h 309562"/>
                  <a:gd name="connsiteX4" fmla="*/ 181769 w 294169"/>
                  <a:gd name="connsiteY4" fmla="*/ 100012 h 309562"/>
                  <a:gd name="connsiteX5" fmla="*/ 200819 w 294169"/>
                  <a:gd name="connsiteY5" fmla="*/ 88106 h 309562"/>
                  <a:gd name="connsiteX6" fmla="*/ 212725 w 294169"/>
                  <a:gd name="connsiteY6" fmla="*/ 73818 h 309562"/>
                  <a:gd name="connsiteX7" fmla="*/ 227013 w 294169"/>
                  <a:gd name="connsiteY7" fmla="*/ 64293 h 309562"/>
                  <a:gd name="connsiteX8" fmla="*/ 243682 w 294169"/>
                  <a:gd name="connsiteY8" fmla="*/ 45243 h 309562"/>
                  <a:gd name="connsiteX9" fmla="*/ 253207 w 294169"/>
                  <a:gd name="connsiteY9" fmla="*/ 33337 h 309562"/>
                  <a:gd name="connsiteX10" fmla="*/ 274638 w 294169"/>
                  <a:gd name="connsiteY10" fmla="*/ 14287 h 309562"/>
                  <a:gd name="connsiteX11" fmla="*/ 284163 w 294169"/>
                  <a:gd name="connsiteY11" fmla="*/ 7143 h 309562"/>
                  <a:gd name="connsiteX12" fmla="*/ 291307 w 294169"/>
                  <a:gd name="connsiteY12" fmla="*/ 0 h 309562"/>
                  <a:gd name="connsiteX13" fmla="*/ 286544 w 294169"/>
                  <a:gd name="connsiteY13" fmla="*/ 7143 h 309562"/>
                  <a:gd name="connsiteX14" fmla="*/ 279400 w 294169"/>
                  <a:gd name="connsiteY14" fmla="*/ 16668 h 309562"/>
                  <a:gd name="connsiteX15" fmla="*/ 269875 w 294169"/>
                  <a:gd name="connsiteY15" fmla="*/ 42862 h 309562"/>
                  <a:gd name="connsiteX16" fmla="*/ 257969 w 294169"/>
                  <a:gd name="connsiteY16" fmla="*/ 61912 h 309562"/>
                  <a:gd name="connsiteX17" fmla="*/ 253207 w 294169"/>
                  <a:gd name="connsiteY17" fmla="*/ 78581 h 309562"/>
                  <a:gd name="connsiteX18" fmla="*/ 243682 w 294169"/>
                  <a:gd name="connsiteY18" fmla="*/ 95250 h 309562"/>
                  <a:gd name="connsiteX19" fmla="*/ 229394 w 294169"/>
                  <a:gd name="connsiteY19" fmla="*/ 123825 h 309562"/>
                  <a:gd name="connsiteX20" fmla="*/ 222250 w 294169"/>
                  <a:gd name="connsiteY20" fmla="*/ 138112 h 309562"/>
                  <a:gd name="connsiteX21" fmla="*/ 217488 w 294169"/>
                  <a:gd name="connsiteY21" fmla="*/ 152400 h 309562"/>
                  <a:gd name="connsiteX22" fmla="*/ 215107 w 294169"/>
                  <a:gd name="connsiteY22" fmla="*/ 166687 h 309562"/>
                  <a:gd name="connsiteX23" fmla="*/ 207963 w 294169"/>
                  <a:gd name="connsiteY23" fmla="*/ 180975 h 309562"/>
                  <a:gd name="connsiteX24" fmla="*/ 200819 w 294169"/>
                  <a:gd name="connsiteY24" fmla="*/ 195262 h 309562"/>
                  <a:gd name="connsiteX25" fmla="*/ 193675 w 294169"/>
                  <a:gd name="connsiteY25" fmla="*/ 216693 h 309562"/>
                  <a:gd name="connsiteX26" fmla="*/ 184150 w 294169"/>
                  <a:gd name="connsiteY26" fmla="*/ 233362 h 309562"/>
                  <a:gd name="connsiteX27" fmla="*/ 179388 w 294169"/>
                  <a:gd name="connsiteY27" fmla="*/ 245268 h 309562"/>
                  <a:gd name="connsiteX28" fmla="*/ 177007 w 294169"/>
                  <a:gd name="connsiteY28" fmla="*/ 257175 h 309562"/>
                  <a:gd name="connsiteX29" fmla="*/ 172244 w 294169"/>
                  <a:gd name="connsiteY29" fmla="*/ 264318 h 309562"/>
                  <a:gd name="connsiteX30" fmla="*/ 165100 w 294169"/>
                  <a:gd name="connsiteY30" fmla="*/ 278606 h 309562"/>
                  <a:gd name="connsiteX31" fmla="*/ 162719 w 294169"/>
                  <a:gd name="connsiteY31" fmla="*/ 285750 h 309562"/>
                  <a:gd name="connsiteX32" fmla="*/ 157957 w 294169"/>
                  <a:gd name="connsiteY32" fmla="*/ 295275 h 309562"/>
                  <a:gd name="connsiteX33" fmla="*/ 155575 w 294169"/>
                  <a:gd name="connsiteY33" fmla="*/ 309562 h 309562"/>
                  <a:gd name="connsiteX34" fmla="*/ 146050 w 294169"/>
                  <a:gd name="connsiteY34" fmla="*/ 302418 h 309562"/>
                  <a:gd name="connsiteX35" fmla="*/ 122238 w 294169"/>
                  <a:gd name="connsiteY35" fmla="*/ 266700 h 309562"/>
                  <a:gd name="connsiteX36" fmla="*/ 98425 w 294169"/>
                  <a:gd name="connsiteY36" fmla="*/ 235743 h 309562"/>
                  <a:gd name="connsiteX37" fmla="*/ 88900 w 294169"/>
                  <a:gd name="connsiteY37" fmla="*/ 219075 h 309562"/>
                  <a:gd name="connsiteX38" fmla="*/ 81757 w 294169"/>
                  <a:gd name="connsiteY38" fmla="*/ 209550 h 309562"/>
                  <a:gd name="connsiteX39" fmla="*/ 74613 w 294169"/>
                  <a:gd name="connsiteY39" fmla="*/ 204787 h 309562"/>
                  <a:gd name="connsiteX40" fmla="*/ 3175 w 294169"/>
                  <a:gd name="connsiteY40" fmla="*/ 109537 h 309562"/>
                  <a:gd name="connsiteX0" fmla="*/ 1984 w 292978"/>
                  <a:gd name="connsiteY0" fmla="*/ 109537 h 309562"/>
                  <a:gd name="connsiteX1" fmla="*/ 92472 w 292978"/>
                  <a:gd name="connsiteY1" fmla="*/ 152400 h 309562"/>
                  <a:gd name="connsiteX2" fmla="*/ 154384 w 292978"/>
                  <a:gd name="connsiteY2" fmla="*/ 121443 h 309562"/>
                  <a:gd name="connsiteX3" fmla="*/ 171053 w 292978"/>
                  <a:gd name="connsiteY3" fmla="*/ 107156 h 309562"/>
                  <a:gd name="connsiteX4" fmla="*/ 180578 w 292978"/>
                  <a:gd name="connsiteY4" fmla="*/ 100012 h 309562"/>
                  <a:gd name="connsiteX5" fmla="*/ 199628 w 292978"/>
                  <a:gd name="connsiteY5" fmla="*/ 88106 h 309562"/>
                  <a:gd name="connsiteX6" fmla="*/ 211534 w 292978"/>
                  <a:gd name="connsiteY6" fmla="*/ 73818 h 309562"/>
                  <a:gd name="connsiteX7" fmla="*/ 225822 w 292978"/>
                  <a:gd name="connsiteY7" fmla="*/ 64293 h 309562"/>
                  <a:gd name="connsiteX8" fmla="*/ 242491 w 292978"/>
                  <a:gd name="connsiteY8" fmla="*/ 45243 h 309562"/>
                  <a:gd name="connsiteX9" fmla="*/ 252016 w 292978"/>
                  <a:gd name="connsiteY9" fmla="*/ 33337 h 309562"/>
                  <a:gd name="connsiteX10" fmla="*/ 273447 w 292978"/>
                  <a:gd name="connsiteY10" fmla="*/ 14287 h 309562"/>
                  <a:gd name="connsiteX11" fmla="*/ 282972 w 292978"/>
                  <a:gd name="connsiteY11" fmla="*/ 7143 h 309562"/>
                  <a:gd name="connsiteX12" fmla="*/ 290116 w 292978"/>
                  <a:gd name="connsiteY12" fmla="*/ 0 h 309562"/>
                  <a:gd name="connsiteX13" fmla="*/ 285353 w 292978"/>
                  <a:gd name="connsiteY13" fmla="*/ 7143 h 309562"/>
                  <a:gd name="connsiteX14" fmla="*/ 278209 w 292978"/>
                  <a:gd name="connsiteY14" fmla="*/ 16668 h 309562"/>
                  <a:gd name="connsiteX15" fmla="*/ 268684 w 292978"/>
                  <a:gd name="connsiteY15" fmla="*/ 42862 h 309562"/>
                  <a:gd name="connsiteX16" fmla="*/ 256778 w 292978"/>
                  <a:gd name="connsiteY16" fmla="*/ 61912 h 309562"/>
                  <a:gd name="connsiteX17" fmla="*/ 252016 w 292978"/>
                  <a:gd name="connsiteY17" fmla="*/ 78581 h 309562"/>
                  <a:gd name="connsiteX18" fmla="*/ 242491 w 292978"/>
                  <a:gd name="connsiteY18" fmla="*/ 95250 h 309562"/>
                  <a:gd name="connsiteX19" fmla="*/ 228203 w 292978"/>
                  <a:gd name="connsiteY19" fmla="*/ 123825 h 309562"/>
                  <a:gd name="connsiteX20" fmla="*/ 221059 w 292978"/>
                  <a:gd name="connsiteY20" fmla="*/ 138112 h 309562"/>
                  <a:gd name="connsiteX21" fmla="*/ 216297 w 292978"/>
                  <a:gd name="connsiteY21" fmla="*/ 152400 h 309562"/>
                  <a:gd name="connsiteX22" fmla="*/ 213916 w 292978"/>
                  <a:gd name="connsiteY22" fmla="*/ 166687 h 309562"/>
                  <a:gd name="connsiteX23" fmla="*/ 206772 w 292978"/>
                  <a:gd name="connsiteY23" fmla="*/ 180975 h 309562"/>
                  <a:gd name="connsiteX24" fmla="*/ 199628 w 292978"/>
                  <a:gd name="connsiteY24" fmla="*/ 195262 h 309562"/>
                  <a:gd name="connsiteX25" fmla="*/ 192484 w 292978"/>
                  <a:gd name="connsiteY25" fmla="*/ 216693 h 309562"/>
                  <a:gd name="connsiteX26" fmla="*/ 182959 w 292978"/>
                  <a:gd name="connsiteY26" fmla="*/ 233362 h 309562"/>
                  <a:gd name="connsiteX27" fmla="*/ 178197 w 292978"/>
                  <a:gd name="connsiteY27" fmla="*/ 245268 h 309562"/>
                  <a:gd name="connsiteX28" fmla="*/ 175816 w 292978"/>
                  <a:gd name="connsiteY28" fmla="*/ 257175 h 309562"/>
                  <a:gd name="connsiteX29" fmla="*/ 171053 w 292978"/>
                  <a:gd name="connsiteY29" fmla="*/ 264318 h 309562"/>
                  <a:gd name="connsiteX30" fmla="*/ 163909 w 292978"/>
                  <a:gd name="connsiteY30" fmla="*/ 278606 h 309562"/>
                  <a:gd name="connsiteX31" fmla="*/ 161528 w 292978"/>
                  <a:gd name="connsiteY31" fmla="*/ 285750 h 309562"/>
                  <a:gd name="connsiteX32" fmla="*/ 156766 w 292978"/>
                  <a:gd name="connsiteY32" fmla="*/ 295275 h 309562"/>
                  <a:gd name="connsiteX33" fmla="*/ 154384 w 292978"/>
                  <a:gd name="connsiteY33" fmla="*/ 309562 h 309562"/>
                  <a:gd name="connsiteX34" fmla="*/ 144859 w 292978"/>
                  <a:gd name="connsiteY34" fmla="*/ 302418 h 309562"/>
                  <a:gd name="connsiteX35" fmla="*/ 121047 w 292978"/>
                  <a:gd name="connsiteY35" fmla="*/ 266700 h 309562"/>
                  <a:gd name="connsiteX36" fmla="*/ 97234 w 292978"/>
                  <a:gd name="connsiteY36" fmla="*/ 235743 h 309562"/>
                  <a:gd name="connsiteX37" fmla="*/ 87709 w 292978"/>
                  <a:gd name="connsiteY37" fmla="*/ 219075 h 309562"/>
                  <a:gd name="connsiteX38" fmla="*/ 80566 w 292978"/>
                  <a:gd name="connsiteY38" fmla="*/ 209550 h 309562"/>
                  <a:gd name="connsiteX39" fmla="*/ 1984 w 292978"/>
                  <a:gd name="connsiteY39" fmla="*/ 109537 h 309562"/>
                  <a:gd name="connsiteX0" fmla="*/ 794 w 291788"/>
                  <a:gd name="connsiteY0" fmla="*/ 109537 h 309562"/>
                  <a:gd name="connsiteX1" fmla="*/ 91282 w 291788"/>
                  <a:gd name="connsiteY1" fmla="*/ 152400 h 309562"/>
                  <a:gd name="connsiteX2" fmla="*/ 153194 w 291788"/>
                  <a:gd name="connsiteY2" fmla="*/ 121443 h 309562"/>
                  <a:gd name="connsiteX3" fmla="*/ 169863 w 291788"/>
                  <a:gd name="connsiteY3" fmla="*/ 107156 h 309562"/>
                  <a:gd name="connsiteX4" fmla="*/ 179388 w 291788"/>
                  <a:gd name="connsiteY4" fmla="*/ 100012 h 309562"/>
                  <a:gd name="connsiteX5" fmla="*/ 198438 w 291788"/>
                  <a:gd name="connsiteY5" fmla="*/ 88106 h 309562"/>
                  <a:gd name="connsiteX6" fmla="*/ 210344 w 291788"/>
                  <a:gd name="connsiteY6" fmla="*/ 73818 h 309562"/>
                  <a:gd name="connsiteX7" fmla="*/ 224632 w 291788"/>
                  <a:gd name="connsiteY7" fmla="*/ 64293 h 309562"/>
                  <a:gd name="connsiteX8" fmla="*/ 241301 w 291788"/>
                  <a:gd name="connsiteY8" fmla="*/ 45243 h 309562"/>
                  <a:gd name="connsiteX9" fmla="*/ 250826 w 291788"/>
                  <a:gd name="connsiteY9" fmla="*/ 33337 h 309562"/>
                  <a:gd name="connsiteX10" fmla="*/ 272257 w 291788"/>
                  <a:gd name="connsiteY10" fmla="*/ 14287 h 309562"/>
                  <a:gd name="connsiteX11" fmla="*/ 281782 w 291788"/>
                  <a:gd name="connsiteY11" fmla="*/ 7143 h 309562"/>
                  <a:gd name="connsiteX12" fmla="*/ 288926 w 291788"/>
                  <a:gd name="connsiteY12" fmla="*/ 0 h 309562"/>
                  <a:gd name="connsiteX13" fmla="*/ 284163 w 291788"/>
                  <a:gd name="connsiteY13" fmla="*/ 7143 h 309562"/>
                  <a:gd name="connsiteX14" fmla="*/ 277019 w 291788"/>
                  <a:gd name="connsiteY14" fmla="*/ 16668 h 309562"/>
                  <a:gd name="connsiteX15" fmla="*/ 267494 w 291788"/>
                  <a:gd name="connsiteY15" fmla="*/ 42862 h 309562"/>
                  <a:gd name="connsiteX16" fmla="*/ 255588 w 291788"/>
                  <a:gd name="connsiteY16" fmla="*/ 61912 h 309562"/>
                  <a:gd name="connsiteX17" fmla="*/ 250826 w 291788"/>
                  <a:gd name="connsiteY17" fmla="*/ 78581 h 309562"/>
                  <a:gd name="connsiteX18" fmla="*/ 241301 w 291788"/>
                  <a:gd name="connsiteY18" fmla="*/ 95250 h 309562"/>
                  <a:gd name="connsiteX19" fmla="*/ 227013 w 291788"/>
                  <a:gd name="connsiteY19" fmla="*/ 123825 h 309562"/>
                  <a:gd name="connsiteX20" fmla="*/ 219869 w 291788"/>
                  <a:gd name="connsiteY20" fmla="*/ 138112 h 309562"/>
                  <a:gd name="connsiteX21" fmla="*/ 215107 w 291788"/>
                  <a:gd name="connsiteY21" fmla="*/ 152400 h 309562"/>
                  <a:gd name="connsiteX22" fmla="*/ 212726 w 291788"/>
                  <a:gd name="connsiteY22" fmla="*/ 166687 h 309562"/>
                  <a:gd name="connsiteX23" fmla="*/ 205582 w 291788"/>
                  <a:gd name="connsiteY23" fmla="*/ 180975 h 309562"/>
                  <a:gd name="connsiteX24" fmla="*/ 198438 w 291788"/>
                  <a:gd name="connsiteY24" fmla="*/ 195262 h 309562"/>
                  <a:gd name="connsiteX25" fmla="*/ 191294 w 291788"/>
                  <a:gd name="connsiteY25" fmla="*/ 216693 h 309562"/>
                  <a:gd name="connsiteX26" fmla="*/ 181769 w 291788"/>
                  <a:gd name="connsiteY26" fmla="*/ 233362 h 309562"/>
                  <a:gd name="connsiteX27" fmla="*/ 177007 w 291788"/>
                  <a:gd name="connsiteY27" fmla="*/ 245268 h 309562"/>
                  <a:gd name="connsiteX28" fmla="*/ 174626 w 291788"/>
                  <a:gd name="connsiteY28" fmla="*/ 257175 h 309562"/>
                  <a:gd name="connsiteX29" fmla="*/ 169863 w 291788"/>
                  <a:gd name="connsiteY29" fmla="*/ 264318 h 309562"/>
                  <a:gd name="connsiteX30" fmla="*/ 162719 w 291788"/>
                  <a:gd name="connsiteY30" fmla="*/ 278606 h 309562"/>
                  <a:gd name="connsiteX31" fmla="*/ 160338 w 291788"/>
                  <a:gd name="connsiteY31" fmla="*/ 285750 h 309562"/>
                  <a:gd name="connsiteX32" fmla="*/ 155576 w 291788"/>
                  <a:gd name="connsiteY32" fmla="*/ 295275 h 309562"/>
                  <a:gd name="connsiteX33" fmla="*/ 153194 w 291788"/>
                  <a:gd name="connsiteY33" fmla="*/ 309562 h 309562"/>
                  <a:gd name="connsiteX34" fmla="*/ 143669 w 291788"/>
                  <a:gd name="connsiteY34" fmla="*/ 302418 h 309562"/>
                  <a:gd name="connsiteX35" fmla="*/ 119857 w 291788"/>
                  <a:gd name="connsiteY35" fmla="*/ 266700 h 309562"/>
                  <a:gd name="connsiteX36" fmla="*/ 96044 w 291788"/>
                  <a:gd name="connsiteY36" fmla="*/ 235743 h 309562"/>
                  <a:gd name="connsiteX37" fmla="*/ 86519 w 291788"/>
                  <a:gd name="connsiteY37" fmla="*/ 219075 h 309562"/>
                  <a:gd name="connsiteX38" fmla="*/ 794 w 291788"/>
                  <a:gd name="connsiteY3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0 w 290994"/>
                  <a:gd name="connsiteY37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0 w 290994"/>
                  <a:gd name="connsiteY36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0 w 290994"/>
                  <a:gd name="connsiteY35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0 w 290994"/>
                  <a:gd name="connsiteY34" fmla="*/ 109537 h 309562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226219 w 290994"/>
                  <a:gd name="connsiteY19" fmla="*/ 123825 h 295275"/>
                  <a:gd name="connsiteX20" fmla="*/ 219075 w 290994"/>
                  <a:gd name="connsiteY20" fmla="*/ 138112 h 295275"/>
                  <a:gd name="connsiteX21" fmla="*/ 214313 w 290994"/>
                  <a:gd name="connsiteY21" fmla="*/ 152400 h 295275"/>
                  <a:gd name="connsiteX22" fmla="*/ 211932 w 290994"/>
                  <a:gd name="connsiteY22" fmla="*/ 166687 h 295275"/>
                  <a:gd name="connsiteX23" fmla="*/ 204788 w 290994"/>
                  <a:gd name="connsiteY23" fmla="*/ 180975 h 295275"/>
                  <a:gd name="connsiteX24" fmla="*/ 197644 w 290994"/>
                  <a:gd name="connsiteY24" fmla="*/ 195262 h 295275"/>
                  <a:gd name="connsiteX25" fmla="*/ 190500 w 290994"/>
                  <a:gd name="connsiteY25" fmla="*/ 216693 h 295275"/>
                  <a:gd name="connsiteX26" fmla="*/ 180975 w 290994"/>
                  <a:gd name="connsiteY26" fmla="*/ 233362 h 295275"/>
                  <a:gd name="connsiteX27" fmla="*/ 176213 w 290994"/>
                  <a:gd name="connsiteY27" fmla="*/ 245268 h 295275"/>
                  <a:gd name="connsiteX28" fmla="*/ 173832 w 290994"/>
                  <a:gd name="connsiteY28" fmla="*/ 257175 h 295275"/>
                  <a:gd name="connsiteX29" fmla="*/ 169069 w 290994"/>
                  <a:gd name="connsiteY29" fmla="*/ 264318 h 295275"/>
                  <a:gd name="connsiteX30" fmla="*/ 161925 w 290994"/>
                  <a:gd name="connsiteY30" fmla="*/ 278606 h 295275"/>
                  <a:gd name="connsiteX31" fmla="*/ 159544 w 290994"/>
                  <a:gd name="connsiteY31" fmla="*/ 285750 h 295275"/>
                  <a:gd name="connsiteX32" fmla="*/ 154782 w 290994"/>
                  <a:gd name="connsiteY32" fmla="*/ 295275 h 295275"/>
                  <a:gd name="connsiteX33" fmla="*/ 0 w 290994"/>
                  <a:gd name="connsiteY33" fmla="*/ 109537 h 295275"/>
                  <a:gd name="connsiteX0" fmla="*/ 0 w 290994"/>
                  <a:gd name="connsiteY0" fmla="*/ 109537 h 323453"/>
                  <a:gd name="connsiteX1" fmla="*/ 90488 w 290994"/>
                  <a:gd name="connsiteY1" fmla="*/ 152400 h 323453"/>
                  <a:gd name="connsiteX2" fmla="*/ 152400 w 290994"/>
                  <a:gd name="connsiteY2" fmla="*/ 121443 h 323453"/>
                  <a:gd name="connsiteX3" fmla="*/ 169069 w 290994"/>
                  <a:gd name="connsiteY3" fmla="*/ 107156 h 323453"/>
                  <a:gd name="connsiteX4" fmla="*/ 178594 w 290994"/>
                  <a:gd name="connsiteY4" fmla="*/ 100012 h 323453"/>
                  <a:gd name="connsiteX5" fmla="*/ 197644 w 290994"/>
                  <a:gd name="connsiteY5" fmla="*/ 88106 h 323453"/>
                  <a:gd name="connsiteX6" fmla="*/ 209550 w 290994"/>
                  <a:gd name="connsiteY6" fmla="*/ 73818 h 323453"/>
                  <a:gd name="connsiteX7" fmla="*/ 223838 w 290994"/>
                  <a:gd name="connsiteY7" fmla="*/ 64293 h 323453"/>
                  <a:gd name="connsiteX8" fmla="*/ 240507 w 290994"/>
                  <a:gd name="connsiteY8" fmla="*/ 45243 h 323453"/>
                  <a:gd name="connsiteX9" fmla="*/ 250032 w 290994"/>
                  <a:gd name="connsiteY9" fmla="*/ 33337 h 323453"/>
                  <a:gd name="connsiteX10" fmla="*/ 271463 w 290994"/>
                  <a:gd name="connsiteY10" fmla="*/ 14287 h 323453"/>
                  <a:gd name="connsiteX11" fmla="*/ 280988 w 290994"/>
                  <a:gd name="connsiteY11" fmla="*/ 7143 h 323453"/>
                  <a:gd name="connsiteX12" fmla="*/ 288132 w 290994"/>
                  <a:gd name="connsiteY12" fmla="*/ 0 h 323453"/>
                  <a:gd name="connsiteX13" fmla="*/ 283369 w 290994"/>
                  <a:gd name="connsiteY13" fmla="*/ 7143 h 323453"/>
                  <a:gd name="connsiteX14" fmla="*/ 276225 w 290994"/>
                  <a:gd name="connsiteY14" fmla="*/ 16668 h 323453"/>
                  <a:gd name="connsiteX15" fmla="*/ 266700 w 290994"/>
                  <a:gd name="connsiteY15" fmla="*/ 42862 h 323453"/>
                  <a:gd name="connsiteX16" fmla="*/ 254794 w 290994"/>
                  <a:gd name="connsiteY16" fmla="*/ 61912 h 323453"/>
                  <a:gd name="connsiteX17" fmla="*/ 250032 w 290994"/>
                  <a:gd name="connsiteY17" fmla="*/ 78581 h 323453"/>
                  <a:gd name="connsiteX18" fmla="*/ 240507 w 290994"/>
                  <a:gd name="connsiteY18" fmla="*/ 95250 h 323453"/>
                  <a:gd name="connsiteX19" fmla="*/ 226219 w 290994"/>
                  <a:gd name="connsiteY19" fmla="*/ 123825 h 323453"/>
                  <a:gd name="connsiteX20" fmla="*/ 219075 w 290994"/>
                  <a:gd name="connsiteY20" fmla="*/ 138112 h 323453"/>
                  <a:gd name="connsiteX21" fmla="*/ 214313 w 290994"/>
                  <a:gd name="connsiteY21" fmla="*/ 152400 h 323453"/>
                  <a:gd name="connsiteX22" fmla="*/ 211932 w 290994"/>
                  <a:gd name="connsiteY22" fmla="*/ 166687 h 323453"/>
                  <a:gd name="connsiteX23" fmla="*/ 204788 w 290994"/>
                  <a:gd name="connsiteY23" fmla="*/ 180975 h 323453"/>
                  <a:gd name="connsiteX24" fmla="*/ 197644 w 290994"/>
                  <a:gd name="connsiteY24" fmla="*/ 195262 h 323453"/>
                  <a:gd name="connsiteX25" fmla="*/ 190500 w 290994"/>
                  <a:gd name="connsiteY25" fmla="*/ 216693 h 323453"/>
                  <a:gd name="connsiteX26" fmla="*/ 180975 w 290994"/>
                  <a:gd name="connsiteY26" fmla="*/ 233362 h 323453"/>
                  <a:gd name="connsiteX27" fmla="*/ 176213 w 290994"/>
                  <a:gd name="connsiteY27" fmla="*/ 245268 h 323453"/>
                  <a:gd name="connsiteX28" fmla="*/ 173832 w 290994"/>
                  <a:gd name="connsiteY28" fmla="*/ 257175 h 323453"/>
                  <a:gd name="connsiteX29" fmla="*/ 169069 w 290994"/>
                  <a:gd name="connsiteY29" fmla="*/ 264318 h 323453"/>
                  <a:gd name="connsiteX30" fmla="*/ 161925 w 290994"/>
                  <a:gd name="connsiteY30" fmla="*/ 278606 h 323453"/>
                  <a:gd name="connsiteX31" fmla="*/ 154782 w 290994"/>
                  <a:gd name="connsiteY31" fmla="*/ 295275 h 323453"/>
                  <a:gd name="connsiteX32" fmla="*/ 0 w 290994"/>
                  <a:gd name="connsiteY32" fmla="*/ 109537 h 323453"/>
                  <a:gd name="connsiteX0" fmla="*/ 0 w 290994"/>
                  <a:gd name="connsiteY0" fmla="*/ 109537 h 321072"/>
                  <a:gd name="connsiteX1" fmla="*/ 90488 w 290994"/>
                  <a:gd name="connsiteY1" fmla="*/ 152400 h 321072"/>
                  <a:gd name="connsiteX2" fmla="*/ 152400 w 290994"/>
                  <a:gd name="connsiteY2" fmla="*/ 121443 h 321072"/>
                  <a:gd name="connsiteX3" fmla="*/ 169069 w 290994"/>
                  <a:gd name="connsiteY3" fmla="*/ 107156 h 321072"/>
                  <a:gd name="connsiteX4" fmla="*/ 178594 w 290994"/>
                  <a:gd name="connsiteY4" fmla="*/ 100012 h 321072"/>
                  <a:gd name="connsiteX5" fmla="*/ 197644 w 290994"/>
                  <a:gd name="connsiteY5" fmla="*/ 88106 h 321072"/>
                  <a:gd name="connsiteX6" fmla="*/ 209550 w 290994"/>
                  <a:gd name="connsiteY6" fmla="*/ 73818 h 321072"/>
                  <a:gd name="connsiteX7" fmla="*/ 223838 w 290994"/>
                  <a:gd name="connsiteY7" fmla="*/ 64293 h 321072"/>
                  <a:gd name="connsiteX8" fmla="*/ 240507 w 290994"/>
                  <a:gd name="connsiteY8" fmla="*/ 45243 h 321072"/>
                  <a:gd name="connsiteX9" fmla="*/ 250032 w 290994"/>
                  <a:gd name="connsiteY9" fmla="*/ 33337 h 321072"/>
                  <a:gd name="connsiteX10" fmla="*/ 271463 w 290994"/>
                  <a:gd name="connsiteY10" fmla="*/ 14287 h 321072"/>
                  <a:gd name="connsiteX11" fmla="*/ 280988 w 290994"/>
                  <a:gd name="connsiteY11" fmla="*/ 7143 h 321072"/>
                  <a:gd name="connsiteX12" fmla="*/ 288132 w 290994"/>
                  <a:gd name="connsiteY12" fmla="*/ 0 h 321072"/>
                  <a:gd name="connsiteX13" fmla="*/ 283369 w 290994"/>
                  <a:gd name="connsiteY13" fmla="*/ 7143 h 321072"/>
                  <a:gd name="connsiteX14" fmla="*/ 276225 w 290994"/>
                  <a:gd name="connsiteY14" fmla="*/ 16668 h 321072"/>
                  <a:gd name="connsiteX15" fmla="*/ 266700 w 290994"/>
                  <a:gd name="connsiteY15" fmla="*/ 42862 h 321072"/>
                  <a:gd name="connsiteX16" fmla="*/ 254794 w 290994"/>
                  <a:gd name="connsiteY16" fmla="*/ 61912 h 321072"/>
                  <a:gd name="connsiteX17" fmla="*/ 250032 w 290994"/>
                  <a:gd name="connsiteY17" fmla="*/ 78581 h 321072"/>
                  <a:gd name="connsiteX18" fmla="*/ 240507 w 290994"/>
                  <a:gd name="connsiteY18" fmla="*/ 95250 h 321072"/>
                  <a:gd name="connsiteX19" fmla="*/ 226219 w 290994"/>
                  <a:gd name="connsiteY19" fmla="*/ 123825 h 321072"/>
                  <a:gd name="connsiteX20" fmla="*/ 219075 w 290994"/>
                  <a:gd name="connsiteY20" fmla="*/ 138112 h 321072"/>
                  <a:gd name="connsiteX21" fmla="*/ 214313 w 290994"/>
                  <a:gd name="connsiteY21" fmla="*/ 152400 h 321072"/>
                  <a:gd name="connsiteX22" fmla="*/ 211932 w 290994"/>
                  <a:gd name="connsiteY22" fmla="*/ 166687 h 321072"/>
                  <a:gd name="connsiteX23" fmla="*/ 204788 w 290994"/>
                  <a:gd name="connsiteY23" fmla="*/ 180975 h 321072"/>
                  <a:gd name="connsiteX24" fmla="*/ 197644 w 290994"/>
                  <a:gd name="connsiteY24" fmla="*/ 195262 h 321072"/>
                  <a:gd name="connsiteX25" fmla="*/ 190500 w 290994"/>
                  <a:gd name="connsiteY25" fmla="*/ 216693 h 321072"/>
                  <a:gd name="connsiteX26" fmla="*/ 180975 w 290994"/>
                  <a:gd name="connsiteY26" fmla="*/ 233362 h 321072"/>
                  <a:gd name="connsiteX27" fmla="*/ 176213 w 290994"/>
                  <a:gd name="connsiteY27" fmla="*/ 245268 h 321072"/>
                  <a:gd name="connsiteX28" fmla="*/ 173832 w 290994"/>
                  <a:gd name="connsiteY28" fmla="*/ 257175 h 321072"/>
                  <a:gd name="connsiteX29" fmla="*/ 169069 w 290994"/>
                  <a:gd name="connsiteY29" fmla="*/ 264318 h 321072"/>
                  <a:gd name="connsiteX30" fmla="*/ 154782 w 290994"/>
                  <a:gd name="connsiteY30" fmla="*/ 295275 h 321072"/>
                  <a:gd name="connsiteX31" fmla="*/ 0 w 290994"/>
                  <a:gd name="connsiteY31" fmla="*/ 109537 h 321072"/>
                  <a:gd name="connsiteX0" fmla="*/ 0 w 290994"/>
                  <a:gd name="connsiteY0" fmla="*/ 109537 h 319881"/>
                  <a:gd name="connsiteX1" fmla="*/ 90488 w 290994"/>
                  <a:gd name="connsiteY1" fmla="*/ 152400 h 319881"/>
                  <a:gd name="connsiteX2" fmla="*/ 152400 w 290994"/>
                  <a:gd name="connsiteY2" fmla="*/ 121443 h 319881"/>
                  <a:gd name="connsiteX3" fmla="*/ 169069 w 290994"/>
                  <a:gd name="connsiteY3" fmla="*/ 107156 h 319881"/>
                  <a:gd name="connsiteX4" fmla="*/ 178594 w 290994"/>
                  <a:gd name="connsiteY4" fmla="*/ 100012 h 319881"/>
                  <a:gd name="connsiteX5" fmla="*/ 197644 w 290994"/>
                  <a:gd name="connsiteY5" fmla="*/ 88106 h 319881"/>
                  <a:gd name="connsiteX6" fmla="*/ 209550 w 290994"/>
                  <a:gd name="connsiteY6" fmla="*/ 73818 h 319881"/>
                  <a:gd name="connsiteX7" fmla="*/ 223838 w 290994"/>
                  <a:gd name="connsiteY7" fmla="*/ 64293 h 319881"/>
                  <a:gd name="connsiteX8" fmla="*/ 240507 w 290994"/>
                  <a:gd name="connsiteY8" fmla="*/ 45243 h 319881"/>
                  <a:gd name="connsiteX9" fmla="*/ 250032 w 290994"/>
                  <a:gd name="connsiteY9" fmla="*/ 33337 h 319881"/>
                  <a:gd name="connsiteX10" fmla="*/ 271463 w 290994"/>
                  <a:gd name="connsiteY10" fmla="*/ 14287 h 319881"/>
                  <a:gd name="connsiteX11" fmla="*/ 280988 w 290994"/>
                  <a:gd name="connsiteY11" fmla="*/ 7143 h 319881"/>
                  <a:gd name="connsiteX12" fmla="*/ 288132 w 290994"/>
                  <a:gd name="connsiteY12" fmla="*/ 0 h 319881"/>
                  <a:gd name="connsiteX13" fmla="*/ 283369 w 290994"/>
                  <a:gd name="connsiteY13" fmla="*/ 7143 h 319881"/>
                  <a:gd name="connsiteX14" fmla="*/ 276225 w 290994"/>
                  <a:gd name="connsiteY14" fmla="*/ 16668 h 319881"/>
                  <a:gd name="connsiteX15" fmla="*/ 266700 w 290994"/>
                  <a:gd name="connsiteY15" fmla="*/ 42862 h 319881"/>
                  <a:gd name="connsiteX16" fmla="*/ 254794 w 290994"/>
                  <a:gd name="connsiteY16" fmla="*/ 61912 h 319881"/>
                  <a:gd name="connsiteX17" fmla="*/ 250032 w 290994"/>
                  <a:gd name="connsiteY17" fmla="*/ 78581 h 319881"/>
                  <a:gd name="connsiteX18" fmla="*/ 240507 w 290994"/>
                  <a:gd name="connsiteY18" fmla="*/ 95250 h 319881"/>
                  <a:gd name="connsiteX19" fmla="*/ 226219 w 290994"/>
                  <a:gd name="connsiteY19" fmla="*/ 123825 h 319881"/>
                  <a:gd name="connsiteX20" fmla="*/ 219075 w 290994"/>
                  <a:gd name="connsiteY20" fmla="*/ 138112 h 319881"/>
                  <a:gd name="connsiteX21" fmla="*/ 214313 w 290994"/>
                  <a:gd name="connsiteY21" fmla="*/ 152400 h 319881"/>
                  <a:gd name="connsiteX22" fmla="*/ 211932 w 290994"/>
                  <a:gd name="connsiteY22" fmla="*/ 166687 h 319881"/>
                  <a:gd name="connsiteX23" fmla="*/ 204788 w 290994"/>
                  <a:gd name="connsiteY23" fmla="*/ 180975 h 319881"/>
                  <a:gd name="connsiteX24" fmla="*/ 197644 w 290994"/>
                  <a:gd name="connsiteY24" fmla="*/ 195262 h 319881"/>
                  <a:gd name="connsiteX25" fmla="*/ 190500 w 290994"/>
                  <a:gd name="connsiteY25" fmla="*/ 216693 h 319881"/>
                  <a:gd name="connsiteX26" fmla="*/ 180975 w 290994"/>
                  <a:gd name="connsiteY26" fmla="*/ 233362 h 319881"/>
                  <a:gd name="connsiteX27" fmla="*/ 176213 w 290994"/>
                  <a:gd name="connsiteY27" fmla="*/ 245268 h 319881"/>
                  <a:gd name="connsiteX28" fmla="*/ 173832 w 290994"/>
                  <a:gd name="connsiteY28" fmla="*/ 257175 h 319881"/>
                  <a:gd name="connsiteX29" fmla="*/ 154782 w 290994"/>
                  <a:gd name="connsiteY29" fmla="*/ 295275 h 319881"/>
                  <a:gd name="connsiteX30" fmla="*/ 0 w 290994"/>
                  <a:gd name="connsiteY30" fmla="*/ 109537 h 319881"/>
                  <a:gd name="connsiteX0" fmla="*/ 0 w 290994"/>
                  <a:gd name="connsiteY0" fmla="*/ 109537 h 317897"/>
                  <a:gd name="connsiteX1" fmla="*/ 90488 w 290994"/>
                  <a:gd name="connsiteY1" fmla="*/ 152400 h 317897"/>
                  <a:gd name="connsiteX2" fmla="*/ 152400 w 290994"/>
                  <a:gd name="connsiteY2" fmla="*/ 121443 h 317897"/>
                  <a:gd name="connsiteX3" fmla="*/ 169069 w 290994"/>
                  <a:gd name="connsiteY3" fmla="*/ 107156 h 317897"/>
                  <a:gd name="connsiteX4" fmla="*/ 178594 w 290994"/>
                  <a:gd name="connsiteY4" fmla="*/ 100012 h 317897"/>
                  <a:gd name="connsiteX5" fmla="*/ 197644 w 290994"/>
                  <a:gd name="connsiteY5" fmla="*/ 88106 h 317897"/>
                  <a:gd name="connsiteX6" fmla="*/ 209550 w 290994"/>
                  <a:gd name="connsiteY6" fmla="*/ 73818 h 317897"/>
                  <a:gd name="connsiteX7" fmla="*/ 223838 w 290994"/>
                  <a:gd name="connsiteY7" fmla="*/ 64293 h 317897"/>
                  <a:gd name="connsiteX8" fmla="*/ 240507 w 290994"/>
                  <a:gd name="connsiteY8" fmla="*/ 45243 h 317897"/>
                  <a:gd name="connsiteX9" fmla="*/ 250032 w 290994"/>
                  <a:gd name="connsiteY9" fmla="*/ 33337 h 317897"/>
                  <a:gd name="connsiteX10" fmla="*/ 271463 w 290994"/>
                  <a:gd name="connsiteY10" fmla="*/ 14287 h 317897"/>
                  <a:gd name="connsiteX11" fmla="*/ 280988 w 290994"/>
                  <a:gd name="connsiteY11" fmla="*/ 7143 h 317897"/>
                  <a:gd name="connsiteX12" fmla="*/ 288132 w 290994"/>
                  <a:gd name="connsiteY12" fmla="*/ 0 h 317897"/>
                  <a:gd name="connsiteX13" fmla="*/ 283369 w 290994"/>
                  <a:gd name="connsiteY13" fmla="*/ 7143 h 317897"/>
                  <a:gd name="connsiteX14" fmla="*/ 276225 w 290994"/>
                  <a:gd name="connsiteY14" fmla="*/ 16668 h 317897"/>
                  <a:gd name="connsiteX15" fmla="*/ 266700 w 290994"/>
                  <a:gd name="connsiteY15" fmla="*/ 42862 h 317897"/>
                  <a:gd name="connsiteX16" fmla="*/ 254794 w 290994"/>
                  <a:gd name="connsiteY16" fmla="*/ 61912 h 317897"/>
                  <a:gd name="connsiteX17" fmla="*/ 250032 w 290994"/>
                  <a:gd name="connsiteY17" fmla="*/ 78581 h 317897"/>
                  <a:gd name="connsiteX18" fmla="*/ 240507 w 290994"/>
                  <a:gd name="connsiteY18" fmla="*/ 95250 h 317897"/>
                  <a:gd name="connsiteX19" fmla="*/ 226219 w 290994"/>
                  <a:gd name="connsiteY19" fmla="*/ 123825 h 317897"/>
                  <a:gd name="connsiteX20" fmla="*/ 219075 w 290994"/>
                  <a:gd name="connsiteY20" fmla="*/ 138112 h 317897"/>
                  <a:gd name="connsiteX21" fmla="*/ 214313 w 290994"/>
                  <a:gd name="connsiteY21" fmla="*/ 152400 h 317897"/>
                  <a:gd name="connsiteX22" fmla="*/ 211932 w 290994"/>
                  <a:gd name="connsiteY22" fmla="*/ 166687 h 317897"/>
                  <a:gd name="connsiteX23" fmla="*/ 204788 w 290994"/>
                  <a:gd name="connsiteY23" fmla="*/ 180975 h 317897"/>
                  <a:gd name="connsiteX24" fmla="*/ 197644 w 290994"/>
                  <a:gd name="connsiteY24" fmla="*/ 195262 h 317897"/>
                  <a:gd name="connsiteX25" fmla="*/ 190500 w 290994"/>
                  <a:gd name="connsiteY25" fmla="*/ 216693 h 317897"/>
                  <a:gd name="connsiteX26" fmla="*/ 180975 w 290994"/>
                  <a:gd name="connsiteY26" fmla="*/ 233362 h 317897"/>
                  <a:gd name="connsiteX27" fmla="*/ 176213 w 290994"/>
                  <a:gd name="connsiteY27" fmla="*/ 245268 h 317897"/>
                  <a:gd name="connsiteX28" fmla="*/ 154782 w 290994"/>
                  <a:gd name="connsiteY28" fmla="*/ 295275 h 317897"/>
                  <a:gd name="connsiteX29" fmla="*/ 0 w 290994"/>
                  <a:gd name="connsiteY29" fmla="*/ 109537 h 317897"/>
                  <a:gd name="connsiteX0" fmla="*/ 0 w 290994"/>
                  <a:gd name="connsiteY0" fmla="*/ 109537 h 315912"/>
                  <a:gd name="connsiteX1" fmla="*/ 90488 w 290994"/>
                  <a:gd name="connsiteY1" fmla="*/ 152400 h 315912"/>
                  <a:gd name="connsiteX2" fmla="*/ 152400 w 290994"/>
                  <a:gd name="connsiteY2" fmla="*/ 121443 h 315912"/>
                  <a:gd name="connsiteX3" fmla="*/ 169069 w 290994"/>
                  <a:gd name="connsiteY3" fmla="*/ 107156 h 315912"/>
                  <a:gd name="connsiteX4" fmla="*/ 178594 w 290994"/>
                  <a:gd name="connsiteY4" fmla="*/ 100012 h 315912"/>
                  <a:gd name="connsiteX5" fmla="*/ 197644 w 290994"/>
                  <a:gd name="connsiteY5" fmla="*/ 88106 h 315912"/>
                  <a:gd name="connsiteX6" fmla="*/ 209550 w 290994"/>
                  <a:gd name="connsiteY6" fmla="*/ 73818 h 315912"/>
                  <a:gd name="connsiteX7" fmla="*/ 223838 w 290994"/>
                  <a:gd name="connsiteY7" fmla="*/ 64293 h 315912"/>
                  <a:gd name="connsiteX8" fmla="*/ 240507 w 290994"/>
                  <a:gd name="connsiteY8" fmla="*/ 45243 h 315912"/>
                  <a:gd name="connsiteX9" fmla="*/ 250032 w 290994"/>
                  <a:gd name="connsiteY9" fmla="*/ 33337 h 315912"/>
                  <a:gd name="connsiteX10" fmla="*/ 271463 w 290994"/>
                  <a:gd name="connsiteY10" fmla="*/ 14287 h 315912"/>
                  <a:gd name="connsiteX11" fmla="*/ 280988 w 290994"/>
                  <a:gd name="connsiteY11" fmla="*/ 7143 h 315912"/>
                  <a:gd name="connsiteX12" fmla="*/ 288132 w 290994"/>
                  <a:gd name="connsiteY12" fmla="*/ 0 h 315912"/>
                  <a:gd name="connsiteX13" fmla="*/ 283369 w 290994"/>
                  <a:gd name="connsiteY13" fmla="*/ 7143 h 315912"/>
                  <a:gd name="connsiteX14" fmla="*/ 276225 w 290994"/>
                  <a:gd name="connsiteY14" fmla="*/ 16668 h 315912"/>
                  <a:gd name="connsiteX15" fmla="*/ 266700 w 290994"/>
                  <a:gd name="connsiteY15" fmla="*/ 42862 h 315912"/>
                  <a:gd name="connsiteX16" fmla="*/ 254794 w 290994"/>
                  <a:gd name="connsiteY16" fmla="*/ 61912 h 315912"/>
                  <a:gd name="connsiteX17" fmla="*/ 250032 w 290994"/>
                  <a:gd name="connsiteY17" fmla="*/ 78581 h 315912"/>
                  <a:gd name="connsiteX18" fmla="*/ 240507 w 290994"/>
                  <a:gd name="connsiteY18" fmla="*/ 95250 h 315912"/>
                  <a:gd name="connsiteX19" fmla="*/ 226219 w 290994"/>
                  <a:gd name="connsiteY19" fmla="*/ 123825 h 315912"/>
                  <a:gd name="connsiteX20" fmla="*/ 219075 w 290994"/>
                  <a:gd name="connsiteY20" fmla="*/ 138112 h 315912"/>
                  <a:gd name="connsiteX21" fmla="*/ 214313 w 290994"/>
                  <a:gd name="connsiteY21" fmla="*/ 152400 h 315912"/>
                  <a:gd name="connsiteX22" fmla="*/ 211932 w 290994"/>
                  <a:gd name="connsiteY22" fmla="*/ 166687 h 315912"/>
                  <a:gd name="connsiteX23" fmla="*/ 204788 w 290994"/>
                  <a:gd name="connsiteY23" fmla="*/ 180975 h 315912"/>
                  <a:gd name="connsiteX24" fmla="*/ 197644 w 290994"/>
                  <a:gd name="connsiteY24" fmla="*/ 195262 h 315912"/>
                  <a:gd name="connsiteX25" fmla="*/ 190500 w 290994"/>
                  <a:gd name="connsiteY25" fmla="*/ 216693 h 315912"/>
                  <a:gd name="connsiteX26" fmla="*/ 180975 w 290994"/>
                  <a:gd name="connsiteY26" fmla="*/ 233362 h 315912"/>
                  <a:gd name="connsiteX27" fmla="*/ 154782 w 290994"/>
                  <a:gd name="connsiteY27" fmla="*/ 295275 h 315912"/>
                  <a:gd name="connsiteX28" fmla="*/ 0 w 290994"/>
                  <a:gd name="connsiteY28" fmla="*/ 109537 h 315912"/>
                  <a:gd name="connsiteX0" fmla="*/ 0 w 290994"/>
                  <a:gd name="connsiteY0" fmla="*/ 109537 h 313134"/>
                  <a:gd name="connsiteX1" fmla="*/ 90488 w 290994"/>
                  <a:gd name="connsiteY1" fmla="*/ 152400 h 313134"/>
                  <a:gd name="connsiteX2" fmla="*/ 152400 w 290994"/>
                  <a:gd name="connsiteY2" fmla="*/ 121443 h 313134"/>
                  <a:gd name="connsiteX3" fmla="*/ 169069 w 290994"/>
                  <a:gd name="connsiteY3" fmla="*/ 107156 h 313134"/>
                  <a:gd name="connsiteX4" fmla="*/ 178594 w 290994"/>
                  <a:gd name="connsiteY4" fmla="*/ 100012 h 313134"/>
                  <a:gd name="connsiteX5" fmla="*/ 197644 w 290994"/>
                  <a:gd name="connsiteY5" fmla="*/ 88106 h 313134"/>
                  <a:gd name="connsiteX6" fmla="*/ 209550 w 290994"/>
                  <a:gd name="connsiteY6" fmla="*/ 73818 h 313134"/>
                  <a:gd name="connsiteX7" fmla="*/ 223838 w 290994"/>
                  <a:gd name="connsiteY7" fmla="*/ 64293 h 313134"/>
                  <a:gd name="connsiteX8" fmla="*/ 240507 w 290994"/>
                  <a:gd name="connsiteY8" fmla="*/ 45243 h 313134"/>
                  <a:gd name="connsiteX9" fmla="*/ 250032 w 290994"/>
                  <a:gd name="connsiteY9" fmla="*/ 33337 h 313134"/>
                  <a:gd name="connsiteX10" fmla="*/ 271463 w 290994"/>
                  <a:gd name="connsiteY10" fmla="*/ 14287 h 313134"/>
                  <a:gd name="connsiteX11" fmla="*/ 280988 w 290994"/>
                  <a:gd name="connsiteY11" fmla="*/ 7143 h 313134"/>
                  <a:gd name="connsiteX12" fmla="*/ 288132 w 290994"/>
                  <a:gd name="connsiteY12" fmla="*/ 0 h 313134"/>
                  <a:gd name="connsiteX13" fmla="*/ 283369 w 290994"/>
                  <a:gd name="connsiteY13" fmla="*/ 7143 h 313134"/>
                  <a:gd name="connsiteX14" fmla="*/ 276225 w 290994"/>
                  <a:gd name="connsiteY14" fmla="*/ 16668 h 313134"/>
                  <a:gd name="connsiteX15" fmla="*/ 266700 w 290994"/>
                  <a:gd name="connsiteY15" fmla="*/ 42862 h 313134"/>
                  <a:gd name="connsiteX16" fmla="*/ 254794 w 290994"/>
                  <a:gd name="connsiteY16" fmla="*/ 61912 h 313134"/>
                  <a:gd name="connsiteX17" fmla="*/ 250032 w 290994"/>
                  <a:gd name="connsiteY17" fmla="*/ 78581 h 313134"/>
                  <a:gd name="connsiteX18" fmla="*/ 240507 w 290994"/>
                  <a:gd name="connsiteY18" fmla="*/ 95250 h 313134"/>
                  <a:gd name="connsiteX19" fmla="*/ 226219 w 290994"/>
                  <a:gd name="connsiteY19" fmla="*/ 123825 h 313134"/>
                  <a:gd name="connsiteX20" fmla="*/ 219075 w 290994"/>
                  <a:gd name="connsiteY20" fmla="*/ 138112 h 313134"/>
                  <a:gd name="connsiteX21" fmla="*/ 214313 w 290994"/>
                  <a:gd name="connsiteY21" fmla="*/ 152400 h 313134"/>
                  <a:gd name="connsiteX22" fmla="*/ 211932 w 290994"/>
                  <a:gd name="connsiteY22" fmla="*/ 166687 h 313134"/>
                  <a:gd name="connsiteX23" fmla="*/ 204788 w 290994"/>
                  <a:gd name="connsiteY23" fmla="*/ 180975 h 313134"/>
                  <a:gd name="connsiteX24" fmla="*/ 197644 w 290994"/>
                  <a:gd name="connsiteY24" fmla="*/ 195262 h 313134"/>
                  <a:gd name="connsiteX25" fmla="*/ 190500 w 290994"/>
                  <a:gd name="connsiteY25" fmla="*/ 216693 h 313134"/>
                  <a:gd name="connsiteX26" fmla="*/ 154782 w 290994"/>
                  <a:gd name="connsiteY26" fmla="*/ 295275 h 313134"/>
                  <a:gd name="connsiteX27" fmla="*/ 0 w 290994"/>
                  <a:gd name="connsiteY27" fmla="*/ 109537 h 313134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54782 w 290994"/>
                  <a:gd name="connsiteY25" fmla="*/ 295275 h 309562"/>
                  <a:gd name="connsiteX26" fmla="*/ 0 w 290994"/>
                  <a:gd name="connsiteY26" fmla="*/ 109537 h 309562"/>
                  <a:gd name="connsiteX0" fmla="*/ 0 w 290994"/>
                  <a:gd name="connsiteY0" fmla="*/ 109537 h 307181"/>
                  <a:gd name="connsiteX1" fmla="*/ 90488 w 290994"/>
                  <a:gd name="connsiteY1" fmla="*/ 152400 h 307181"/>
                  <a:gd name="connsiteX2" fmla="*/ 152400 w 290994"/>
                  <a:gd name="connsiteY2" fmla="*/ 121443 h 307181"/>
                  <a:gd name="connsiteX3" fmla="*/ 169069 w 290994"/>
                  <a:gd name="connsiteY3" fmla="*/ 107156 h 307181"/>
                  <a:gd name="connsiteX4" fmla="*/ 178594 w 290994"/>
                  <a:gd name="connsiteY4" fmla="*/ 100012 h 307181"/>
                  <a:gd name="connsiteX5" fmla="*/ 197644 w 290994"/>
                  <a:gd name="connsiteY5" fmla="*/ 88106 h 307181"/>
                  <a:gd name="connsiteX6" fmla="*/ 209550 w 290994"/>
                  <a:gd name="connsiteY6" fmla="*/ 73818 h 307181"/>
                  <a:gd name="connsiteX7" fmla="*/ 223838 w 290994"/>
                  <a:gd name="connsiteY7" fmla="*/ 64293 h 307181"/>
                  <a:gd name="connsiteX8" fmla="*/ 240507 w 290994"/>
                  <a:gd name="connsiteY8" fmla="*/ 45243 h 307181"/>
                  <a:gd name="connsiteX9" fmla="*/ 250032 w 290994"/>
                  <a:gd name="connsiteY9" fmla="*/ 33337 h 307181"/>
                  <a:gd name="connsiteX10" fmla="*/ 271463 w 290994"/>
                  <a:gd name="connsiteY10" fmla="*/ 14287 h 307181"/>
                  <a:gd name="connsiteX11" fmla="*/ 280988 w 290994"/>
                  <a:gd name="connsiteY11" fmla="*/ 7143 h 307181"/>
                  <a:gd name="connsiteX12" fmla="*/ 288132 w 290994"/>
                  <a:gd name="connsiteY12" fmla="*/ 0 h 307181"/>
                  <a:gd name="connsiteX13" fmla="*/ 283369 w 290994"/>
                  <a:gd name="connsiteY13" fmla="*/ 7143 h 307181"/>
                  <a:gd name="connsiteX14" fmla="*/ 276225 w 290994"/>
                  <a:gd name="connsiteY14" fmla="*/ 16668 h 307181"/>
                  <a:gd name="connsiteX15" fmla="*/ 266700 w 290994"/>
                  <a:gd name="connsiteY15" fmla="*/ 42862 h 307181"/>
                  <a:gd name="connsiteX16" fmla="*/ 254794 w 290994"/>
                  <a:gd name="connsiteY16" fmla="*/ 61912 h 307181"/>
                  <a:gd name="connsiteX17" fmla="*/ 250032 w 290994"/>
                  <a:gd name="connsiteY17" fmla="*/ 78581 h 307181"/>
                  <a:gd name="connsiteX18" fmla="*/ 240507 w 290994"/>
                  <a:gd name="connsiteY18" fmla="*/ 95250 h 307181"/>
                  <a:gd name="connsiteX19" fmla="*/ 226219 w 290994"/>
                  <a:gd name="connsiteY19" fmla="*/ 123825 h 307181"/>
                  <a:gd name="connsiteX20" fmla="*/ 219075 w 290994"/>
                  <a:gd name="connsiteY20" fmla="*/ 138112 h 307181"/>
                  <a:gd name="connsiteX21" fmla="*/ 214313 w 290994"/>
                  <a:gd name="connsiteY21" fmla="*/ 152400 h 307181"/>
                  <a:gd name="connsiteX22" fmla="*/ 211932 w 290994"/>
                  <a:gd name="connsiteY22" fmla="*/ 166687 h 307181"/>
                  <a:gd name="connsiteX23" fmla="*/ 204788 w 290994"/>
                  <a:gd name="connsiteY23" fmla="*/ 180975 h 307181"/>
                  <a:gd name="connsiteX24" fmla="*/ 154782 w 290994"/>
                  <a:gd name="connsiteY24" fmla="*/ 295275 h 307181"/>
                  <a:gd name="connsiteX25" fmla="*/ 0 w 290994"/>
                  <a:gd name="connsiteY25" fmla="*/ 109537 h 307181"/>
                  <a:gd name="connsiteX0" fmla="*/ 0 w 290994"/>
                  <a:gd name="connsiteY0" fmla="*/ 109537 h 304800"/>
                  <a:gd name="connsiteX1" fmla="*/ 90488 w 290994"/>
                  <a:gd name="connsiteY1" fmla="*/ 152400 h 304800"/>
                  <a:gd name="connsiteX2" fmla="*/ 152400 w 290994"/>
                  <a:gd name="connsiteY2" fmla="*/ 121443 h 304800"/>
                  <a:gd name="connsiteX3" fmla="*/ 169069 w 290994"/>
                  <a:gd name="connsiteY3" fmla="*/ 107156 h 304800"/>
                  <a:gd name="connsiteX4" fmla="*/ 178594 w 290994"/>
                  <a:gd name="connsiteY4" fmla="*/ 100012 h 304800"/>
                  <a:gd name="connsiteX5" fmla="*/ 197644 w 290994"/>
                  <a:gd name="connsiteY5" fmla="*/ 88106 h 304800"/>
                  <a:gd name="connsiteX6" fmla="*/ 209550 w 290994"/>
                  <a:gd name="connsiteY6" fmla="*/ 73818 h 304800"/>
                  <a:gd name="connsiteX7" fmla="*/ 223838 w 290994"/>
                  <a:gd name="connsiteY7" fmla="*/ 64293 h 304800"/>
                  <a:gd name="connsiteX8" fmla="*/ 240507 w 290994"/>
                  <a:gd name="connsiteY8" fmla="*/ 45243 h 304800"/>
                  <a:gd name="connsiteX9" fmla="*/ 250032 w 290994"/>
                  <a:gd name="connsiteY9" fmla="*/ 33337 h 304800"/>
                  <a:gd name="connsiteX10" fmla="*/ 271463 w 290994"/>
                  <a:gd name="connsiteY10" fmla="*/ 14287 h 304800"/>
                  <a:gd name="connsiteX11" fmla="*/ 280988 w 290994"/>
                  <a:gd name="connsiteY11" fmla="*/ 7143 h 304800"/>
                  <a:gd name="connsiteX12" fmla="*/ 288132 w 290994"/>
                  <a:gd name="connsiteY12" fmla="*/ 0 h 304800"/>
                  <a:gd name="connsiteX13" fmla="*/ 283369 w 290994"/>
                  <a:gd name="connsiteY13" fmla="*/ 7143 h 304800"/>
                  <a:gd name="connsiteX14" fmla="*/ 276225 w 290994"/>
                  <a:gd name="connsiteY14" fmla="*/ 16668 h 304800"/>
                  <a:gd name="connsiteX15" fmla="*/ 266700 w 290994"/>
                  <a:gd name="connsiteY15" fmla="*/ 42862 h 304800"/>
                  <a:gd name="connsiteX16" fmla="*/ 254794 w 290994"/>
                  <a:gd name="connsiteY16" fmla="*/ 61912 h 304800"/>
                  <a:gd name="connsiteX17" fmla="*/ 250032 w 290994"/>
                  <a:gd name="connsiteY17" fmla="*/ 78581 h 304800"/>
                  <a:gd name="connsiteX18" fmla="*/ 240507 w 290994"/>
                  <a:gd name="connsiteY18" fmla="*/ 95250 h 304800"/>
                  <a:gd name="connsiteX19" fmla="*/ 226219 w 290994"/>
                  <a:gd name="connsiteY19" fmla="*/ 123825 h 304800"/>
                  <a:gd name="connsiteX20" fmla="*/ 219075 w 290994"/>
                  <a:gd name="connsiteY20" fmla="*/ 138112 h 304800"/>
                  <a:gd name="connsiteX21" fmla="*/ 214313 w 290994"/>
                  <a:gd name="connsiteY21" fmla="*/ 152400 h 304800"/>
                  <a:gd name="connsiteX22" fmla="*/ 211932 w 290994"/>
                  <a:gd name="connsiteY22" fmla="*/ 166687 h 304800"/>
                  <a:gd name="connsiteX23" fmla="*/ 154782 w 290994"/>
                  <a:gd name="connsiteY23" fmla="*/ 295275 h 304800"/>
                  <a:gd name="connsiteX24" fmla="*/ 0 w 290994"/>
                  <a:gd name="connsiteY24" fmla="*/ 109537 h 304800"/>
                  <a:gd name="connsiteX0" fmla="*/ 0 w 290994"/>
                  <a:gd name="connsiteY0" fmla="*/ 109537 h 302419"/>
                  <a:gd name="connsiteX1" fmla="*/ 90488 w 290994"/>
                  <a:gd name="connsiteY1" fmla="*/ 152400 h 302419"/>
                  <a:gd name="connsiteX2" fmla="*/ 152400 w 290994"/>
                  <a:gd name="connsiteY2" fmla="*/ 121443 h 302419"/>
                  <a:gd name="connsiteX3" fmla="*/ 169069 w 290994"/>
                  <a:gd name="connsiteY3" fmla="*/ 107156 h 302419"/>
                  <a:gd name="connsiteX4" fmla="*/ 178594 w 290994"/>
                  <a:gd name="connsiteY4" fmla="*/ 100012 h 302419"/>
                  <a:gd name="connsiteX5" fmla="*/ 197644 w 290994"/>
                  <a:gd name="connsiteY5" fmla="*/ 88106 h 302419"/>
                  <a:gd name="connsiteX6" fmla="*/ 209550 w 290994"/>
                  <a:gd name="connsiteY6" fmla="*/ 73818 h 302419"/>
                  <a:gd name="connsiteX7" fmla="*/ 223838 w 290994"/>
                  <a:gd name="connsiteY7" fmla="*/ 64293 h 302419"/>
                  <a:gd name="connsiteX8" fmla="*/ 240507 w 290994"/>
                  <a:gd name="connsiteY8" fmla="*/ 45243 h 302419"/>
                  <a:gd name="connsiteX9" fmla="*/ 250032 w 290994"/>
                  <a:gd name="connsiteY9" fmla="*/ 33337 h 302419"/>
                  <a:gd name="connsiteX10" fmla="*/ 271463 w 290994"/>
                  <a:gd name="connsiteY10" fmla="*/ 14287 h 302419"/>
                  <a:gd name="connsiteX11" fmla="*/ 280988 w 290994"/>
                  <a:gd name="connsiteY11" fmla="*/ 7143 h 302419"/>
                  <a:gd name="connsiteX12" fmla="*/ 288132 w 290994"/>
                  <a:gd name="connsiteY12" fmla="*/ 0 h 302419"/>
                  <a:gd name="connsiteX13" fmla="*/ 283369 w 290994"/>
                  <a:gd name="connsiteY13" fmla="*/ 7143 h 302419"/>
                  <a:gd name="connsiteX14" fmla="*/ 276225 w 290994"/>
                  <a:gd name="connsiteY14" fmla="*/ 16668 h 302419"/>
                  <a:gd name="connsiteX15" fmla="*/ 266700 w 290994"/>
                  <a:gd name="connsiteY15" fmla="*/ 42862 h 302419"/>
                  <a:gd name="connsiteX16" fmla="*/ 254794 w 290994"/>
                  <a:gd name="connsiteY16" fmla="*/ 61912 h 302419"/>
                  <a:gd name="connsiteX17" fmla="*/ 250032 w 290994"/>
                  <a:gd name="connsiteY17" fmla="*/ 78581 h 302419"/>
                  <a:gd name="connsiteX18" fmla="*/ 240507 w 290994"/>
                  <a:gd name="connsiteY18" fmla="*/ 95250 h 302419"/>
                  <a:gd name="connsiteX19" fmla="*/ 226219 w 290994"/>
                  <a:gd name="connsiteY19" fmla="*/ 123825 h 302419"/>
                  <a:gd name="connsiteX20" fmla="*/ 219075 w 290994"/>
                  <a:gd name="connsiteY20" fmla="*/ 138112 h 302419"/>
                  <a:gd name="connsiteX21" fmla="*/ 214313 w 290994"/>
                  <a:gd name="connsiteY21" fmla="*/ 152400 h 302419"/>
                  <a:gd name="connsiteX22" fmla="*/ 154782 w 290994"/>
                  <a:gd name="connsiteY22" fmla="*/ 295275 h 302419"/>
                  <a:gd name="connsiteX23" fmla="*/ 0 w 290994"/>
                  <a:gd name="connsiteY23" fmla="*/ 109537 h 302419"/>
                  <a:gd name="connsiteX0" fmla="*/ 0 w 290994"/>
                  <a:gd name="connsiteY0" fmla="*/ 109537 h 300038"/>
                  <a:gd name="connsiteX1" fmla="*/ 90488 w 290994"/>
                  <a:gd name="connsiteY1" fmla="*/ 152400 h 300038"/>
                  <a:gd name="connsiteX2" fmla="*/ 152400 w 290994"/>
                  <a:gd name="connsiteY2" fmla="*/ 121443 h 300038"/>
                  <a:gd name="connsiteX3" fmla="*/ 169069 w 290994"/>
                  <a:gd name="connsiteY3" fmla="*/ 107156 h 300038"/>
                  <a:gd name="connsiteX4" fmla="*/ 178594 w 290994"/>
                  <a:gd name="connsiteY4" fmla="*/ 100012 h 300038"/>
                  <a:gd name="connsiteX5" fmla="*/ 197644 w 290994"/>
                  <a:gd name="connsiteY5" fmla="*/ 88106 h 300038"/>
                  <a:gd name="connsiteX6" fmla="*/ 209550 w 290994"/>
                  <a:gd name="connsiteY6" fmla="*/ 73818 h 300038"/>
                  <a:gd name="connsiteX7" fmla="*/ 223838 w 290994"/>
                  <a:gd name="connsiteY7" fmla="*/ 64293 h 300038"/>
                  <a:gd name="connsiteX8" fmla="*/ 240507 w 290994"/>
                  <a:gd name="connsiteY8" fmla="*/ 45243 h 300038"/>
                  <a:gd name="connsiteX9" fmla="*/ 250032 w 290994"/>
                  <a:gd name="connsiteY9" fmla="*/ 33337 h 300038"/>
                  <a:gd name="connsiteX10" fmla="*/ 271463 w 290994"/>
                  <a:gd name="connsiteY10" fmla="*/ 14287 h 300038"/>
                  <a:gd name="connsiteX11" fmla="*/ 280988 w 290994"/>
                  <a:gd name="connsiteY11" fmla="*/ 7143 h 300038"/>
                  <a:gd name="connsiteX12" fmla="*/ 288132 w 290994"/>
                  <a:gd name="connsiteY12" fmla="*/ 0 h 300038"/>
                  <a:gd name="connsiteX13" fmla="*/ 283369 w 290994"/>
                  <a:gd name="connsiteY13" fmla="*/ 7143 h 300038"/>
                  <a:gd name="connsiteX14" fmla="*/ 276225 w 290994"/>
                  <a:gd name="connsiteY14" fmla="*/ 16668 h 300038"/>
                  <a:gd name="connsiteX15" fmla="*/ 266700 w 290994"/>
                  <a:gd name="connsiteY15" fmla="*/ 42862 h 300038"/>
                  <a:gd name="connsiteX16" fmla="*/ 254794 w 290994"/>
                  <a:gd name="connsiteY16" fmla="*/ 61912 h 300038"/>
                  <a:gd name="connsiteX17" fmla="*/ 250032 w 290994"/>
                  <a:gd name="connsiteY17" fmla="*/ 78581 h 300038"/>
                  <a:gd name="connsiteX18" fmla="*/ 240507 w 290994"/>
                  <a:gd name="connsiteY18" fmla="*/ 95250 h 300038"/>
                  <a:gd name="connsiteX19" fmla="*/ 226219 w 290994"/>
                  <a:gd name="connsiteY19" fmla="*/ 123825 h 300038"/>
                  <a:gd name="connsiteX20" fmla="*/ 219075 w 290994"/>
                  <a:gd name="connsiteY20" fmla="*/ 138112 h 300038"/>
                  <a:gd name="connsiteX21" fmla="*/ 154782 w 290994"/>
                  <a:gd name="connsiteY21" fmla="*/ 295275 h 300038"/>
                  <a:gd name="connsiteX22" fmla="*/ 0 w 290994"/>
                  <a:gd name="connsiteY22" fmla="*/ 109537 h 300038"/>
                  <a:gd name="connsiteX0" fmla="*/ 0 w 290994"/>
                  <a:gd name="connsiteY0" fmla="*/ 109537 h 297656"/>
                  <a:gd name="connsiteX1" fmla="*/ 90488 w 290994"/>
                  <a:gd name="connsiteY1" fmla="*/ 152400 h 297656"/>
                  <a:gd name="connsiteX2" fmla="*/ 152400 w 290994"/>
                  <a:gd name="connsiteY2" fmla="*/ 121443 h 297656"/>
                  <a:gd name="connsiteX3" fmla="*/ 169069 w 290994"/>
                  <a:gd name="connsiteY3" fmla="*/ 107156 h 297656"/>
                  <a:gd name="connsiteX4" fmla="*/ 178594 w 290994"/>
                  <a:gd name="connsiteY4" fmla="*/ 100012 h 297656"/>
                  <a:gd name="connsiteX5" fmla="*/ 197644 w 290994"/>
                  <a:gd name="connsiteY5" fmla="*/ 88106 h 297656"/>
                  <a:gd name="connsiteX6" fmla="*/ 209550 w 290994"/>
                  <a:gd name="connsiteY6" fmla="*/ 73818 h 297656"/>
                  <a:gd name="connsiteX7" fmla="*/ 223838 w 290994"/>
                  <a:gd name="connsiteY7" fmla="*/ 64293 h 297656"/>
                  <a:gd name="connsiteX8" fmla="*/ 240507 w 290994"/>
                  <a:gd name="connsiteY8" fmla="*/ 45243 h 297656"/>
                  <a:gd name="connsiteX9" fmla="*/ 250032 w 290994"/>
                  <a:gd name="connsiteY9" fmla="*/ 33337 h 297656"/>
                  <a:gd name="connsiteX10" fmla="*/ 271463 w 290994"/>
                  <a:gd name="connsiteY10" fmla="*/ 14287 h 297656"/>
                  <a:gd name="connsiteX11" fmla="*/ 280988 w 290994"/>
                  <a:gd name="connsiteY11" fmla="*/ 7143 h 297656"/>
                  <a:gd name="connsiteX12" fmla="*/ 288132 w 290994"/>
                  <a:gd name="connsiteY12" fmla="*/ 0 h 297656"/>
                  <a:gd name="connsiteX13" fmla="*/ 283369 w 290994"/>
                  <a:gd name="connsiteY13" fmla="*/ 7143 h 297656"/>
                  <a:gd name="connsiteX14" fmla="*/ 276225 w 290994"/>
                  <a:gd name="connsiteY14" fmla="*/ 16668 h 297656"/>
                  <a:gd name="connsiteX15" fmla="*/ 266700 w 290994"/>
                  <a:gd name="connsiteY15" fmla="*/ 42862 h 297656"/>
                  <a:gd name="connsiteX16" fmla="*/ 254794 w 290994"/>
                  <a:gd name="connsiteY16" fmla="*/ 61912 h 297656"/>
                  <a:gd name="connsiteX17" fmla="*/ 250032 w 290994"/>
                  <a:gd name="connsiteY17" fmla="*/ 78581 h 297656"/>
                  <a:gd name="connsiteX18" fmla="*/ 240507 w 290994"/>
                  <a:gd name="connsiteY18" fmla="*/ 95250 h 297656"/>
                  <a:gd name="connsiteX19" fmla="*/ 226219 w 290994"/>
                  <a:gd name="connsiteY19" fmla="*/ 123825 h 297656"/>
                  <a:gd name="connsiteX20" fmla="*/ 154782 w 290994"/>
                  <a:gd name="connsiteY20" fmla="*/ 295275 h 297656"/>
                  <a:gd name="connsiteX21" fmla="*/ 0 w 290994"/>
                  <a:gd name="connsiteY21" fmla="*/ 109537 h 297656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154782 w 290994"/>
                  <a:gd name="connsiteY19" fmla="*/ 295275 h 295275"/>
                  <a:gd name="connsiteX20" fmla="*/ 0 w 290994"/>
                  <a:gd name="connsiteY2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154782 w 290994"/>
                  <a:gd name="connsiteY18" fmla="*/ 295275 h 295275"/>
                  <a:gd name="connsiteX19" fmla="*/ 0 w 290994"/>
                  <a:gd name="connsiteY1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154782 w 290994"/>
                  <a:gd name="connsiteY17" fmla="*/ 295275 h 295275"/>
                  <a:gd name="connsiteX18" fmla="*/ 0 w 290994"/>
                  <a:gd name="connsiteY1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154782 w 290994"/>
                  <a:gd name="connsiteY16" fmla="*/ 295275 h 295275"/>
                  <a:gd name="connsiteX17" fmla="*/ 0 w 290994"/>
                  <a:gd name="connsiteY17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154782 w 290994"/>
                  <a:gd name="connsiteY15" fmla="*/ 295275 h 295275"/>
                  <a:gd name="connsiteX16" fmla="*/ 0 w 290994"/>
                  <a:gd name="connsiteY16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78594 w 290994"/>
                  <a:gd name="connsiteY3" fmla="*/ 100012 h 295275"/>
                  <a:gd name="connsiteX4" fmla="*/ 197644 w 290994"/>
                  <a:gd name="connsiteY4" fmla="*/ 88106 h 295275"/>
                  <a:gd name="connsiteX5" fmla="*/ 209550 w 290994"/>
                  <a:gd name="connsiteY5" fmla="*/ 73818 h 295275"/>
                  <a:gd name="connsiteX6" fmla="*/ 223838 w 290994"/>
                  <a:gd name="connsiteY6" fmla="*/ 64293 h 295275"/>
                  <a:gd name="connsiteX7" fmla="*/ 240507 w 290994"/>
                  <a:gd name="connsiteY7" fmla="*/ 45243 h 295275"/>
                  <a:gd name="connsiteX8" fmla="*/ 250032 w 290994"/>
                  <a:gd name="connsiteY8" fmla="*/ 33337 h 295275"/>
                  <a:gd name="connsiteX9" fmla="*/ 271463 w 290994"/>
                  <a:gd name="connsiteY9" fmla="*/ 14287 h 295275"/>
                  <a:gd name="connsiteX10" fmla="*/ 280988 w 290994"/>
                  <a:gd name="connsiteY10" fmla="*/ 7143 h 295275"/>
                  <a:gd name="connsiteX11" fmla="*/ 288132 w 290994"/>
                  <a:gd name="connsiteY11" fmla="*/ 0 h 295275"/>
                  <a:gd name="connsiteX12" fmla="*/ 283369 w 290994"/>
                  <a:gd name="connsiteY12" fmla="*/ 7143 h 295275"/>
                  <a:gd name="connsiteX13" fmla="*/ 276225 w 290994"/>
                  <a:gd name="connsiteY13" fmla="*/ 16668 h 295275"/>
                  <a:gd name="connsiteX14" fmla="*/ 154782 w 290994"/>
                  <a:gd name="connsiteY14" fmla="*/ 295275 h 295275"/>
                  <a:gd name="connsiteX15" fmla="*/ 0 w 290994"/>
                  <a:gd name="connsiteY15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97644 w 290994"/>
                  <a:gd name="connsiteY3" fmla="*/ 88106 h 295275"/>
                  <a:gd name="connsiteX4" fmla="*/ 209550 w 290994"/>
                  <a:gd name="connsiteY4" fmla="*/ 73818 h 295275"/>
                  <a:gd name="connsiteX5" fmla="*/ 223838 w 290994"/>
                  <a:gd name="connsiteY5" fmla="*/ 64293 h 295275"/>
                  <a:gd name="connsiteX6" fmla="*/ 240507 w 290994"/>
                  <a:gd name="connsiteY6" fmla="*/ 45243 h 295275"/>
                  <a:gd name="connsiteX7" fmla="*/ 250032 w 290994"/>
                  <a:gd name="connsiteY7" fmla="*/ 33337 h 295275"/>
                  <a:gd name="connsiteX8" fmla="*/ 271463 w 290994"/>
                  <a:gd name="connsiteY8" fmla="*/ 14287 h 295275"/>
                  <a:gd name="connsiteX9" fmla="*/ 280988 w 290994"/>
                  <a:gd name="connsiteY9" fmla="*/ 7143 h 295275"/>
                  <a:gd name="connsiteX10" fmla="*/ 288132 w 290994"/>
                  <a:gd name="connsiteY10" fmla="*/ 0 h 295275"/>
                  <a:gd name="connsiteX11" fmla="*/ 283369 w 290994"/>
                  <a:gd name="connsiteY11" fmla="*/ 7143 h 295275"/>
                  <a:gd name="connsiteX12" fmla="*/ 276225 w 290994"/>
                  <a:gd name="connsiteY12" fmla="*/ 16668 h 295275"/>
                  <a:gd name="connsiteX13" fmla="*/ 154782 w 290994"/>
                  <a:gd name="connsiteY13" fmla="*/ 295275 h 295275"/>
                  <a:gd name="connsiteX14" fmla="*/ 0 w 290994"/>
                  <a:gd name="connsiteY14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97644 w 290994"/>
                  <a:gd name="connsiteY2" fmla="*/ 88106 h 295275"/>
                  <a:gd name="connsiteX3" fmla="*/ 209550 w 290994"/>
                  <a:gd name="connsiteY3" fmla="*/ 73818 h 295275"/>
                  <a:gd name="connsiteX4" fmla="*/ 223838 w 290994"/>
                  <a:gd name="connsiteY4" fmla="*/ 64293 h 295275"/>
                  <a:gd name="connsiteX5" fmla="*/ 240507 w 290994"/>
                  <a:gd name="connsiteY5" fmla="*/ 45243 h 295275"/>
                  <a:gd name="connsiteX6" fmla="*/ 250032 w 290994"/>
                  <a:gd name="connsiteY6" fmla="*/ 33337 h 295275"/>
                  <a:gd name="connsiteX7" fmla="*/ 271463 w 290994"/>
                  <a:gd name="connsiteY7" fmla="*/ 14287 h 295275"/>
                  <a:gd name="connsiteX8" fmla="*/ 280988 w 290994"/>
                  <a:gd name="connsiteY8" fmla="*/ 7143 h 295275"/>
                  <a:gd name="connsiteX9" fmla="*/ 288132 w 290994"/>
                  <a:gd name="connsiteY9" fmla="*/ 0 h 295275"/>
                  <a:gd name="connsiteX10" fmla="*/ 283369 w 290994"/>
                  <a:gd name="connsiteY10" fmla="*/ 7143 h 295275"/>
                  <a:gd name="connsiteX11" fmla="*/ 276225 w 290994"/>
                  <a:gd name="connsiteY11" fmla="*/ 16668 h 295275"/>
                  <a:gd name="connsiteX12" fmla="*/ 154782 w 290994"/>
                  <a:gd name="connsiteY12" fmla="*/ 295275 h 295275"/>
                  <a:gd name="connsiteX13" fmla="*/ 0 w 290994"/>
                  <a:gd name="connsiteY13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09550 w 290994"/>
                  <a:gd name="connsiteY2" fmla="*/ 73818 h 295275"/>
                  <a:gd name="connsiteX3" fmla="*/ 223838 w 290994"/>
                  <a:gd name="connsiteY3" fmla="*/ 64293 h 295275"/>
                  <a:gd name="connsiteX4" fmla="*/ 240507 w 290994"/>
                  <a:gd name="connsiteY4" fmla="*/ 45243 h 295275"/>
                  <a:gd name="connsiteX5" fmla="*/ 250032 w 290994"/>
                  <a:gd name="connsiteY5" fmla="*/ 33337 h 295275"/>
                  <a:gd name="connsiteX6" fmla="*/ 271463 w 290994"/>
                  <a:gd name="connsiteY6" fmla="*/ 14287 h 295275"/>
                  <a:gd name="connsiteX7" fmla="*/ 280988 w 290994"/>
                  <a:gd name="connsiteY7" fmla="*/ 7143 h 295275"/>
                  <a:gd name="connsiteX8" fmla="*/ 288132 w 290994"/>
                  <a:gd name="connsiteY8" fmla="*/ 0 h 295275"/>
                  <a:gd name="connsiteX9" fmla="*/ 283369 w 290994"/>
                  <a:gd name="connsiteY9" fmla="*/ 7143 h 295275"/>
                  <a:gd name="connsiteX10" fmla="*/ 276225 w 290994"/>
                  <a:gd name="connsiteY10" fmla="*/ 16668 h 295275"/>
                  <a:gd name="connsiteX11" fmla="*/ 154782 w 290994"/>
                  <a:gd name="connsiteY11" fmla="*/ 295275 h 295275"/>
                  <a:gd name="connsiteX12" fmla="*/ 0 w 290994"/>
                  <a:gd name="connsiteY12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23838 w 290994"/>
                  <a:gd name="connsiteY2" fmla="*/ 64293 h 295275"/>
                  <a:gd name="connsiteX3" fmla="*/ 240507 w 290994"/>
                  <a:gd name="connsiteY3" fmla="*/ 45243 h 295275"/>
                  <a:gd name="connsiteX4" fmla="*/ 250032 w 290994"/>
                  <a:gd name="connsiteY4" fmla="*/ 33337 h 295275"/>
                  <a:gd name="connsiteX5" fmla="*/ 271463 w 290994"/>
                  <a:gd name="connsiteY5" fmla="*/ 14287 h 295275"/>
                  <a:gd name="connsiteX6" fmla="*/ 280988 w 290994"/>
                  <a:gd name="connsiteY6" fmla="*/ 7143 h 295275"/>
                  <a:gd name="connsiteX7" fmla="*/ 288132 w 290994"/>
                  <a:gd name="connsiteY7" fmla="*/ 0 h 295275"/>
                  <a:gd name="connsiteX8" fmla="*/ 283369 w 290994"/>
                  <a:gd name="connsiteY8" fmla="*/ 7143 h 295275"/>
                  <a:gd name="connsiteX9" fmla="*/ 276225 w 290994"/>
                  <a:gd name="connsiteY9" fmla="*/ 16668 h 295275"/>
                  <a:gd name="connsiteX10" fmla="*/ 154782 w 290994"/>
                  <a:gd name="connsiteY10" fmla="*/ 295275 h 295275"/>
                  <a:gd name="connsiteX11" fmla="*/ 0 w 290994"/>
                  <a:gd name="connsiteY11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40507 w 290994"/>
                  <a:gd name="connsiteY2" fmla="*/ 45243 h 295275"/>
                  <a:gd name="connsiteX3" fmla="*/ 250032 w 290994"/>
                  <a:gd name="connsiteY3" fmla="*/ 33337 h 295275"/>
                  <a:gd name="connsiteX4" fmla="*/ 271463 w 290994"/>
                  <a:gd name="connsiteY4" fmla="*/ 14287 h 295275"/>
                  <a:gd name="connsiteX5" fmla="*/ 280988 w 290994"/>
                  <a:gd name="connsiteY5" fmla="*/ 7143 h 295275"/>
                  <a:gd name="connsiteX6" fmla="*/ 288132 w 290994"/>
                  <a:gd name="connsiteY6" fmla="*/ 0 h 295275"/>
                  <a:gd name="connsiteX7" fmla="*/ 283369 w 290994"/>
                  <a:gd name="connsiteY7" fmla="*/ 7143 h 295275"/>
                  <a:gd name="connsiteX8" fmla="*/ 276225 w 290994"/>
                  <a:gd name="connsiteY8" fmla="*/ 16668 h 295275"/>
                  <a:gd name="connsiteX9" fmla="*/ 154782 w 290994"/>
                  <a:gd name="connsiteY9" fmla="*/ 295275 h 295275"/>
                  <a:gd name="connsiteX10" fmla="*/ 0 w 290994"/>
                  <a:gd name="connsiteY1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50032 w 290994"/>
                  <a:gd name="connsiteY2" fmla="*/ 33337 h 295275"/>
                  <a:gd name="connsiteX3" fmla="*/ 271463 w 290994"/>
                  <a:gd name="connsiteY3" fmla="*/ 14287 h 295275"/>
                  <a:gd name="connsiteX4" fmla="*/ 280988 w 290994"/>
                  <a:gd name="connsiteY4" fmla="*/ 7143 h 295275"/>
                  <a:gd name="connsiteX5" fmla="*/ 288132 w 290994"/>
                  <a:gd name="connsiteY5" fmla="*/ 0 h 295275"/>
                  <a:gd name="connsiteX6" fmla="*/ 283369 w 290994"/>
                  <a:gd name="connsiteY6" fmla="*/ 7143 h 295275"/>
                  <a:gd name="connsiteX7" fmla="*/ 276225 w 290994"/>
                  <a:gd name="connsiteY7" fmla="*/ 16668 h 295275"/>
                  <a:gd name="connsiteX8" fmla="*/ 154782 w 290994"/>
                  <a:gd name="connsiteY8" fmla="*/ 295275 h 295275"/>
                  <a:gd name="connsiteX9" fmla="*/ 0 w 290994"/>
                  <a:gd name="connsiteY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276225 w 290994"/>
                  <a:gd name="connsiteY6" fmla="*/ 16668 h 295275"/>
                  <a:gd name="connsiteX7" fmla="*/ 154782 w 290994"/>
                  <a:gd name="connsiteY7" fmla="*/ 295275 h 295275"/>
                  <a:gd name="connsiteX8" fmla="*/ 0 w 290994"/>
                  <a:gd name="connsiteY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154782 w 290994"/>
                  <a:gd name="connsiteY6" fmla="*/ 295275 h 295275"/>
                  <a:gd name="connsiteX7" fmla="*/ 0 w 290994"/>
                  <a:gd name="connsiteY7" fmla="*/ 109537 h 295275"/>
                  <a:gd name="connsiteX0" fmla="*/ 0 w 288132"/>
                  <a:gd name="connsiteY0" fmla="*/ 109537 h 295275"/>
                  <a:gd name="connsiteX1" fmla="*/ 90488 w 288132"/>
                  <a:gd name="connsiteY1" fmla="*/ 152400 h 295275"/>
                  <a:gd name="connsiteX2" fmla="*/ 271463 w 288132"/>
                  <a:gd name="connsiteY2" fmla="*/ 14287 h 295275"/>
                  <a:gd name="connsiteX3" fmla="*/ 280988 w 288132"/>
                  <a:gd name="connsiteY3" fmla="*/ 7143 h 295275"/>
                  <a:gd name="connsiteX4" fmla="*/ 288132 w 288132"/>
                  <a:gd name="connsiteY4" fmla="*/ 0 h 295275"/>
                  <a:gd name="connsiteX5" fmla="*/ 154782 w 288132"/>
                  <a:gd name="connsiteY5" fmla="*/ 295275 h 295275"/>
                  <a:gd name="connsiteX6" fmla="*/ 0 w 288132"/>
                  <a:gd name="connsiteY6" fmla="*/ 109537 h 295275"/>
                  <a:gd name="connsiteX0" fmla="*/ 0 w 307579"/>
                  <a:gd name="connsiteY0" fmla="*/ 156368 h 342106"/>
                  <a:gd name="connsiteX1" fmla="*/ 90488 w 307579"/>
                  <a:gd name="connsiteY1" fmla="*/ 199231 h 342106"/>
                  <a:gd name="connsiteX2" fmla="*/ 271463 w 307579"/>
                  <a:gd name="connsiteY2" fmla="*/ 61118 h 342106"/>
                  <a:gd name="connsiteX3" fmla="*/ 288132 w 307579"/>
                  <a:gd name="connsiteY3" fmla="*/ 46831 h 342106"/>
                  <a:gd name="connsiteX4" fmla="*/ 154782 w 307579"/>
                  <a:gd name="connsiteY4" fmla="*/ 342106 h 342106"/>
                  <a:gd name="connsiteX5" fmla="*/ 0 w 307579"/>
                  <a:gd name="connsiteY5" fmla="*/ 156368 h 342106"/>
                  <a:gd name="connsiteX0" fmla="*/ 0 w 288132"/>
                  <a:gd name="connsiteY0" fmla="*/ 133349 h 319087"/>
                  <a:gd name="connsiteX1" fmla="*/ 90488 w 288132"/>
                  <a:gd name="connsiteY1" fmla="*/ 176212 h 319087"/>
                  <a:gd name="connsiteX2" fmla="*/ 288132 w 288132"/>
                  <a:gd name="connsiteY2" fmla="*/ 23812 h 319087"/>
                  <a:gd name="connsiteX3" fmla="*/ 154782 w 288132"/>
                  <a:gd name="connsiteY3" fmla="*/ 319087 h 319087"/>
                  <a:gd name="connsiteX4" fmla="*/ 0 w 288132"/>
                  <a:gd name="connsiteY4" fmla="*/ 133349 h 319087"/>
                  <a:gd name="connsiteX0" fmla="*/ 0 w 216695"/>
                  <a:gd name="connsiteY0" fmla="*/ 40480 h 226218"/>
                  <a:gd name="connsiteX1" fmla="*/ 90488 w 216695"/>
                  <a:gd name="connsiteY1" fmla="*/ 83343 h 226218"/>
                  <a:gd name="connsiteX2" fmla="*/ 216695 w 216695"/>
                  <a:gd name="connsiteY2" fmla="*/ 23812 h 226218"/>
                  <a:gd name="connsiteX3" fmla="*/ 154782 w 216695"/>
                  <a:gd name="connsiteY3" fmla="*/ 226218 h 226218"/>
                  <a:gd name="connsiteX4" fmla="*/ 0 w 216695"/>
                  <a:gd name="connsiteY4" fmla="*/ 40480 h 226218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54782 w 257176"/>
                  <a:gd name="connsiteY3" fmla="*/ 276224 h 276224"/>
                  <a:gd name="connsiteX4" fmla="*/ 0 w 257176"/>
                  <a:gd name="connsiteY4" fmla="*/ 90486 h 276224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11919 w 257176"/>
                  <a:gd name="connsiteY3" fmla="*/ 276224 h 276224"/>
                  <a:gd name="connsiteX4" fmla="*/ 0 w 257176"/>
                  <a:gd name="connsiteY4" fmla="*/ 90486 h 276224"/>
                  <a:gd name="connsiteX0" fmla="*/ 0 w 269082"/>
                  <a:gd name="connsiteY0" fmla="*/ 114298 h 276224"/>
                  <a:gd name="connsiteX1" fmla="*/ 102394 w 269082"/>
                  <a:gd name="connsiteY1" fmla="*/ 133349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54794"/>
                  <a:gd name="connsiteY0" fmla="*/ 152398 h 297656"/>
                  <a:gd name="connsiteX1" fmla="*/ 102394 w 254794"/>
                  <a:gd name="connsiteY1" fmla="*/ 166686 h 297656"/>
                  <a:gd name="connsiteX2" fmla="*/ 254794 w 254794"/>
                  <a:gd name="connsiteY2" fmla="*/ 23812 h 297656"/>
                  <a:gd name="connsiteX3" fmla="*/ 121443 w 254794"/>
                  <a:gd name="connsiteY3" fmla="*/ 297656 h 297656"/>
                  <a:gd name="connsiteX4" fmla="*/ 0 w 254794"/>
                  <a:gd name="connsiteY4" fmla="*/ 152398 h 297656"/>
                  <a:gd name="connsiteX0" fmla="*/ 0 w 269082"/>
                  <a:gd name="connsiteY0" fmla="*/ 173829 h 319087"/>
                  <a:gd name="connsiteX1" fmla="*/ 102394 w 269082"/>
                  <a:gd name="connsiteY1" fmla="*/ 188117 h 319087"/>
                  <a:gd name="connsiteX2" fmla="*/ 269082 w 269082"/>
                  <a:gd name="connsiteY2" fmla="*/ 23812 h 319087"/>
                  <a:gd name="connsiteX3" fmla="*/ 121443 w 269082"/>
                  <a:gd name="connsiteY3" fmla="*/ 319087 h 319087"/>
                  <a:gd name="connsiteX4" fmla="*/ 0 w 269082"/>
                  <a:gd name="connsiteY4" fmla="*/ 173829 h 319087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64305 h 309563"/>
                  <a:gd name="connsiteX1" fmla="*/ 102394 w 269082"/>
                  <a:gd name="connsiteY1" fmla="*/ 17859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69082"/>
                  <a:gd name="connsiteY0" fmla="*/ 164305 h 309563"/>
                  <a:gd name="connsiteX1" fmla="*/ 100013 w 269082"/>
                  <a:gd name="connsiteY1" fmla="*/ 19764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26803 w 391520"/>
                  <a:gd name="connsiteY1" fmla="*/ 214609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69392"/>
                  <a:gd name="connsiteX1" fmla="*/ 126803 w 391520"/>
                  <a:gd name="connsiteY1" fmla="*/ 214609 h 369392"/>
                  <a:gd name="connsiteX2" fmla="*/ 391122 w 391520"/>
                  <a:gd name="connsiteY2" fmla="*/ 0 h 369392"/>
                  <a:gd name="connsiteX3" fmla="*/ 132159 w 391520"/>
                  <a:gd name="connsiteY3" fmla="*/ 369392 h 369392"/>
                  <a:gd name="connsiteX4" fmla="*/ 0 w 391520"/>
                  <a:gd name="connsiteY4" fmla="*/ 173234 h 369392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122"/>
                  <a:gd name="connsiteY0" fmla="*/ 173234 h 390823"/>
                  <a:gd name="connsiteX1" fmla="*/ 148234 w 391122"/>
                  <a:gd name="connsiteY1" fmla="*/ 225324 h 390823"/>
                  <a:gd name="connsiteX2" fmla="*/ 391122 w 391122"/>
                  <a:gd name="connsiteY2" fmla="*/ 0 h 390823"/>
                  <a:gd name="connsiteX3" fmla="*/ 142875 w 391122"/>
                  <a:gd name="connsiteY3" fmla="*/ 390823 h 390823"/>
                  <a:gd name="connsiteX4" fmla="*/ 0 w 391122"/>
                  <a:gd name="connsiteY4" fmla="*/ 173234 h 390823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35729 h 353318"/>
                  <a:gd name="connsiteX1" fmla="*/ 148234 w 463453"/>
                  <a:gd name="connsiteY1" fmla="*/ 187819 h 353318"/>
                  <a:gd name="connsiteX2" fmla="*/ 463453 w 463453"/>
                  <a:gd name="connsiteY2" fmla="*/ 0 h 353318"/>
                  <a:gd name="connsiteX3" fmla="*/ 142875 w 463453"/>
                  <a:gd name="connsiteY3" fmla="*/ 353318 h 353318"/>
                  <a:gd name="connsiteX4" fmla="*/ 0 w 463453"/>
                  <a:gd name="connsiteY4" fmla="*/ 135729 h 353318"/>
                  <a:gd name="connsiteX0" fmla="*/ 0 w 487563"/>
                  <a:gd name="connsiteY0" fmla="*/ 149124 h 353318"/>
                  <a:gd name="connsiteX1" fmla="*/ 172344 w 487563"/>
                  <a:gd name="connsiteY1" fmla="*/ 187819 h 353318"/>
                  <a:gd name="connsiteX2" fmla="*/ 487563 w 487563"/>
                  <a:gd name="connsiteY2" fmla="*/ 0 h 353318"/>
                  <a:gd name="connsiteX3" fmla="*/ 166985 w 487563"/>
                  <a:gd name="connsiteY3" fmla="*/ 353318 h 353318"/>
                  <a:gd name="connsiteX4" fmla="*/ 0 w 487563"/>
                  <a:gd name="connsiteY4" fmla="*/ 149124 h 353318"/>
                  <a:gd name="connsiteX0" fmla="*/ 0 w 444700"/>
                  <a:gd name="connsiteY0" fmla="*/ 146445 h 350639"/>
                  <a:gd name="connsiteX1" fmla="*/ 172344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  <a:gd name="connsiteX0" fmla="*/ 0 w 444700"/>
                  <a:gd name="connsiteY0" fmla="*/ 146445 h 350639"/>
                  <a:gd name="connsiteX1" fmla="*/ 153591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700" h="350639">
                    <a:moveTo>
                      <a:pt x="0" y="146445"/>
                    </a:moveTo>
                    <a:cubicBezTo>
                      <a:pt x="62807" y="97729"/>
                      <a:pt x="147043" y="161525"/>
                      <a:pt x="153591" y="185140"/>
                    </a:cubicBezTo>
                    <a:cubicBezTo>
                      <a:pt x="272158" y="792"/>
                      <a:pt x="438747" y="2382"/>
                      <a:pt x="444700" y="0"/>
                    </a:cubicBezTo>
                    <a:cubicBezTo>
                      <a:pt x="329904" y="76895"/>
                      <a:pt x="208756" y="267792"/>
                      <a:pt x="166985" y="350639"/>
                    </a:cubicBezTo>
                    <a:cubicBezTo>
                      <a:pt x="140394" y="321270"/>
                      <a:pt x="41672" y="182165"/>
                      <a:pt x="0" y="1464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956416" y="2000522"/>
            <a:ext cx="348275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Accomplishments/Achievements/Awards</a:t>
            </a:r>
            <a:endParaRPr lang="en-US" sz="900" i="1" dirty="0" smtClean="0"/>
          </a:p>
          <a:p>
            <a:pPr marL="228600" indent="-228600" algn="l">
              <a:buAutoNum type="arabicPeriod"/>
            </a:pPr>
            <a:endParaRPr lang="en-US" sz="900" dirty="0"/>
          </a:p>
        </p:txBody>
      </p:sp>
      <p:cxnSp>
        <p:nvCxnSpPr>
          <p:cNvPr id="30" name="Straight Connector 12"/>
          <p:cNvCxnSpPr>
            <a:cxnSpLocks noChangeShapeType="1"/>
          </p:cNvCxnSpPr>
          <p:nvPr/>
        </p:nvCxnSpPr>
        <p:spPr bwMode="auto">
          <a:xfrm>
            <a:off x="4843639" y="1742895"/>
            <a:ext cx="4097403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161510" y="1974026"/>
            <a:ext cx="418623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Highlights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I </a:t>
            </a:r>
            <a:r>
              <a:rPr lang="en-US" sz="900" dirty="0"/>
              <a:t>have completed </a:t>
            </a:r>
            <a:r>
              <a:rPr lang="en-US" sz="900" dirty="0" smtClean="0"/>
              <a:t>B.E </a:t>
            </a:r>
            <a:r>
              <a:rPr lang="en-US" sz="900" dirty="0"/>
              <a:t>in </a:t>
            </a:r>
            <a:r>
              <a:rPr lang="en-US" sz="900" dirty="0" smtClean="0"/>
              <a:t>Electronics.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Cisco </a:t>
            </a:r>
            <a:r>
              <a:rPr lang="en-US" sz="900" dirty="0"/>
              <a:t>Certification </a:t>
            </a:r>
            <a:r>
              <a:rPr lang="en-US" sz="900" dirty="0" smtClean="0"/>
              <a:t>course.</a:t>
            </a:r>
            <a:endParaRPr lang="en-US" sz="900" dirty="0"/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Microsoft Certification course.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Red-hat </a:t>
            </a:r>
            <a:r>
              <a:rPr lang="en-US" sz="900" dirty="0"/>
              <a:t>Certification </a:t>
            </a:r>
            <a:r>
              <a:rPr lang="en-US" sz="900" dirty="0" smtClean="0"/>
              <a:t>course.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/>
              <a:t>G</a:t>
            </a:r>
            <a:r>
              <a:rPr lang="en-US" sz="900" dirty="0" smtClean="0"/>
              <a:t>ood </a:t>
            </a:r>
            <a:r>
              <a:rPr lang="en-US" sz="900" dirty="0"/>
              <a:t>knowledge of html and its scripting.</a:t>
            </a:r>
          </a:p>
        </p:txBody>
      </p:sp>
      <p:cxnSp>
        <p:nvCxnSpPr>
          <p:cNvPr id="34" name="Straight Connector 12"/>
          <p:cNvCxnSpPr>
            <a:cxnSpLocks noChangeShapeType="1"/>
          </p:cNvCxnSpPr>
          <p:nvPr/>
        </p:nvCxnSpPr>
        <p:spPr bwMode="auto">
          <a:xfrm>
            <a:off x="161510" y="1742895"/>
            <a:ext cx="4097403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68340" y="3405345"/>
            <a:ext cx="418623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Career Interests</a:t>
            </a:r>
            <a:endParaRPr lang="en-US" sz="900" i="1" dirty="0" smtClean="0">
              <a:solidFill>
                <a:srgbClr val="0070C0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Automation &amp; orchestration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DevOps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SME in Data Security</a:t>
            </a:r>
          </a:p>
        </p:txBody>
      </p:sp>
      <p:grpSp>
        <p:nvGrpSpPr>
          <p:cNvPr id="38" name="Group 574"/>
          <p:cNvGrpSpPr>
            <a:grpSpLocks/>
          </p:cNvGrpSpPr>
          <p:nvPr/>
        </p:nvGrpSpPr>
        <p:grpSpPr bwMode="auto">
          <a:xfrm>
            <a:off x="5430640" y="3420303"/>
            <a:ext cx="534368" cy="534368"/>
            <a:chOff x="4144963" y="1847850"/>
            <a:chExt cx="874712" cy="874713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4144963" y="1847850"/>
              <a:ext cx="874712" cy="874713"/>
            </a:xfrm>
            <a:custGeom>
              <a:avLst/>
              <a:gdLst>
                <a:gd name="T0" fmla="*/ 2147483647 w 551"/>
                <a:gd name="T1" fmla="*/ 2147483647 h 551"/>
                <a:gd name="T2" fmla="*/ 2147483647 w 551"/>
                <a:gd name="T3" fmla="*/ 0 h 551"/>
                <a:gd name="T4" fmla="*/ 0 w 551"/>
                <a:gd name="T5" fmla="*/ 0 h 551"/>
                <a:gd name="T6" fmla="*/ 0 w 551"/>
                <a:gd name="T7" fmla="*/ 2147483647 h 551"/>
                <a:gd name="T8" fmla="*/ 2147483647 w 551"/>
                <a:gd name="T9" fmla="*/ 2147483647 h 551"/>
                <a:gd name="T10" fmla="*/ 2147483647 w 551"/>
                <a:gd name="T11" fmla="*/ 2147483647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551"/>
                <a:gd name="T20" fmla="*/ 551 w 55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551">
                  <a:moveTo>
                    <a:pt x="551" y="419"/>
                  </a:moveTo>
                  <a:lnTo>
                    <a:pt x="551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418" y="551"/>
                  </a:lnTo>
                  <a:lnTo>
                    <a:pt x="551" y="4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1600">
                <a:cs typeface="+mn-cs"/>
              </a:endParaRPr>
            </a:p>
          </p:txBody>
        </p:sp>
        <p:grpSp>
          <p:nvGrpSpPr>
            <p:cNvPr id="40" name="Group 255"/>
            <p:cNvGrpSpPr>
              <a:grpSpLocks/>
            </p:cNvGrpSpPr>
            <p:nvPr/>
          </p:nvGrpSpPr>
          <p:grpSpPr bwMode="auto">
            <a:xfrm>
              <a:off x="4229100" y="2003421"/>
              <a:ext cx="706438" cy="563555"/>
              <a:chOff x="4267200" y="2002630"/>
              <a:chExt cx="707230" cy="564647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4267200" y="2002634"/>
                <a:ext cx="607105" cy="446952"/>
              </a:xfrm>
              <a:prstGeom prst="rect">
                <a:avLst/>
              </a:prstGeom>
              <a:noFill/>
              <a:ln w="25400" cap="sq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252"/>
              <p:cNvGrpSpPr>
                <a:grpSpLocks/>
              </p:cNvGrpSpPr>
              <p:nvPr/>
            </p:nvGrpSpPr>
            <p:grpSpPr bwMode="auto">
              <a:xfrm>
                <a:off x="4316461" y="2078972"/>
                <a:ext cx="317855" cy="488305"/>
                <a:chOff x="4190821" y="2124230"/>
                <a:chExt cx="331608" cy="509433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4247202" y="2124240"/>
                  <a:ext cx="218862" cy="21904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4190828" y="2361534"/>
                  <a:ext cx="331609" cy="25057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 bwMode="auto">
                <a:xfrm rot="5400000" flipH="1" flipV="1">
                  <a:off x="4153433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 flipH="1" flipV="1">
                  <a:off x="4344109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" name="Freeform 42"/>
              <p:cNvSpPr/>
              <p:nvPr/>
            </p:nvSpPr>
            <p:spPr bwMode="auto">
              <a:xfrm>
                <a:off x="4578699" y="2096478"/>
                <a:ext cx="395731" cy="311753"/>
              </a:xfrm>
              <a:custGeom>
                <a:avLst/>
                <a:gdLst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16682 w 290994"/>
                  <a:gd name="connsiteY3" fmla="*/ 161925 h 309562"/>
                  <a:gd name="connsiteX4" fmla="*/ 152400 w 290994"/>
                  <a:gd name="connsiteY4" fmla="*/ 121443 h 309562"/>
                  <a:gd name="connsiteX5" fmla="*/ 169069 w 290994"/>
                  <a:gd name="connsiteY5" fmla="*/ 107156 h 309562"/>
                  <a:gd name="connsiteX6" fmla="*/ 178594 w 290994"/>
                  <a:gd name="connsiteY6" fmla="*/ 100012 h 309562"/>
                  <a:gd name="connsiteX7" fmla="*/ 197644 w 290994"/>
                  <a:gd name="connsiteY7" fmla="*/ 88106 h 309562"/>
                  <a:gd name="connsiteX8" fmla="*/ 209550 w 290994"/>
                  <a:gd name="connsiteY8" fmla="*/ 73818 h 309562"/>
                  <a:gd name="connsiteX9" fmla="*/ 223838 w 290994"/>
                  <a:gd name="connsiteY9" fmla="*/ 64293 h 309562"/>
                  <a:gd name="connsiteX10" fmla="*/ 240507 w 290994"/>
                  <a:gd name="connsiteY10" fmla="*/ 45243 h 309562"/>
                  <a:gd name="connsiteX11" fmla="*/ 250032 w 290994"/>
                  <a:gd name="connsiteY11" fmla="*/ 33337 h 309562"/>
                  <a:gd name="connsiteX12" fmla="*/ 271463 w 290994"/>
                  <a:gd name="connsiteY12" fmla="*/ 14287 h 309562"/>
                  <a:gd name="connsiteX13" fmla="*/ 280988 w 290994"/>
                  <a:gd name="connsiteY13" fmla="*/ 7143 h 309562"/>
                  <a:gd name="connsiteX14" fmla="*/ 288132 w 290994"/>
                  <a:gd name="connsiteY14" fmla="*/ 0 h 309562"/>
                  <a:gd name="connsiteX15" fmla="*/ 283369 w 290994"/>
                  <a:gd name="connsiteY15" fmla="*/ 7143 h 309562"/>
                  <a:gd name="connsiteX16" fmla="*/ 276225 w 290994"/>
                  <a:gd name="connsiteY16" fmla="*/ 16668 h 309562"/>
                  <a:gd name="connsiteX17" fmla="*/ 266700 w 290994"/>
                  <a:gd name="connsiteY17" fmla="*/ 42862 h 309562"/>
                  <a:gd name="connsiteX18" fmla="*/ 254794 w 290994"/>
                  <a:gd name="connsiteY18" fmla="*/ 61912 h 309562"/>
                  <a:gd name="connsiteX19" fmla="*/ 250032 w 290994"/>
                  <a:gd name="connsiteY19" fmla="*/ 78581 h 309562"/>
                  <a:gd name="connsiteX20" fmla="*/ 240507 w 290994"/>
                  <a:gd name="connsiteY20" fmla="*/ 95250 h 309562"/>
                  <a:gd name="connsiteX21" fmla="*/ 226219 w 290994"/>
                  <a:gd name="connsiteY21" fmla="*/ 123825 h 309562"/>
                  <a:gd name="connsiteX22" fmla="*/ 219075 w 290994"/>
                  <a:gd name="connsiteY22" fmla="*/ 138112 h 309562"/>
                  <a:gd name="connsiteX23" fmla="*/ 214313 w 290994"/>
                  <a:gd name="connsiteY23" fmla="*/ 152400 h 309562"/>
                  <a:gd name="connsiteX24" fmla="*/ 211932 w 290994"/>
                  <a:gd name="connsiteY24" fmla="*/ 166687 h 309562"/>
                  <a:gd name="connsiteX25" fmla="*/ 204788 w 290994"/>
                  <a:gd name="connsiteY25" fmla="*/ 180975 h 309562"/>
                  <a:gd name="connsiteX26" fmla="*/ 197644 w 290994"/>
                  <a:gd name="connsiteY26" fmla="*/ 195262 h 309562"/>
                  <a:gd name="connsiteX27" fmla="*/ 190500 w 290994"/>
                  <a:gd name="connsiteY27" fmla="*/ 216693 h 309562"/>
                  <a:gd name="connsiteX28" fmla="*/ 180975 w 290994"/>
                  <a:gd name="connsiteY28" fmla="*/ 233362 h 309562"/>
                  <a:gd name="connsiteX29" fmla="*/ 176213 w 290994"/>
                  <a:gd name="connsiteY29" fmla="*/ 245268 h 309562"/>
                  <a:gd name="connsiteX30" fmla="*/ 173832 w 290994"/>
                  <a:gd name="connsiteY30" fmla="*/ 257175 h 309562"/>
                  <a:gd name="connsiteX31" fmla="*/ 169069 w 290994"/>
                  <a:gd name="connsiteY31" fmla="*/ 264318 h 309562"/>
                  <a:gd name="connsiteX32" fmla="*/ 161925 w 290994"/>
                  <a:gd name="connsiteY32" fmla="*/ 278606 h 309562"/>
                  <a:gd name="connsiteX33" fmla="*/ 159544 w 290994"/>
                  <a:gd name="connsiteY33" fmla="*/ 285750 h 309562"/>
                  <a:gd name="connsiteX34" fmla="*/ 154782 w 290994"/>
                  <a:gd name="connsiteY34" fmla="*/ 295275 h 309562"/>
                  <a:gd name="connsiteX35" fmla="*/ 152400 w 290994"/>
                  <a:gd name="connsiteY35" fmla="*/ 309562 h 309562"/>
                  <a:gd name="connsiteX36" fmla="*/ 142875 w 290994"/>
                  <a:gd name="connsiteY36" fmla="*/ 302418 h 309562"/>
                  <a:gd name="connsiteX37" fmla="*/ 119063 w 290994"/>
                  <a:gd name="connsiteY37" fmla="*/ 266700 h 309562"/>
                  <a:gd name="connsiteX38" fmla="*/ 95250 w 290994"/>
                  <a:gd name="connsiteY38" fmla="*/ 235743 h 309562"/>
                  <a:gd name="connsiteX39" fmla="*/ 85725 w 290994"/>
                  <a:gd name="connsiteY39" fmla="*/ 219075 h 309562"/>
                  <a:gd name="connsiteX40" fmla="*/ 78582 w 290994"/>
                  <a:gd name="connsiteY40" fmla="*/ 209550 h 309562"/>
                  <a:gd name="connsiteX41" fmla="*/ 71438 w 290994"/>
                  <a:gd name="connsiteY41" fmla="*/ 204787 h 309562"/>
                  <a:gd name="connsiteX42" fmla="*/ 66675 w 290994"/>
                  <a:gd name="connsiteY42" fmla="*/ 192881 h 309562"/>
                  <a:gd name="connsiteX43" fmla="*/ 59532 w 290994"/>
                  <a:gd name="connsiteY43" fmla="*/ 183356 h 309562"/>
                  <a:gd name="connsiteX44" fmla="*/ 47625 w 290994"/>
                  <a:gd name="connsiteY44" fmla="*/ 169068 h 309562"/>
                  <a:gd name="connsiteX45" fmla="*/ 30957 w 290994"/>
                  <a:gd name="connsiteY45" fmla="*/ 147637 h 309562"/>
                  <a:gd name="connsiteX46" fmla="*/ 26194 w 290994"/>
                  <a:gd name="connsiteY46" fmla="*/ 138112 h 309562"/>
                  <a:gd name="connsiteX47" fmla="*/ 19050 w 290994"/>
                  <a:gd name="connsiteY47" fmla="*/ 133350 h 309562"/>
                  <a:gd name="connsiteX48" fmla="*/ 4763 w 290994"/>
                  <a:gd name="connsiteY48" fmla="*/ 121443 h 309562"/>
                  <a:gd name="connsiteX49" fmla="*/ 0 w 290994"/>
                  <a:gd name="connsiteY49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52400 w 290994"/>
                  <a:gd name="connsiteY3" fmla="*/ 121443 h 309562"/>
                  <a:gd name="connsiteX4" fmla="*/ 169069 w 290994"/>
                  <a:gd name="connsiteY4" fmla="*/ 107156 h 309562"/>
                  <a:gd name="connsiteX5" fmla="*/ 178594 w 290994"/>
                  <a:gd name="connsiteY5" fmla="*/ 100012 h 309562"/>
                  <a:gd name="connsiteX6" fmla="*/ 197644 w 290994"/>
                  <a:gd name="connsiteY6" fmla="*/ 88106 h 309562"/>
                  <a:gd name="connsiteX7" fmla="*/ 209550 w 290994"/>
                  <a:gd name="connsiteY7" fmla="*/ 73818 h 309562"/>
                  <a:gd name="connsiteX8" fmla="*/ 223838 w 290994"/>
                  <a:gd name="connsiteY8" fmla="*/ 64293 h 309562"/>
                  <a:gd name="connsiteX9" fmla="*/ 240507 w 290994"/>
                  <a:gd name="connsiteY9" fmla="*/ 45243 h 309562"/>
                  <a:gd name="connsiteX10" fmla="*/ 250032 w 290994"/>
                  <a:gd name="connsiteY10" fmla="*/ 33337 h 309562"/>
                  <a:gd name="connsiteX11" fmla="*/ 271463 w 290994"/>
                  <a:gd name="connsiteY11" fmla="*/ 14287 h 309562"/>
                  <a:gd name="connsiteX12" fmla="*/ 280988 w 290994"/>
                  <a:gd name="connsiteY12" fmla="*/ 7143 h 309562"/>
                  <a:gd name="connsiteX13" fmla="*/ 288132 w 290994"/>
                  <a:gd name="connsiteY13" fmla="*/ 0 h 309562"/>
                  <a:gd name="connsiteX14" fmla="*/ 283369 w 290994"/>
                  <a:gd name="connsiteY14" fmla="*/ 7143 h 309562"/>
                  <a:gd name="connsiteX15" fmla="*/ 276225 w 290994"/>
                  <a:gd name="connsiteY15" fmla="*/ 16668 h 309562"/>
                  <a:gd name="connsiteX16" fmla="*/ 266700 w 290994"/>
                  <a:gd name="connsiteY16" fmla="*/ 42862 h 309562"/>
                  <a:gd name="connsiteX17" fmla="*/ 254794 w 290994"/>
                  <a:gd name="connsiteY17" fmla="*/ 61912 h 309562"/>
                  <a:gd name="connsiteX18" fmla="*/ 250032 w 290994"/>
                  <a:gd name="connsiteY18" fmla="*/ 78581 h 309562"/>
                  <a:gd name="connsiteX19" fmla="*/ 240507 w 290994"/>
                  <a:gd name="connsiteY19" fmla="*/ 95250 h 309562"/>
                  <a:gd name="connsiteX20" fmla="*/ 226219 w 290994"/>
                  <a:gd name="connsiteY20" fmla="*/ 123825 h 309562"/>
                  <a:gd name="connsiteX21" fmla="*/ 219075 w 290994"/>
                  <a:gd name="connsiteY21" fmla="*/ 138112 h 309562"/>
                  <a:gd name="connsiteX22" fmla="*/ 214313 w 290994"/>
                  <a:gd name="connsiteY22" fmla="*/ 152400 h 309562"/>
                  <a:gd name="connsiteX23" fmla="*/ 211932 w 290994"/>
                  <a:gd name="connsiteY23" fmla="*/ 166687 h 309562"/>
                  <a:gd name="connsiteX24" fmla="*/ 204788 w 290994"/>
                  <a:gd name="connsiteY24" fmla="*/ 180975 h 309562"/>
                  <a:gd name="connsiteX25" fmla="*/ 197644 w 290994"/>
                  <a:gd name="connsiteY25" fmla="*/ 195262 h 309562"/>
                  <a:gd name="connsiteX26" fmla="*/ 190500 w 290994"/>
                  <a:gd name="connsiteY26" fmla="*/ 216693 h 309562"/>
                  <a:gd name="connsiteX27" fmla="*/ 180975 w 290994"/>
                  <a:gd name="connsiteY27" fmla="*/ 233362 h 309562"/>
                  <a:gd name="connsiteX28" fmla="*/ 176213 w 290994"/>
                  <a:gd name="connsiteY28" fmla="*/ 245268 h 309562"/>
                  <a:gd name="connsiteX29" fmla="*/ 173832 w 290994"/>
                  <a:gd name="connsiteY29" fmla="*/ 257175 h 309562"/>
                  <a:gd name="connsiteX30" fmla="*/ 169069 w 290994"/>
                  <a:gd name="connsiteY30" fmla="*/ 264318 h 309562"/>
                  <a:gd name="connsiteX31" fmla="*/ 161925 w 290994"/>
                  <a:gd name="connsiteY31" fmla="*/ 278606 h 309562"/>
                  <a:gd name="connsiteX32" fmla="*/ 159544 w 290994"/>
                  <a:gd name="connsiteY32" fmla="*/ 285750 h 309562"/>
                  <a:gd name="connsiteX33" fmla="*/ 154782 w 290994"/>
                  <a:gd name="connsiteY33" fmla="*/ 295275 h 309562"/>
                  <a:gd name="connsiteX34" fmla="*/ 152400 w 290994"/>
                  <a:gd name="connsiteY34" fmla="*/ 309562 h 309562"/>
                  <a:gd name="connsiteX35" fmla="*/ 142875 w 290994"/>
                  <a:gd name="connsiteY35" fmla="*/ 302418 h 309562"/>
                  <a:gd name="connsiteX36" fmla="*/ 119063 w 290994"/>
                  <a:gd name="connsiteY36" fmla="*/ 266700 h 309562"/>
                  <a:gd name="connsiteX37" fmla="*/ 95250 w 290994"/>
                  <a:gd name="connsiteY37" fmla="*/ 235743 h 309562"/>
                  <a:gd name="connsiteX38" fmla="*/ 85725 w 290994"/>
                  <a:gd name="connsiteY38" fmla="*/ 219075 h 309562"/>
                  <a:gd name="connsiteX39" fmla="*/ 78582 w 290994"/>
                  <a:gd name="connsiteY39" fmla="*/ 209550 h 309562"/>
                  <a:gd name="connsiteX40" fmla="*/ 71438 w 290994"/>
                  <a:gd name="connsiteY40" fmla="*/ 204787 h 309562"/>
                  <a:gd name="connsiteX41" fmla="*/ 66675 w 290994"/>
                  <a:gd name="connsiteY41" fmla="*/ 192881 h 309562"/>
                  <a:gd name="connsiteX42" fmla="*/ 59532 w 290994"/>
                  <a:gd name="connsiteY42" fmla="*/ 183356 h 309562"/>
                  <a:gd name="connsiteX43" fmla="*/ 47625 w 290994"/>
                  <a:gd name="connsiteY43" fmla="*/ 169068 h 309562"/>
                  <a:gd name="connsiteX44" fmla="*/ 30957 w 290994"/>
                  <a:gd name="connsiteY44" fmla="*/ 147637 h 309562"/>
                  <a:gd name="connsiteX45" fmla="*/ 26194 w 290994"/>
                  <a:gd name="connsiteY45" fmla="*/ 138112 h 309562"/>
                  <a:gd name="connsiteX46" fmla="*/ 19050 w 290994"/>
                  <a:gd name="connsiteY46" fmla="*/ 133350 h 309562"/>
                  <a:gd name="connsiteX47" fmla="*/ 4763 w 290994"/>
                  <a:gd name="connsiteY47" fmla="*/ 121443 h 309562"/>
                  <a:gd name="connsiteX48" fmla="*/ 0 w 290994"/>
                  <a:gd name="connsiteY4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85725 w 290994"/>
                  <a:gd name="connsiteY37" fmla="*/ 219075 h 309562"/>
                  <a:gd name="connsiteX38" fmla="*/ 78582 w 290994"/>
                  <a:gd name="connsiteY38" fmla="*/ 209550 h 309562"/>
                  <a:gd name="connsiteX39" fmla="*/ 71438 w 290994"/>
                  <a:gd name="connsiteY39" fmla="*/ 204787 h 309562"/>
                  <a:gd name="connsiteX40" fmla="*/ 66675 w 290994"/>
                  <a:gd name="connsiteY40" fmla="*/ 192881 h 309562"/>
                  <a:gd name="connsiteX41" fmla="*/ 59532 w 290994"/>
                  <a:gd name="connsiteY41" fmla="*/ 183356 h 309562"/>
                  <a:gd name="connsiteX42" fmla="*/ 47625 w 290994"/>
                  <a:gd name="connsiteY42" fmla="*/ 169068 h 309562"/>
                  <a:gd name="connsiteX43" fmla="*/ 30957 w 290994"/>
                  <a:gd name="connsiteY43" fmla="*/ 147637 h 309562"/>
                  <a:gd name="connsiteX44" fmla="*/ 26194 w 290994"/>
                  <a:gd name="connsiteY44" fmla="*/ 138112 h 309562"/>
                  <a:gd name="connsiteX45" fmla="*/ 19050 w 290994"/>
                  <a:gd name="connsiteY45" fmla="*/ 133350 h 309562"/>
                  <a:gd name="connsiteX46" fmla="*/ 4763 w 290994"/>
                  <a:gd name="connsiteY46" fmla="*/ 121443 h 309562"/>
                  <a:gd name="connsiteX47" fmla="*/ 0 w 290994"/>
                  <a:gd name="connsiteY47" fmla="*/ 109537 h 309562"/>
                  <a:gd name="connsiteX0" fmla="*/ 11906 w 302900"/>
                  <a:gd name="connsiteY0" fmla="*/ 109537 h 309562"/>
                  <a:gd name="connsiteX1" fmla="*/ 102394 w 302900"/>
                  <a:gd name="connsiteY1" fmla="*/ 152400 h 309562"/>
                  <a:gd name="connsiteX2" fmla="*/ 164306 w 302900"/>
                  <a:gd name="connsiteY2" fmla="*/ 121443 h 309562"/>
                  <a:gd name="connsiteX3" fmla="*/ 180975 w 302900"/>
                  <a:gd name="connsiteY3" fmla="*/ 107156 h 309562"/>
                  <a:gd name="connsiteX4" fmla="*/ 190500 w 302900"/>
                  <a:gd name="connsiteY4" fmla="*/ 100012 h 309562"/>
                  <a:gd name="connsiteX5" fmla="*/ 209550 w 302900"/>
                  <a:gd name="connsiteY5" fmla="*/ 88106 h 309562"/>
                  <a:gd name="connsiteX6" fmla="*/ 221456 w 302900"/>
                  <a:gd name="connsiteY6" fmla="*/ 73818 h 309562"/>
                  <a:gd name="connsiteX7" fmla="*/ 235744 w 302900"/>
                  <a:gd name="connsiteY7" fmla="*/ 64293 h 309562"/>
                  <a:gd name="connsiteX8" fmla="*/ 252413 w 302900"/>
                  <a:gd name="connsiteY8" fmla="*/ 45243 h 309562"/>
                  <a:gd name="connsiteX9" fmla="*/ 261938 w 302900"/>
                  <a:gd name="connsiteY9" fmla="*/ 33337 h 309562"/>
                  <a:gd name="connsiteX10" fmla="*/ 283369 w 302900"/>
                  <a:gd name="connsiteY10" fmla="*/ 14287 h 309562"/>
                  <a:gd name="connsiteX11" fmla="*/ 292894 w 302900"/>
                  <a:gd name="connsiteY11" fmla="*/ 7143 h 309562"/>
                  <a:gd name="connsiteX12" fmla="*/ 300038 w 302900"/>
                  <a:gd name="connsiteY12" fmla="*/ 0 h 309562"/>
                  <a:gd name="connsiteX13" fmla="*/ 295275 w 302900"/>
                  <a:gd name="connsiteY13" fmla="*/ 7143 h 309562"/>
                  <a:gd name="connsiteX14" fmla="*/ 288131 w 302900"/>
                  <a:gd name="connsiteY14" fmla="*/ 16668 h 309562"/>
                  <a:gd name="connsiteX15" fmla="*/ 278606 w 302900"/>
                  <a:gd name="connsiteY15" fmla="*/ 42862 h 309562"/>
                  <a:gd name="connsiteX16" fmla="*/ 266700 w 302900"/>
                  <a:gd name="connsiteY16" fmla="*/ 61912 h 309562"/>
                  <a:gd name="connsiteX17" fmla="*/ 261938 w 302900"/>
                  <a:gd name="connsiteY17" fmla="*/ 78581 h 309562"/>
                  <a:gd name="connsiteX18" fmla="*/ 252413 w 302900"/>
                  <a:gd name="connsiteY18" fmla="*/ 95250 h 309562"/>
                  <a:gd name="connsiteX19" fmla="*/ 238125 w 302900"/>
                  <a:gd name="connsiteY19" fmla="*/ 123825 h 309562"/>
                  <a:gd name="connsiteX20" fmla="*/ 230981 w 302900"/>
                  <a:gd name="connsiteY20" fmla="*/ 138112 h 309562"/>
                  <a:gd name="connsiteX21" fmla="*/ 226219 w 302900"/>
                  <a:gd name="connsiteY21" fmla="*/ 152400 h 309562"/>
                  <a:gd name="connsiteX22" fmla="*/ 223838 w 302900"/>
                  <a:gd name="connsiteY22" fmla="*/ 166687 h 309562"/>
                  <a:gd name="connsiteX23" fmla="*/ 216694 w 302900"/>
                  <a:gd name="connsiteY23" fmla="*/ 180975 h 309562"/>
                  <a:gd name="connsiteX24" fmla="*/ 209550 w 302900"/>
                  <a:gd name="connsiteY24" fmla="*/ 195262 h 309562"/>
                  <a:gd name="connsiteX25" fmla="*/ 202406 w 302900"/>
                  <a:gd name="connsiteY25" fmla="*/ 216693 h 309562"/>
                  <a:gd name="connsiteX26" fmla="*/ 192881 w 302900"/>
                  <a:gd name="connsiteY26" fmla="*/ 233362 h 309562"/>
                  <a:gd name="connsiteX27" fmla="*/ 188119 w 302900"/>
                  <a:gd name="connsiteY27" fmla="*/ 245268 h 309562"/>
                  <a:gd name="connsiteX28" fmla="*/ 185738 w 302900"/>
                  <a:gd name="connsiteY28" fmla="*/ 257175 h 309562"/>
                  <a:gd name="connsiteX29" fmla="*/ 180975 w 302900"/>
                  <a:gd name="connsiteY29" fmla="*/ 264318 h 309562"/>
                  <a:gd name="connsiteX30" fmla="*/ 173831 w 302900"/>
                  <a:gd name="connsiteY30" fmla="*/ 278606 h 309562"/>
                  <a:gd name="connsiteX31" fmla="*/ 171450 w 302900"/>
                  <a:gd name="connsiteY31" fmla="*/ 285750 h 309562"/>
                  <a:gd name="connsiteX32" fmla="*/ 166688 w 302900"/>
                  <a:gd name="connsiteY32" fmla="*/ 295275 h 309562"/>
                  <a:gd name="connsiteX33" fmla="*/ 164306 w 302900"/>
                  <a:gd name="connsiteY33" fmla="*/ 309562 h 309562"/>
                  <a:gd name="connsiteX34" fmla="*/ 154781 w 302900"/>
                  <a:gd name="connsiteY34" fmla="*/ 302418 h 309562"/>
                  <a:gd name="connsiteX35" fmla="*/ 130969 w 302900"/>
                  <a:gd name="connsiteY35" fmla="*/ 266700 h 309562"/>
                  <a:gd name="connsiteX36" fmla="*/ 107156 w 302900"/>
                  <a:gd name="connsiteY36" fmla="*/ 235743 h 309562"/>
                  <a:gd name="connsiteX37" fmla="*/ 97631 w 302900"/>
                  <a:gd name="connsiteY37" fmla="*/ 219075 h 309562"/>
                  <a:gd name="connsiteX38" fmla="*/ 90488 w 302900"/>
                  <a:gd name="connsiteY38" fmla="*/ 209550 h 309562"/>
                  <a:gd name="connsiteX39" fmla="*/ 83344 w 302900"/>
                  <a:gd name="connsiteY39" fmla="*/ 204787 h 309562"/>
                  <a:gd name="connsiteX40" fmla="*/ 78581 w 302900"/>
                  <a:gd name="connsiteY40" fmla="*/ 192881 h 309562"/>
                  <a:gd name="connsiteX41" fmla="*/ 71438 w 302900"/>
                  <a:gd name="connsiteY41" fmla="*/ 183356 h 309562"/>
                  <a:gd name="connsiteX42" fmla="*/ 59531 w 302900"/>
                  <a:gd name="connsiteY42" fmla="*/ 169068 h 309562"/>
                  <a:gd name="connsiteX43" fmla="*/ 42863 w 302900"/>
                  <a:gd name="connsiteY43" fmla="*/ 147637 h 309562"/>
                  <a:gd name="connsiteX44" fmla="*/ 38100 w 302900"/>
                  <a:gd name="connsiteY44" fmla="*/ 138112 h 309562"/>
                  <a:gd name="connsiteX45" fmla="*/ 30956 w 302900"/>
                  <a:gd name="connsiteY45" fmla="*/ 133350 h 309562"/>
                  <a:gd name="connsiteX46" fmla="*/ 11906 w 302900"/>
                  <a:gd name="connsiteY46" fmla="*/ 109537 h 309562"/>
                  <a:gd name="connsiteX0" fmla="*/ 10716 w 301710"/>
                  <a:gd name="connsiteY0" fmla="*/ 109537 h 309562"/>
                  <a:gd name="connsiteX1" fmla="*/ 101204 w 301710"/>
                  <a:gd name="connsiteY1" fmla="*/ 152400 h 309562"/>
                  <a:gd name="connsiteX2" fmla="*/ 163116 w 301710"/>
                  <a:gd name="connsiteY2" fmla="*/ 121443 h 309562"/>
                  <a:gd name="connsiteX3" fmla="*/ 179785 w 301710"/>
                  <a:gd name="connsiteY3" fmla="*/ 107156 h 309562"/>
                  <a:gd name="connsiteX4" fmla="*/ 189310 w 301710"/>
                  <a:gd name="connsiteY4" fmla="*/ 100012 h 309562"/>
                  <a:gd name="connsiteX5" fmla="*/ 208360 w 301710"/>
                  <a:gd name="connsiteY5" fmla="*/ 88106 h 309562"/>
                  <a:gd name="connsiteX6" fmla="*/ 220266 w 301710"/>
                  <a:gd name="connsiteY6" fmla="*/ 73818 h 309562"/>
                  <a:gd name="connsiteX7" fmla="*/ 234554 w 301710"/>
                  <a:gd name="connsiteY7" fmla="*/ 64293 h 309562"/>
                  <a:gd name="connsiteX8" fmla="*/ 251223 w 301710"/>
                  <a:gd name="connsiteY8" fmla="*/ 45243 h 309562"/>
                  <a:gd name="connsiteX9" fmla="*/ 260748 w 301710"/>
                  <a:gd name="connsiteY9" fmla="*/ 33337 h 309562"/>
                  <a:gd name="connsiteX10" fmla="*/ 282179 w 301710"/>
                  <a:gd name="connsiteY10" fmla="*/ 14287 h 309562"/>
                  <a:gd name="connsiteX11" fmla="*/ 291704 w 301710"/>
                  <a:gd name="connsiteY11" fmla="*/ 7143 h 309562"/>
                  <a:gd name="connsiteX12" fmla="*/ 298848 w 301710"/>
                  <a:gd name="connsiteY12" fmla="*/ 0 h 309562"/>
                  <a:gd name="connsiteX13" fmla="*/ 294085 w 301710"/>
                  <a:gd name="connsiteY13" fmla="*/ 7143 h 309562"/>
                  <a:gd name="connsiteX14" fmla="*/ 286941 w 301710"/>
                  <a:gd name="connsiteY14" fmla="*/ 16668 h 309562"/>
                  <a:gd name="connsiteX15" fmla="*/ 277416 w 301710"/>
                  <a:gd name="connsiteY15" fmla="*/ 42862 h 309562"/>
                  <a:gd name="connsiteX16" fmla="*/ 265510 w 301710"/>
                  <a:gd name="connsiteY16" fmla="*/ 61912 h 309562"/>
                  <a:gd name="connsiteX17" fmla="*/ 260748 w 301710"/>
                  <a:gd name="connsiteY17" fmla="*/ 78581 h 309562"/>
                  <a:gd name="connsiteX18" fmla="*/ 251223 w 301710"/>
                  <a:gd name="connsiteY18" fmla="*/ 95250 h 309562"/>
                  <a:gd name="connsiteX19" fmla="*/ 236935 w 301710"/>
                  <a:gd name="connsiteY19" fmla="*/ 123825 h 309562"/>
                  <a:gd name="connsiteX20" fmla="*/ 229791 w 301710"/>
                  <a:gd name="connsiteY20" fmla="*/ 138112 h 309562"/>
                  <a:gd name="connsiteX21" fmla="*/ 225029 w 301710"/>
                  <a:gd name="connsiteY21" fmla="*/ 152400 h 309562"/>
                  <a:gd name="connsiteX22" fmla="*/ 222648 w 301710"/>
                  <a:gd name="connsiteY22" fmla="*/ 166687 h 309562"/>
                  <a:gd name="connsiteX23" fmla="*/ 215504 w 301710"/>
                  <a:gd name="connsiteY23" fmla="*/ 180975 h 309562"/>
                  <a:gd name="connsiteX24" fmla="*/ 208360 w 301710"/>
                  <a:gd name="connsiteY24" fmla="*/ 195262 h 309562"/>
                  <a:gd name="connsiteX25" fmla="*/ 201216 w 301710"/>
                  <a:gd name="connsiteY25" fmla="*/ 216693 h 309562"/>
                  <a:gd name="connsiteX26" fmla="*/ 191691 w 301710"/>
                  <a:gd name="connsiteY26" fmla="*/ 233362 h 309562"/>
                  <a:gd name="connsiteX27" fmla="*/ 186929 w 301710"/>
                  <a:gd name="connsiteY27" fmla="*/ 245268 h 309562"/>
                  <a:gd name="connsiteX28" fmla="*/ 184548 w 301710"/>
                  <a:gd name="connsiteY28" fmla="*/ 257175 h 309562"/>
                  <a:gd name="connsiteX29" fmla="*/ 179785 w 301710"/>
                  <a:gd name="connsiteY29" fmla="*/ 264318 h 309562"/>
                  <a:gd name="connsiteX30" fmla="*/ 172641 w 301710"/>
                  <a:gd name="connsiteY30" fmla="*/ 278606 h 309562"/>
                  <a:gd name="connsiteX31" fmla="*/ 170260 w 301710"/>
                  <a:gd name="connsiteY31" fmla="*/ 285750 h 309562"/>
                  <a:gd name="connsiteX32" fmla="*/ 165498 w 301710"/>
                  <a:gd name="connsiteY32" fmla="*/ 295275 h 309562"/>
                  <a:gd name="connsiteX33" fmla="*/ 163116 w 301710"/>
                  <a:gd name="connsiteY33" fmla="*/ 309562 h 309562"/>
                  <a:gd name="connsiteX34" fmla="*/ 153591 w 301710"/>
                  <a:gd name="connsiteY34" fmla="*/ 302418 h 309562"/>
                  <a:gd name="connsiteX35" fmla="*/ 129779 w 301710"/>
                  <a:gd name="connsiteY35" fmla="*/ 266700 h 309562"/>
                  <a:gd name="connsiteX36" fmla="*/ 105966 w 301710"/>
                  <a:gd name="connsiteY36" fmla="*/ 235743 h 309562"/>
                  <a:gd name="connsiteX37" fmla="*/ 96441 w 301710"/>
                  <a:gd name="connsiteY37" fmla="*/ 219075 h 309562"/>
                  <a:gd name="connsiteX38" fmla="*/ 89298 w 301710"/>
                  <a:gd name="connsiteY38" fmla="*/ 209550 h 309562"/>
                  <a:gd name="connsiteX39" fmla="*/ 82154 w 301710"/>
                  <a:gd name="connsiteY39" fmla="*/ 204787 h 309562"/>
                  <a:gd name="connsiteX40" fmla="*/ 77391 w 301710"/>
                  <a:gd name="connsiteY40" fmla="*/ 192881 h 309562"/>
                  <a:gd name="connsiteX41" fmla="*/ 70248 w 301710"/>
                  <a:gd name="connsiteY41" fmla="*/ 183356 h 309562"/>
                  <a:gd name="connsiteX42" fmla="*/ 58341 w 301710"/>
                  <a:gd name="connsiteY42" fmla="*/ 169068 h 309562"/>
                  <a:gd name="connsiteX43" fmla="*/ 41673 w 301710"/>
                  <a:gd name="connsiteY43" fmla="*/ 147637 h 309562"/>
                  <a:gd name="connsiteX44" fmla="*/ 36910 w 301710"/>
                  <a:gd name="connsiteY44" fmla="*/ 138112 h 309562"/>
                  <a:gd name="connsiteX45" fmla="*/ 10716 w 301710"/>
                  <a:gd name="connsiteY45" fmla="*/ 109537 h 309562"/>
                  <a:gd name="connsiteX0" fmla="*/ 9922 w 300916"/>
                  <a:gd name="connsiteY0" fmla="*/ 109537 h 309562"/>
                  <a:gd name="connsiteX1" fmla="*/ 100410 w 300916"/>
                  <a:gd name="connsiteY1" fmla="*/ 152400 h 309562"/>
                  <a:gd name="connsiteX2" fmla="*/ 162322 w 300916"/>
                  <a:gd name="connsiteY2" fmla="*/ 121443 h 309562"/>
                  <a:gd name="connsiteX3" fmla="*/ 178991 w 300916"/>
                  <a:gd name="connsiteY3" fmla="*/ 107156 h 309562"/>
                  <a:gd name="connsiteX4" fmla="*/ 188516 w 300916"/>
                  <a:gd name="connsiteY4" fmla="*/ 100012 h 309562"/>
                  <a:gd name="connsiteX5" fmla="*/ 207566 w 300916"/>
                  <a:gd name="connsiteY5" fmla="*/ 88106 h 309562"/>
                  <a:gd name="connsiteX6" fmla="*/ 219472 w 300916"/>
                  <a:gd name="connsiteY6" fmla="*/ 73818 h 309562"/>
                  <a:gd name="connsiteX7" fmla="*/ 233760 w 300916"/>
                  <a:gd name="connsiteY7" fmla="*/ 64293 h 309562"/>
                  <a:gd name="connsiteX8" fmla="*/ 250429 w 300916"/>
                  <a:gd name="connsiteY8" fmla="*/ 45243 h 309562"/>
                  <a:gd name="connsiteX9" fmla="*/ 259954 w 300916"/>
                  <a:gd name="connsiteY9" fmla="*/ 33337 h 309562"/>
                  <a:gd name="connsiteX10" fmla="*/ 281385 w 300916"/>
                  <a:gd name="connsiteY10" fmla="*/ 14287 h 309562"/>
                  <a:gd name="connsiteX11" fmla="*/ 290910 w 300916"/>
                  <a:gd name="connsiteY11" fmla="*/ 7143 h 309562"/>
                  <a:gd name="connsiteX12" fmla="*/ 298054 w 300916"/>
                  <a:gd name="connsiteY12" fmla="*/ 0 h 309562"/>
                  <a:gd name="connsiteX13" fmla="*/ 293291 w 300916"/>
                  <a:gd name="connsiteY13" fmla="*/ 7143 h 309562"/>
                  <a:gd name="connsiteX14" fmla="*/ 286147 w 300916"/>
                  <a:gd name="connsiteY14" fmla="*/ 16668 h 309562"/>
                  <a:gd name="connsiteX15" fmla="*/ 276622 w 300916"/>
                  <a:gd name="connsiteY15" fmla="*/ 42862 h 309562"/>
                  <a:gd name="connsiteX16" fmla="*/ 264716 w 300916"/>
                  <a:gd name="connsiteY16" fmla="*/ 61912 h 309562"/>
                  <a:gd name="connsiteX17" fmla="*/ 259954 w 300916"/>
                  <a:gd name="connsiteY17" fmla="*/ 78581 h 309562"/>
                  <a:gd name="connsiteX18" fmla="*/ 250429 w 300916"/>
                  <a:gd name="connsiteY18" fmla="*/ 95250 h 309562"/>
                  <a:gd name="connsiteX19" fmla="*/ 236141 w 300916"/>
                  <a:gd name="connsiteY19" fmla="*/ 123825 h 309562"/>
                  <a:gd name="connsiteX20" fmla="*/ 228997 w 300916"/>
                  <a:gd name="connsiteY20" fmla="*/ 138112 h 309562"/>
                  <a:gd name="connsiteX21" fmla="*/ 224235 w 300916"/>
                  <a:gd name="connsiteY21" fmla="*/ 152400 h 309562"/>
                  <a:gd name="connsiteX22" fmla="*/ 221854 w 300916"/>
                  <a:gd name="connsiteY22" fmla="*/ 166687 h 309562"/>
                  <a:gd name="connsiteX23" fmla="*/ 214710 w 300916"/>
                  <a:gd name="connsiteY23" fmla="*/ 180975 h 309562"/>
                  <a:gd name="connsiteX24" fmla="*/ 207566 w 300916"/>
                  <a:gd name="connsiteY24" fmla="*/ 195262 h 309562"/>
                  <a:gd name="connsiteX25" fmla="*/ 200422 w 300916"/>
                  <a:gd name="connsiteY25" fmla="*/ 216693 h 309562"/>
                  <a:gd name="connsiteX26" fmla="*/ 190897 w 300916"/>
                  <a:gd name="connsiteY26" fmla="*/ 233362 h 309562"/>
                  <a:gd name="connsiteX27" fmla="*/ 186135 w 300916"/>
                  <a:gd name="connsiteY27" fmla="*/ 245268 h 309562"/>
                  <a:gd name="connsiteX28" fmla="*/ 183754 w 300916"/>
                  <a:gd name="connsiteY28" fmla="*/ 257175 h 309562"/>
                  <a:gd name="connsiteX29" fmla="*/ 178991 w 300916"/>
                  <a:gd name="connsiteY29" fmla="*/ 264318 h 309562"/>
                  <a:gd name="connsiteX30" fmla="*/ 171847 w 300916"/>
                  <a:gd name="connsiteY30" fmla="*/ 278606 h 309562"/>
                  <a:gd name="connsiteX31" fmla="*/ 169466 w 300916"/>
                  <a:gd name="connsiteY31" fmla="*/ 285750 h 309562"/>
                  <a:gd name="connsiteX32" fmla="*/ 164704 w 300916"/>
                  <a:gd name="connsiteY32" fmla="*/ 295275 h 309562"/>
                  <a:gd name="connsiteX33" fmla="*/ 162322 w 300916"/>
                  <a:gd name="connsiteY33" fmla="*/ 309562 h 309562"/>
                  <a:gd name="connsiteX34" fmla="*/ 152797 w 300916"/>
                  <a:gd name="connsiteY34" fmla="*/ 302418 h 309562"/>
                  <a:gd name="connsiteX35" fmla="*/ 128985 w 300916"/>
                  <a:gd name="connsiteY35" fmla="*/ 266700 h 309562"/>
                  <a:gd name="connsiteX36" fmla="*/ 105172 w 300916"/>
                  <a:gd name="connsiteY36" fmla="*/ 235743 h 309562"/>
                  <a:gd name="connsiteX37" fmla="*/ 95647 w 300916"/>
                  <a:gd name="connsiteY37" fmla="*/ 219075 h 309562"/>
                  <a:gd name="connsiteX38" fmla="*/ 88504 w 300916"/>
                  <a:gd name="connsiteY38" fmla="*/ 209550 h 309562"/>
                  <a:gd name="connsiteX39" fmla="*/ 81360 w 300916"/>
                  <a:gd name="connsiteY39" fmla="*/ 204787 h 309562"/>
                  <a:gd name="connsiteX40" fmla="*/ 76597 w 300916"/>
                  <a:gd name="connsiteY40" fmla="*/ 192881 h 309562"/>
                  <a:gd name="connsiteX41" fmla="*/ 69454 w 300916"/>
                  <a:gd name="connsiteY41" fmla="*/ 183356 h 309562"/>
                  <a:gd name="connsiteX42" fmla="*/ 57547 w 300916"/>
                  <a:gd name="connsiteY42" fmla="*/ 169068 h 309562"/>
                  <a:gd name="connsiteX43" fmla="*/ 40879 w 300916"/>
                  <a:gd name="connsiteY43" fmla="*/ 147637 h 309562"/>
                  <a:gd name="connsiteX44" fmla="*/ 9922 w 300916"/>
                  <a:gd name="connsiteY44" fmla="*/ 109537 h 309562"/>
                  <a:gd name="connsiteX0" fmla="*/ 7144 w 298138"/>
                  <a:gd name="connsiteY0" fmla="*/ 109537 h 309562"/>
                  <a:gd name="connsiteX1" fmla="*/ 97632 w 298138"/>
                  <a:gd name="connsiteY1" fmla="*/ 152400 h 309562"/>
                  <a:gd name="connsiteX2" fmla="*/ 159544 w 298138"/>
                  <a:gd name="connsiteY2" fmla="*/ 121443 h 309562"/>
                  <a:gd name="connsiteX3" fmla="*/ 176213 w 298138"/>
                  <a:gd name="connsiteY3" fmla="*/ 107156 h 309562"/>
                  <a:gd name="connsiteX4" fmla="*/ 185738 w 298138"/>
                  <a:gd name="connsiteY4" fmla="*/ 100012 h 309562"/>
                  <a:gd name="connsiteX5" fmla="*/ 204788 w 298138"/>
                  <a:gd name="connsiteY5" fmla="*/ 88106 h 309562"/>
                  <a:gd name="connsiteX6" fmla="*/ 216694 w 298138"/>
                  <a:gd name="connsiteY6" fmla="*/ 73818 h 309562"/>
                  <a:gd name="connsiteX7" fmla="*/ 230982 w 298138"/>
                  <a:gd name="connsiteY7" fmla="*/ 64293 h 309562"/>
                  <a:gd name="connsiteX8" fmla="*/ 247651 w 298138"/>
                  <a:gd name="connsiteY8" fmla="*/ 45243 h 309562"/>
                  <a:gd name="connsiteX9" fmla="*/ 257176 w 298138"/>
                  <a:gd name="connsiteY9" fmla="*/ 33337 h 309562"/>
                  <a:gd name="connsiteX10" fmla="*/ 278607 w 298138"/>
                  <a:gd name="connsiteY10" fmla="*/ 14287 h 309562"/>
                  <a:gd name="connsiteX11" fmla="*/ 288132 w 298138"/>
                  <a:gd name="connsiteY11" fmla="*/ 7143 h 309562"/>
                  <a:gd name="connsiteX12" fmla="*/ 295276 w 298138"/>
                  <a:gd name="connsiteY12" fmla="*/ 0 h 309562"/>
                  <a:gd name="connsiteX13" fmla="*/ 290513 w 298138"/>
                  <a:gd name="connsiteY13" fmla="*/ 7143 h 309562"/>
                  <a:gd name="connsiteX14" fmla="*/ 283369 w 298138"/>
                  <a:gd name="connsiteY14" fmla="*/ 16668 h 309562"/>
                  <a:gd name="connsiteX15" fmla="*/ 273844 w 298138"/>
                  <a:gd name="connsiteY15" fmla="*/ 42862 h 309562"/>
                  <a:gd name="connsiteX16" fmla="*/ 261938 w 298138"/>
                  <a:gd name="connsiteY16" fmla="*/ 61912 h 309562"/>
                  <a:gd name="connsiteX17" fmla="*/ 257176 w 298138"/>
                  <a:gd name="connsiteY17" fmla="*/ 78581 h 309562"/>
                  <a:gd name="connsiteX18" fmla="*/ 247651 w 298138"/>
                  <a:gd name="connsiteY18" fmla="*/ 95250 h 309562"/>
                  <a:gd name="connsiteX19" fmla="*/ 233363 w 298138"/>
                  <a:gd name="connsiteY19" fmla="*/ 123825 h 309562"/>
                  <a:gd name="connsiteX20" fmla="*/ 226219 w 298138"/>
                  <a:gd name="connsiteY20" fmla="*/ 138112 h 309562"/>
                  <a:gd name="connsiteX21" fmla="*/ 221457 w 298138"/>
                  <a:gd name="connsiteY21" fmla="*/ 152400 h 309562"/>
                  <a:gd name="connsiteX22" fmla="*/ 219076 w 298138"/>
                  <a:gd name="connsiteY22" fmla="*/ 166687 h 309562"/>
                  <a:gd name="connsiteX23" fmla="*/ 211932 w 298138"/>
                  <a:gd name="connsiteY23" fmla="*/ 180975 h 309562"/>
                  <a:gd name="connsiteX24" fmla="*/ 204788 w 298138"/>
                  <a:gd name="connsiteY24" fmla="*/ 195262 h 309562"/>
                  <a:gd name="connsiteX25" fmla="*/ 197644 w 298138"/>
                  <a:gd name="connsiteY25" fmla="*/ 216693 h 309562"/>
                  <a:gd name="connsiteX26" fmla="*/ 188119 w 298138"/>
                  <a:gd name="connsiteY26" fmla="*/ 233362 h 309562"/>
                  <a:gd name="connsiteX27" fmla="*/ 183357 w 298138"/>
                  <a:gd name="connsiteY27" fmla="*/ 245268 h 309562"/>
                  <a:gd name="connsiteX28" fmla="*/ 180976 w 298138"/>
                  <a:gd name="connsiteY28" fmla="*/ 257175 h 309562"/>
                  <a:gd name="connsiteX29" fmla="*/ 176213 w 298138"/>
                  <a:gd name="connsiteY29" fmla="*/ 264318 h 309562"/>
                  <a:gd name="connsiteX30" fmla="*/ 169069 w 298138"/>
                  <a:gd name="connsiteY30" fmla="*/ 278606 h 309562"/>
                  <a:gd name="connsiteX31" fmla="*/ 166688 w 298138"/>
                  <a:gd name="connsiteY31" fmla="*/ 285750 h 309562"/>
                  <a:gd name="connsiteX32" fmla="*/ 161926 w 298138"/>
                  <a:gd name="connsiteY32" fmla="*/ 295275 h 309562"/>
                  <a:gd name="connsiteX33" fmla="*/ 159544 w 298138"/>
                  <a:gd name="connsiteY33" fmla="*/ 309562 h 309562"/>
                  <a:gd name="connsiteX34" fmla="*/ 150019 w 298138"/>
                  <a:gd name="connsiteY34" fmla="*/ 302418 h 309562"/>
                  <a:gd name="connsiteX35" fmla="*/ 126207 w 298138"/>
                  <a:gd name="connsiteY35" fmla="*/ 266700 h 309562"/>
                  <a:gd name="connsiteX36" fmla="*/ 102394 w 298138"/>
                  <a:gd name="connsiteY36" fmla="*/ 235743 h 309562"/>
                  <a:gd name="connsiteX37" fmla="*/ 92869 w 298138"/>
                  <a:gd name="connsiteY37" fmla="*/ 219075 h 309562"/>
                  <a:gd name="connsiteX38" fmla="*/ 85726 w 298138"/>
                  <a:gd name="connsiteY38" fmla="*/ 209550 h 309562"/>
                  <a:gd name="connsiteX39" fmla="*/ 78582 w 298138"/>
                  <a:gd name="connsiteY39" fmla="*/ 204787 h 309562"/>
                  <a:gd name="connsiteX40" fmla="*/ 73819 w 298138"/>
                  <a:gd name="connsiteY40" fmla="*/ 192881 h 309562"/>
                  <a:gd name="connsiteX41" fmla="*/ 66676 w 298138"/>
                  <a:gd name="connsiteY41" fmla="*/ 183356 h 309562"/>
                  <a:gd name="connsiteX42" fmla="*/ 54769 w 298138"/>
                  <a:gd name="connsiteY42" fmla="*/ 169068 h 309562"/>
                  <a:gd name="connsiteX43" fmla="*/ 7144 w 298138"/>
                  <a:gd name="connsiteY43" fmla="*/ 109537 h 309562"/>
                  <a:gd name="connsiteX0" fmla="*/ 5159 w 296153"/>
                  <a:gd name="connsiteY0" fmla="*/ 109537 h 309562"/>
                  <a:gd name="connsiteX1" fmla="*/ 95647 w 296153"/>
                  <a:gd name="connsiteY1" fmla="*/ 152400 h 309562"/>
                  <a:gd name="connsiteX2" fmla="*/ 157559 w 296153"/>
                  <a:gd name="connsiteY2" fmla="*/ 121443 h 309562"/>
                  <a:gd name="connsiteX3" fmla="*/ 174228 w 296153"/>
                  <a:gd name="connsiteY3" fmla="*/ 107156 h 309562"/>
                  <a:gd name="connsiteX4" fmla="*/ 183753 w 296153"/>
                  <a:gd name="connsiteY4" fmla="*/ 100012 h 309562"/>
                  <a:gd name="connsiteX5" fmla="*/ 202803 w 296153"/>
                  <a:gd name="connsiteY5" fmla="*/ 88106 h 309562"/>
                  <a:gd name="connsiteX6" fmla="*/ 214709 w 296153"/>
                  <a:gd name="connsiteY6" fmla="*/ 73818 h 309562"/>
                  <a:gd name="connsiteX7" fmla="*/ 228997 w 296153"/>
                  <a:gd name="connsiteY7" fmla="*/ 64293 h 309562"/>
                  <a:gd name="connsiteX8" fmla="*/ 245666 w 296153"/>
                  <a:gd name="connsiteY8" fmla="*/ 45243 h 309562"/>
                  <a:gd name="connsiteX9" fmla="*/ 255191 w 296153"/>
                  <a:gd name="connsiteY9" fmla="*/ 33337 h 309562"/>
                  <a:gd name="connsiteX10" fmla="*/ 276622 w 296153"/>
                  <a:gd name="connsiteY10" fmla="*/ 14287 h 309562"/>
                  <a:gd name="connsiteX11" fmla="*/ 286147 w 296153"/>
                  <a:gd name="connsiteY11" fmla="*/ 7143 h 309562"/>
                  <a:gd name="connsiteX12" fmla="*/ 293291 w 296153"/>
                  <a:gd name="connsiteY12" fmla="*/ 0 h 309562"/>
                  <a:gd name="connsiteX13" fmla="*/ 288528 w 296153"/>
                  <a:gd name="connsiteY13" fmla="*/ 7143 h 309562"/>
                  <a:gd name="connsiteX14" fmla="*/ 281384 w 296153"/>
                  <a:gd name="connsiteY14" fmla="*/ 16668 h 309562"/>
                  <a:gd name="connsiteX15" fmla="*/ 271859 w 296153"/>
                  <a:gd name="connsiteY15" fmla="*/ 42862 h 309562"/>
                  <a:gd name="connsiteX16" fmla="*/ 259953 w 296153"/>
                  <a:gd name="connsiteY16" fmla="*/ 61912 h 309562"/>
                  <a:gd name="connsiteX17" fmla="*/ 255191 w 296153"/>
                  <a:gd name="connsiteY17" fmla="*/ 78581 h 309562"/>
                  <a:gd name="connsiteX18" fmla="*/ 245666 w 296153"/>
                  <a:gd name="connsiteY18" fmla="*/ 95250 h 309562"/>
                  <a:gd name="connsiteX19" fmla="*/ 231378 w 296153"/>
                  <a:gd name="connsiteY19" fmla="*/ 123825 h 309562"/>
                  <a:gd name="connsiteX20" fmla="*/ 224234 w 296153"/>
                  <a:gd name="connsiteY20" fmla="*/ 138112 h 309562"/>
                  <a:gd name="connsiteX21" fmla="*/ 219472 w 296153"/>
                  <a:gd name="connsiteY21" fmla="*/ 152400 h 309562"/>
                  <a:gd name="connsiteX22" fmla="*/ 217091 w 296153"/>
                  <a:gd name="connsiteY22" fmla="*/ 166687 h 309562"/>
                  <a:gd name="connsiteX23" fmla="*/ 209947 w 296153"/>
                  <a:gd name="connsiteY23" fmla="*/ 180975 h 309562"/>
                  <a:gd name="connsiteX24" fmla="*/ 202803 w 296153"/>
                  <a:gd name="connsiteY24" fmla="*/ 195262 h 309562"/>
                  <a:gd name="connsiteX25" fmla="*/ 195659 w 296153"/>
                  <a:gd name="connsiteY25" fmla="*/ 216693 h 309562"/>
                  <a:gd name="connsiteX26" fmla="*/ 186134 w 296153"/>
                  <a:gd name="connsiteY26" fmla="*/ 233362 h 309562"/>
                  <a:gd name="connsiteX27" fmla="*/ 181372 w 296153"/>
                  <a:gd name="connsiteY27" fmla="*/ 245268 h 309562"/>
                  <a:gd name="connsiteX28" fmla="*/ 178991 w 296153"/>
                  <a:gd name="connsiteY28" fmla="*/ 257175 h 309562"/>
                  <a:gd name="connsiteX29" fmla="*/ 174228 w 296153"/>
                  <a:gd name="connsiteY29" fmla="*/ 264318 h 309562"/>
                  <a:gd name="connsiteX30" fmla="*/ 167084 w 296153"/>
                  <a:gd name="connsiteY30" fmla="*/ 278606 h 309562"/>
                  <a:gd name="connsiteX31" fmla="*/ 164703 w 296153"/>
                  <a:gd name="connsiteY31" fmla="*/ 285750 h 309562"/>
                  <a:gd name="connsiteX32" fmla="*/ 159941 w 296153"/>
                  <a:gd name="connsiteY32" fmla="*/ 295275 h 309562"/>
                  <a:gd name="connsiteX33" fmla="*/ 157559 w 296153"/>
                  <a:gd name="connsiteY33" fmla="*/ 309562 h 309562"/>
                  <a:gd name="connsiteX34" fmla="*/ 148034 w 296153"/>
                  <a:gd name="connsiteY34" fmla="*/ 302418 h 309562"/>
                  <a:gd name="connsiteX35" fmla="*/ 124222 w 296153"/>
                  <a:gd name="connsiteY35" fmla="*/ 266700 h 309562"/>
                  <a:gd name="connsiteX36" fmla="*/ 100409 w 296153"/>
                  <a:gd name="connsiteY36" fmla="*/ 235743 h 309562"/>
                  <a:gd name="connsiteX37" fmla="*/ 90884 w 296153"/>
                  <a:gd name="connsiteY37" fmla="*/ 219075 h 309562"/>
                  <a:gd name="connsiteX38" fmla="*/ 83741 w 296153"/>
                  <a:gd name="connsiteY38" fmla="*/ 209550 h 309562"/>
                  <a:gd name="connsiteX39" fmla="*/ 76597 w 296153"/>
                  <a:gd name="connsiteY39" fmla="*/ 204787 h 309562"/>
                  <a:gd name="connsiteX40" fmla="*/ 71834 w 296153"/>
                  <a:gd name="connsiteY40" fmla="*/ 192881 h 309562"/>
                  <a:gd name="connsiteX41" fmla="*/ 64691 w 296153"/>
                  <a:gd name="connsiteY41" fmla="*/ 183356 h 309562"/>
                  <a:gd name="connsiteX42" fmla="*/ 5159 w 296153"/>
                  <a:gd name="connsiteY42" fmla="*/ 109537 h 309562"/>
                  <a:gd name="connsiteX0" fmla="*/ 3969 w 294963"/>
                  <a:gd name="connsiteY0" fmla="*/ 109537 h 309562"/>
                  <a:gd name="connsiteX1" fmla="*/ 94457 w 294963"/>
                  <a:gd name="connsiteY1" fmla="*/ 152400 h 309562"/>
                  <a:gd name="connsiteX2" fmla="*/ 156369 w 294963"/>
                  <a:gd name="connsiteY2" fmla="*/ 121443 h 309562"/>
                  <a:gd name="connsiteX3" fmla="*/ 173038 w 294963"/>
                  <a:gd name="connsiteY3" fmla="*/ 107156 h 309562"/>
                  <a:gd name="connsiteX4" fmla="*/ 182563 w 294963"/>
                  <a:gd name="connsiteY4" fmla="*/ 100012 h 309562"/>
                  <a:gd name="connsiteX5" fmla="*/ 201613 w 294963"/>
                  <a:gd name="connsiteY5" fmla="*/ 88106 h 309562"/>
                  <a:gd name="connsiteX6" fmla="*/ 213519 w 294963"/>
                  <a:gd name="connsiteY6" fmla="*/ 73818 h 309562"/>
                  <a:gd name="connsiteX7" fmla="*/ 227807 w 294963"/>
                  <a:gd name="connsiteY7" fmla="*/ 64293 h 309562"/>
                  <a:gd name="connsiteX8" fmla="*/ 244476 w 294963"/>
                  <a:gd name="connsiteY8" fmla="*/ 45243 h 309562"/>
                  <a:gd name="connsiteX9" fmla="*/ 254001 w 294963"/>
                  <a:gd name="connsiteY9" fmla="*/ 33337 h 309562"/>
                  <a:gd name="connsiteX10" fmla="*/ 275432 w 294963"/>
                  <a:gd name="connsiteY10" fmla="*/ 14287 h 309562"/>
                  <a:gd name="connsiteX11" fmla="*/ 284957 w 294963"/>
                  <a:gd name="connsiteY11" fmla="*/ 7143 h 309562"/>
                  <a:gd name="connsiteX12" fmla="*/ 292101 w 294963"/>
                  <a:gd name="connsiteY12" fmla="*/ 0 h 309562"/>
                  <a:gd name="connsiteX13" fmla="*/ 287338 w 294963"/>
                  <a:gd name="connsiteY13" fmla="*/ 7143 h 309562"/>
                  <a:gd name="connsiteX14" fmla="*/ 280194 w 294963"/>
                  <a:gd name="connsiteY14" fmla="*/ 16668 h 309562"/>
                  <a:gd name="connsiteX15" fmla="*/ 270669 w 294963"/>
                  <a:gd name="connsiteY15" fmla="*/ 42862 h 309562"/>
                  <a:gd name="connsiteX16" fmla="*/ 258763 w 294963"/>
                  <a:gd name="connsiteY16" fmla="*/ 61912 h 309562"/>
                  <a:gd name="connsiteX17" fmla="*/ 254001 w 294963"/>
                  <a:gd name="connsiteY17" fmla="*/ 78581 h 309562"/>
                  <a:gd name="connsiteX18" fmla="*/ 244476 w 294963"/>
                  <a:gd name="connsiteY18" fmla="*/ 95250 h 309562"/>
                  <a:gd name="connsiteX19" fmla="*/ 230188 w 294963"/>
                  <a:gd name="connsiteY19" fmla="*/ 123825 h 309562"/>
                  <a:gd name="connsiteX20" fmla="*/ 223044 w 294963"/>
                  <a:gd name="connsiteY20" fmla="*/ 138112 h 309562"/>
                  <a:gd name="connsiteX21" fmla="*/ 218282 w 294963"/>
                  <a:gd name="connsiteY21" fmla="*/ 152400 h 309562"/>
                  <a:gd name="connsiteX22" fmla="*/ 215901 w 294963"/>
                  <a:gd name="connsiteY22" fmla="*/ 166687 h 309562"/>
                  <a:gd name="connsiteX23" fmla="*/ 208757 w 294963"/>
                  <a:gd name="connsiteY23" fmla="*/ 180975 h 309562"/>
                  <a:gd name="connsiteX24" fmla="*/ 201613 w 294963"/>
                  <a:gd name="connsiteY24" fmla="*/ 195262 h 309562"/>
                  <a:gd name="connsiteX25" fmla="*/ 194469 w 294963"/>
                  <a:gd name="connsiteY25" fmla="*/ 216693 h 309562"/>
                  <a:gd name="connsiteX26" fmla="*/ 184944 w 294963"/>
                  <a:gd name="connsiteY26" fmla="*/ 233362 h 309562"/>
                  <a:gd name="connsiteX27" fmla="*/ 180182 w 294963"/>
                  <a:gd name="connsiteY27" fmla="*/ 245268 h 309562"/>
                  <a:gd name="connsiteX28" fmla="*/ 177801 w 294963"/>
                  <a:gd name="connsiteY28" fmla="*/ 257175 h 309562"/>
                  <a:gd name="connsiteX29" fmla="*/ 173038 w 294963"/>
                  <a:gd name="connsiteY29" fmla="*/ 264318 h 309562"/>
                  <a:gd name="connsiteX30" fmla="*/ 165894 w 294963"/>
                  <a:gd name="connsiteY30" fmla="*/ 278606 h 309562"/>
                  <a:gd name="connsiteX31" fmla="*/ 163513 w 294963"/>
                  <a:gd name="connsiteY31" fmla="*/ 285750 h 309562"/>
                  <a:gd name="connsiteX32" fmla="*/ 158751 w 294963"/>
                  <a:gd name="connsiteY32" fmla="*/ 295275 h 309562"/>
                  <a:gd name="connsiteX33" fmla="*/ 156369 w 294963"/>
                  <a:gd name="connsiteY33" fmla="*/ 309562 h 309562"/>
                  <a:gd name="connsiteX34" fmla="*/ 146844 w 294963"/>
                  <a:gd name="connsiteY34" fmla="*/ 302418 h 309562"/>
                  <a:gd name="connsiteX35" fmla="*/ 123032 w 294963"/>
                  <a:gd name="connsiteY35" fmla="*/ 266700 h 309562"/>
                  <a:gd name="connsiteX36" fmla="*/ 99219 w 294963"/>
                  <a:gd name="connsiteY36" fmla="*/ 235743 h 309562"/>
                  <a:gd name="connsiteX37" fmla="*/ 89694 w 294963"/>
                  <a:gd name="connsiteY37" fmla="*/ 219075 h 309562"/>
                  <a:gd name="connsiteX38" fmla="*/ 82551 w 294963"/>
                  <a:gd name="connsiteY38" fmla="*/ 209550 h 309562"/>
                  <a:gd name="connsiteX39" fmla="*/ 75407 w 294963"/>
                  <a:gd name="connsiteY39" fmla="*/ 204787 h 309562"/>
                  <a:gd name="connsiteX40" fmla="*/ 70644 w 294963"/>
                  <a:gd name="connsiteY40" fmla="*/ 192881 h 309562"/>
                  <a:gd name="connsiteX41" fmla="*/ 3969 w 294963"/>
                  <a:gd name="connsiteY41" fmla="*/ 109537 h 309562"/>
                  <a:gd name="connsiteX0" fmla="*/ 3175 w 294169"/>
                  <a:gd name="connsiteY0" fmla="*/ 109537 h 309562"/>
                  <a:gd name="connsiteX1" fmla="*/ 93663 w 294169"/>
                  <a:gd name="connsiteY1" fmla="*/ 152400 h 309562"/>
                  <a:gd name="connsiteX2" fmla="*/ 155575 w 294169"/>
                  <a:gd name="connsiteY2" fmla="*/ 121443 h 309562"/>
                  <a:gd name="connsiteX3" fmla="*/ 172244 w 294169"/>
                  <a:gd name="connsiteY3" fmla="*/ 107156 h 309562"/>
                  <a:gd name="connsiteX4" fmla="*/ 181769 w 294169"/>
                  <a:gd name="connsiteY4" fmla="*/ 100012 h 309562"/>
                  <a:gd name="connsiteX5" fmla="*/ 200819 w 294169"/>
                  <a:gd name="connsiteY5" fmla="*/ 88106 h 309562"/>
                  <a:gd name="connsiteX6" fmla="*/ 212725 w 294169"/>
                  <a:gd name="connsiteY6" fmla="*/ 73818 h 309562"/>
                  <a:gd name="connsiteX7" fmla="*/ 227013 w 294169"/>
                  <a:gd name="connsiteY7" fmla="*/ 64293 h 309562"/>
                  <a:gd name="connsiteX8" fmla="*/ 243682 w 294169"/>
                  <a:gd name="connsiteY8" fmla="*/ 45243 h 309562"/>
                  <a:gd name="connsiteX9" fmla="*/ 253207 w 294169"/>
                  <a:gd name="connsiteY9" fmla="*/ 33337 h 309562"/>
                  <a:gd name="connsiteX10" fmla="*/ 274638 w 294169"/>
                  <a:gd name="connsiteY10" fmla="*/ 14287 h 309562"/>
                  <a:gd name="connsiteX11" fmla="*/ 284163 w 294169"/>
                  <a:gd name="connsiteY11" fmla="*/ 7143 h 309562"/>
                  <a:gd name="connsiteX12" fmla="*/ 291307 w 294169"/>
                  <a:gd name="connsiteY12" fmla="*/ 0 h 309562"/>
                  <a:gd name="connsiteX13" fmla="*/ 286544 w 294169"/>
                  <a:gd name="connsiteY13" fmla="*/ 7143 h 309562"/>
                  <a:gd name="connsiteX14" fmla="*/ 279400 w 294169"/>
                  <a:gd name="connsiteY14" fmla="*/ 16668 h 309562"/>
                  <a:gd name="connsiteX15" fmla="*/ 269875 w 294169"/>
                  <a:gd name="connsiteY15" fmla="*/ 42862 h 309562"/>
                  <a:gd name="connsiteX16" fmla="*/ 257969 w 294169"/>
                  <a:gd name="connsiteY16" fmla="*/ 61912 h 309562"/>
                  <a:gd name="connsiteX17" fmla="*/ 253207 w 294169"/>
                  <a:gd name="connsiteY17" fmla="*/ 78581 h 309562"/>
                  <a:gd name="connsiteX18" fmla="*/ 243682 w 294169"/>
                  <a:gd name="connsiteY18" fmla="*/ 95250 h 309562"/>
                  <a:gd name="connsiteX19" fmla="*/ 229394 w 294169"/>
                  <a:gd name="connsiteY19" fmla="*/ 123825 h 309562"/>
                  <a:gd name="connsiteX20" fmla="*/ 222250 w 294169"/>
                  <a:gd name="connsiteY20" fmla="*/ 138112 h 309562"/>
                  <a:gd name="connsiteX21" fmla="*/ 217488 w 294169"/>
                  <a:gd name="connsiteY21" fmla="*/ 152400 h 309562"/>
                  <a:gd name="connsiteX22" fmla="*/ 215107 w 294169"/>
                  <a:gd name="connsiteY22" fmla="*/ 166687 h 309562"/>
                  <a:gd name="connsiteX23" fmla="*/ 207963 w 294169"/>
                  <a:gd name="connsiteY23" fmla="*/ 180975 h 309562"/>
                  <a:gd name="connsiteX24" fmla="*/ 200819 w 294169"/>
                  <a:gd name="connsiteY24" fmla="*/ 195262 h 309562"/>
                  <a:gd name="connsiteX25" fmla="*/ 193675 w 294169"/>
                  <a:gd name="connsiteY25" fmla="*/ 216693 h 309562"/>
                  <a:gd name="connsiteX26" fmla="*/ 184150 w 294169"/>
                  <a:gd name="connsiteY26" fmla="*/ 233362 h 309562"/>
                  <a:gd name="connsiteX27" fmla="*/ 179388 w 294169"/>
                  <a:gd name="connsiteY27" fmla="*/ 245268 h 309562"/>
                  <a:gd name="connsiteX28" fmla="*/ 177007 w 294169"/>
                  <a:gd name="connsiteY28" fmla="*/ 257175 h 309562"/>
                  <a:gd name="connsiteX29" fmla="*/ 172244 w 294169"/>
                  <a:gd name="connsiteY29" fmla="*/ 264318 h 309562"/>
                  <a:gd name="connsiteX30" fmla="*/ 165100 w 294169"/>
                  <a:gd name="connsiteY30" fmla="*/ 278606 h 309562"/>
                  <a:gd name="connsiteX31" fmla="*/ 162719 w 294169"/>
                  <a:gd name="connsiteY31" fmla="*/ 285750 h 309562"/>
                  <a:gd name="connsiteX32" fmla="*/ 157957 w 294169"/>
                  <a:gd name="connsiteY32" fmla="*/ 295275 h 309562"/>
                  <a:gd name="connsiteX33" fmla="*/ 155575 w 294169"/>
                  <a:gd name="connsiteY33" fmla="*/ 309562 h 309562"/>
                  <a:gd name="connsiteX34" fmla="*/ 146050 w 294169"/>
                  <a:gd name="connsiteY34" fmla="*/ 302418 h 309562"/>
                  <a:gd name="connsiteX35" fmla="*/ 122238 w 294169"/>
                  <a:gd name="connsiteY35" fmla="*/ 266700 h 309562"/>
                  <a:gd name="connsiteX36" fmla="*/ 98425 w 294169"/>
                  <a:gd name="connsiteY36" fmla="*/ 235743 h 309562"/>
                  <a:gd name="connsiteX37" fmla="*/ 88900 w 294169"/>
                  <a:gd name="connsiteY37" fmla="*/ 219075 h 309562"/>
                  <a:gd name="connsiteX38" fmla="*/ 81757 w 294169"/>
                  <a:gd name="connsiteY38" fmla="*/ 209550 h 309562"/>
                  <a:gd name="connsiteX39" fmla="*/ 74613 w 294169"/>
                  <a:gd name="connsiteY39" fmla="*/ 204787 h 309562"/>
                  <a:gd name="connsiteX40" fmla="*/ 3175 w 294169"/>
                  <a:gd name="connsiteY40" fmla="*/ 109537 h 309562"/>
                  <a:gd name="connsiteX0" fmla="*/ 1984 w 292978"/>
                  <a:gd name="connsiteY0" fmla="*/ 109537 h 309562"/>
                  <a:gd name="connsiteX1" fmla="*/ 92472 w 292978"/>
                  <a:gd name="connsiteY1" fmla="*/ 152400 h 309562"/>
                  <a:gd name="connsiteX2" fmla="*/ 154384 w 292978"/>
                  <a:gd name="connsiteY2" fmla="*/ 121443 h 309562"/>
                  <a:gd name="connsiteX3" fmla="*/ 171053 w 292978"/>
                  <a:gd name="connsiteY3" fmla="*/ 107156 h 309562"/>
                  <a:gd name="connsiteX4" fmla="*/ 180578 w 292978"/>
                  <a:gd name="connsiteY4" fmla="*/ 100012 h 309562"/>
                  <a:gd name="connsiteX5" fmla="*/ 199628 w 292978"/>
                  <a:gd name="connsiteY5" fmla="*/ 88106 h 309562"/>
                  <a:gd name="connsiteX6" fmla="*/ 211534 w 292978"/>
                  <a:gd name="connsiteY6" fmla="*/ 73818 h 309562"/>
                  <a:gd name="connsiteX7" fmla="*/ 225822 w 292978"/>
                  <a:gd name="connsiteY7" fmla="*/ 64293 h 309562"/>
                  <a:gd name="connsiteX8" fmla="*/ 242491 w 292978"/>
                  <a:gd name="connsiteY8" fmla="*/ 45243 h 309562"/>
                  <a:gd name="connsiteX9" fmla="*/ 252016 w 292978"/>
                  <a:gd name="connsiteY9" fmla="*/ 33337 h 309562"/>
                  <a:gd name="connsiteX10" fmla="*/ 273447 w 292978"/>
                  <a:gd name="connsiteY10" fmla="*/ 14287 h 309562"/>
                  <a:gd name="connsiteX11" fmla="*/ 282972 w 292978"/>
                  <a:gd name="connsiteY11" fmla="*/ 7143 h 309562"/>
                  <a:gd name="connsiteX12" fmla="*/ 290116 w 292978"/>
                  <a:gd name="connsiteY12" fmla="*/ 0 h 309562"/>
                  <a:gd name="connsiteX13" fmla="*/ 285353 w 292978"/>
                  <a:gd name="connsiteY13" fmla="*/ 7143 h 309562"/>
                  <a:gd name="connsiteX14" fmla="*/ 278209 w 292978"/>
                  <a:gd name="connsiteY14" fmla="*/ 16668 h 309562"/>
                  <a:gd name="connsiteX15" fmla="*/ 268684 w 292978"/>
                  <a:gd name="connsiteY15" fmla="*/ 42862 h 309562"/>
                  <a:gd name="connsiteX16" fmla="*/ 256778 w 292978"/>
                  <a:gd name="connsiteY16" fmla="*/ 61912 h 309562"/>
                  <a:gd name="connsiteX17" fmla="*/ 252016 w 292978"/>
                  <a:gd name="connsiteY17" fmla="*/ 78581 h 309562"/>
                  <a:gd name="connsiteX18" fmla="*/ 242491 w 292978"/>
                  <a:gd name="connsiteY18" fmla="*/ 95250 h 309562"/>
                  <a:gd name="connsiteX19" fmla="*/ 228203 w 292978"/>
                  <a:gd name="connsiteY19" fmla="*/ 123825 h 309562"/>
                  <a:gd name="connsiteX20" fmla="*/ 221059 w 292978"/>
                  <a:gd name="connsiteY20" fmla="*/ 138112 h 309562"/>
                  <a:gd name="connsiteX21" fmla="*/ 216297 w 292978"/>
                  <a:gd name="connsiteY21" fmla="*/ 152400 h 309562"/>
                  <a:gd name="connsiteX22" fmla="*/ 213916 w 292978"/>
                  <a:gd name="connsiteY22" fmla="*/ 166687 h 309562"/>
                  <a:gd name="connsiteX23" fmla="*/ 206772 w 292978"/>
                  <a:gd name="connsiteY23" fmla="*/ 180975 h 309562"/>
                  <a:gd name="connsiteX24" fmla="*/ 199628 w 292978"/>
                  <a:gd name="connsiteY24" fmla="*/ 195262 h 309562"/>
                  <a:gd name="connsiteX25" fmla="*/ 192484 w 292978"/>
                  <a:gd name="connsiteY25" fmla="*/ 216693 h 309562"/>
                  <a:gd name="connsiteX26" fmla="*/ 182959 w 292978"/>
                  <a:gd name="connsiteY26" fmla="*/ 233362 h 309562"/>
                  <a:gd name="connsiteX27" fmla="*/ 178197 w 292978"/>
                  <a:gd name="connsiteY27" fmla="*/ 245268 h 309562"/>
                  <a:gd name="connsiteX28" fmla="*/ 175816 w 292978"/>
                  <a:gd name="connsiteY28" fmla="*/ 257175 h 309562"/>
                  <a:gd name="connsiteX29" fmla="*/ 171053 w 292978"/>
                  <a:gd name="connsiteY29" fmla="*/ 264318 h 309562"/>
                  <a:gd name="connsiteX30" fmla="*/ 163909 w 292978"/>
                  <a:gd name="connsiteY30" fmla="*/ 278606 h 309562"/>
                  <a:gd name="connsiteX31" fmla="*/ 161528 w 292978"/>
                  <a:gd name="connsiteY31" fmla="*/ 285750 h 309562"/>
                  <a:gd name="connsiteX32" fmla="*/ 156766 w 292978"/>
                  <a:gd name="connsiteY32" fmla="*/ 295275 h 309562"/>
                  <a:gd name="connsiteX33" fmla="*/ 154384 w 292978"/>
                  <a:gd name="connsiteY33" fmla="*/ 309562 h 309562"/>
                  <a:gd name="connsiteX34" fmla="*/ 144859 w 292978"/>
                  <a:gd name="connsiteY34" fmla="*/ 302418 h 309562"/>
                  <a:gd name="connsiteX35" fmla="*/ 121047 w 292978"/>
                  <a:gd name="connsiteY35" fmla="*/ 266700 h 309562"/>
                  <a:gd name="connsiteX36" fmla="*/ 97234 w 292978"/>
                  <a:gd name="connsiteY36" fmla="*/ 235743 h 309562"/>
                  <a:gd name="connsiteX37" fmla="*/ 87709 w 292978"/>
                  <a:gd name="connsiteY37" fmla="*/ 219075 h 309562"/>
                  <a:gd name="connsiteX38" fmla="*/ 80566 w 292978"/>
                  <a:gd name="connsiteY38" fmla="*/ 209550 h 309562"/>
                  <a:gd name="connsiteX39" fmla="*/ 1984 w 292978"/>
                  <a:gd name="connsiteY39" fmla="*/ 109537 h 309562"/>
                  <a:gd name="connsiteX0" fmla="*/ 794 w 291788"/>
                  <a:gd name="connsiteY0" fmla="*/ 109537 h 309562"/>
                  <a:gd name="connsiteX1" fmla="*/ 91282 w 291788"/>
                  <a:gd name="connsiteY1" fmla="*/ 152400 h 309562"/>
                  <a:gd name="connsiteX2" fmla="*/ 153194 w 291788"/>
                  <a:gd name="connsiteY2" fmla="*/ 121443 h 309562"/>
                  <a:gd name="connsiteX3" fmla="*/ 169863 w 291788"/>
                  <a:gd name="connsiteY3" fmla="*/ 107156 h 309562"/>
                  <a:gd name="connsiteX4" fmla="*/ 179388 w 291788"/>
                  <a:gd name="connsiteY4" fmla="*/ 100012 h 309562"/>
                  <a:gd name="connsiteX5" fmla="*/ 198438 w 291788"/>
                  <a:gd name="connsiteY5" fmla="*/ 88106 h 309562"/>
                  <a:gd name="connsiteX6" fmla="*/ 210344 w 291788"/>
                  <a:gd name="connsiteY6" fmla="*/ 73818 h 309562"/>
                  <a:gd name="connsiteX7" fmla="*/ 224632 w 291788"/>
                  <a:gd name="connsiteY7" fmla="*/ 64293 h 309562"/>
                  <a:gd name="connsiteX8" fmla="*/ 241301 w 291788"/>
                  <a:gd name="connsiteY8" fmla="*/ 45243 h 309562"/>
                  <a:gd name="connsiteX9" fmla="*/ 250826 w 291788"/>
                  <a:gd name="connsiteY9" fmla="*/ 33337 h 309562"/>
                  <a:gd name="connsiteX10" fmla="*/ 272257 w 291788"/>
                  <a:gd name="connsiteY10" fmla="*/ 14287 h 309562"/>
                  <a:gd name="connsiteX11" fmla="*/ 281782 w 291788"/>
                  <a:gd name="connsiteY11" fmla="*/ 7143 h 309562"/>
                  <a:gd name="connsiteX12" fmla="*/ 288926 w 291788"/>
                  <a:gd name="connsiteY12" fmla="*/ 0 h 309562"/>
                  <a:gd name="connsiteX13" fmla="*/ 284163 w 291788"/>
                  <a:gd name="connsiteY13" fmla="*/ 7143 h 309562"/>
                  <a:gd name="connsiteX14" fmla="*/ 277019 w 291788"/>
                  <a:gd name="connsiteY14" fmla="*/ 16668 h 309562"/>
                  <a:gd name="connsiteX15" fmla="*/ 267494 w 291788"/>
                  <a:gd name="connsiteY15" fmla="*/ 42862 h 309562"/>
                  <a:gd name="connsiteX16" fmla="*/ 255588 w 291788"/>
                  <a:gd name="connsiteY16" fmla="*/ 61912 h 309562"/>
                  <a:gd name="connsiteX17" fmla="*/ 250826 w 291788"/>
                  <a:gd name="connsiteY17" fmla="*/ 78581 h 309562"/>
                  <a:gd name="connsiteX18" fmla="*/ 241301 w 291788"/>
                  <a:gd name="connsiteY18" fmla="*/ 95250 h 309562"/>
                  <a:gd name="connsiteX19" fmla="*/ 227013 w 291788"/>
                  <a:gd name="connsiteY19" fmla="*/ 123825 h 309562"/>
                  <a:gd name="connsiteX20" fmla="*/ 219869 w 291788"/>
                  <a:gd name="connsiteY20" fmla="*/ 138112 h 309562"/>
                  <a:gd name="connsiteX21" fmla="*/ 215107 w 291788"/>
                  <a:gd name="connsiteY21" fmla="*/ 152400 h 309562"/>
                  <a:gd name="connsiteX22" fmla="*/ 212726 w 291788"/>
                  <a:gd name="connsiteY22" fmla="*/ 166687 h 309562"/>
                  <a:gd name="connsiteX23" fmla="*/ 205582 w 291788"/>
                  <a:gd name="connsiteY23" fmla="*/ 180975 h 309562"/>
                  <a:gd name="connsiteX24" fmla="*/ 198438 w 291788"/>
                  <a:gd name="connsiteY24" fmla="*/ 195262 h 309562"/>
                  <a:gd name="connsiteX25" fmla="*/ 191294 w 291788"/>
                  <a:gd name="connsiteY25" fmla="*/ 216693 h 309562"/>
                  <a:gd name="connsiteX26" fmla="*/ 181769 w 291788"/>
                  <a:gd name="connsiteY26" fmla="*/ 233362 h 309562"/>
                  <a:gd name="connsiteX27" fmla="*/ 177007 w 291788"/>
                  <a:gd name="connsiteY27" fmla="*/ 245268 h 309562"/>
                  <a:gd name="connsiteX28" fmla="*/ 174626 w 291788"/>
                  <a:gd name="connsiteY28" fmla="*/ 257175 h 309562"/>
                  <a:gd name="connsiteX29" fmla="*/ 169863 w 291788"/>
                  <a:gd name="connsiteY29" fmla="*/ 264318 h 309562"/>
                  <a:gd name="connsiteX30" fmla="*/ 162719 w 291788"/>
                  <a:gd name="connsiteY30" fmla="*/ 278606 h 309562"/>
                  <a:gd name="connsiteX31" fmla="*/ 160338 w 291788"/>
                  <a:gd name="connsiteY31" fmla="*/ 285750 h 309562"/>
                  <a:gd name="connsiteX32" fmla="*/ 155576 w 291788"/>
                  <a:gd name="connsiteY32" fmla="*/ 295275 h 309562"/>
                  <a:gd name="connsiteX33" fmla="*/ 153194 w 291788"/>
                  <a:gd name="connsiteY33" fmla="*/ 309562 h 309562"/>
                  <a:gd name="connsiteX34" fmla="*/ 143669 w 291788"/>
                  <a:gd name="connsiteY34" fmla="*/ 302418 h 309562"/>
                  <a:gd name="connsiteX35" fmla="*/ 119857 w 291788"/>
                  <a:gd name="connsiteY35" fmla="*/ 266700 h 309562"/>
                  <a:gd name="connsiteX36" fmla="*/ 96044 w 291788"/>
                  <a:gd name="connsiteY36" fmla="*/ 235743 h 309562"/>
                  <a:gd name="connsiteX37" fmla="*/ 86519 w 291788"/>
                  <a:gd name="connsiteY37" fmla="*/ 219075 h 309562"/>
                  <a:gd name="connsiteX38" fmla="*/ 794 w 291788"/>
                  <a:gd name="connsiteY3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0 w 290994"/>
                  <a:gd name="connsiteY37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0 w 290994"/>
                  <a:gd name="connsiteY36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0 w 290994"/>
                  <a:gd name="connsiteY35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0 w 290994"/>
                  <a:gd name="connsiteY34" fmla="*/ 109537 h 309562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226219 w 290994"/>
                  <a:gd name="connsiteY19" fmla="*/ 123825 h 295275"/>
                  <a:gd name="connsiteX20" fmla="*/ 219075 w 290994"/>
                  <a:gd name="connsiteY20" fmla="*/ 138112 h 295275"/>
                  <a:gd name="connsiteX21" fmla="*/ 214313 w 290994"/>
                  <a:gd name="connsiteY21" fmla="*/ 152400 h 295275"/>
                  <a:gd name="connsiteX22" fmla="*/ 211932 w 290994"/>
                  <a:gd name="connsiteY22" fmla="*/ 166687 h 295275"/>
                  <a:gd name="connsiteX23" fmla="*/ 204788 w 290994"/>
                  <a:gd name="connsiteY23" fmla="*/ 180975 h 295275"/>
                  <a:gd name="connsiteX24" fmla="*/ 197644 w 290994"/>
                  <a:gd name="connsiteY24" fmla="*/ 195262 h 295275"/>
                  <a:gd name="connsiteX25" fmla="*/ 190500 w 290994"/>
                  <a:gd name="connsiteY25" fmla="*/ 216693 h 295275"/>
                  <a:gd name="connsiteX26" fmla="*/ 180975 w 290994"/>
                  <a:gd name="connsiteY26" fmla="*/ 233362 h 295275"/>
                  <a:gd name="connsiteX27" fmla="*/ 176213 w 290994"/>
                  <a:gd name="connsiteY27" fmla="*/ 245268 h 295275"/>
                  <a:gd name="connsiteX28" fmla="*/ 173832 w 290994"/>
                  <a:gd name="connsiteY28" fmla="*/ 257175 h 295275"/>
                  <a:gd name="connsiteX29" fmla="*/ 169069 w 290994"/>
                  <a:gd name="connsiteY29" fmla="*/ 264318 h 295275"/>
                  <a:gd name="connsiteX30" fmla="*/ 161925 w 290994"/>
                  <a:gd name="connsiteY30" fmla="*/ 278606 h 295275"/>
                  <a:gd name="connsiteX31" fmla="*/ 159544 w 290994"/>
                  <a:gd name="connsiteY31" fmla="*/ 285750 h 295275"/>
                  <a:gd name="connsiteX32" fmla="*/ 154782 w 290994"/>
                  <a:gd name="connsiteY32" fmla="*/ 295275 h 295275"/>
                  <a:gd name="connsiteX33" fmla="*/ 0 w 290994"/>
                  <a:gd name="connsiteY33" fmla="*/ 109537 h 295275"/>
                  <a:gd name="connsiteX0" fmla="*/ 0 w 290994"/>
                  <a:gd name="connsiteY0" fmla="*/ 109537 h 323453"/>
                  <a:gd name="connsiteX1" fmla="*/ 90488 w 290994"/>
                  <a:gd name="connsiteY1" fmla="*/ 152400 h 323453"/>
                  <a:gd name="connsiteX2" fmla="*/ 152400 w 290994"/>
                  <a:gd name="connsiteY2" fmla="*/ 121443 h 323453"/>
                  <a:gd name="connsiteX3" fmla="*/ 169069 w 290994"/>
                  <a:gd name="connsiteY3" fmla="*/ 107156 h 323453"/>
                  <a:gd name="connsiteX4" fmla="*/ 178594 w 290994"/>
                  <a:gd name="connsiteY4" fmla="*/ 100012 h 323453"/>
                  <a:gd name="connsiteX5" fmla="*/ 197644 w 290994"/>
                  <a:gd name="connsiteY5" fmla="*/ 88106 h 323453"/>
                  <a:gd name="connsiteX6" fmla="*/ 209550 w 290994"/>
                  <a:gd name="connsiteY6" fmla="*/ 73818 h 323453"/>
                  <a:gd name="connsiteX7" fmla="*/ 223838 w 290994"/>
                  <a:gd name="connsiteY7" fmla="*/ 64293 h 323453"/>
                  <a:gd name="connsiteX8" fmla="*/ 240507 w 290994"/>
                  <a:gd name="connsiteY8" fmla="*/ 45243 h 323453"/>
                  <a:gd name="connsiteX9" fmla="*/ 250032 w 290994"/>
                  <a:gd name="connsiteY9" fmla="*/ 33337 h 323453"/>
                  <a:gd name="connsiteX10" fmla="*/ 271463 w 290994"/>
                  <a:gd name="connsiteY10" fmla="*/ 14287 h 323453"/>
                  <a:gd name="connsiteX11" fmla="*/ 280988 w 290994"/>
                  <a:gd name="connsiteY11" fmla="*/ 7143 h 323453"/>
                  <a:gd name="connsiteX12" fmla="*/ 288132 w 290994"/>
                  <a:gd name="connsiteY12" fmla="*/ 0 h 323453"/>
                  <a:gd name="connsiteX13" fmla="*/ 283369 w 290994"/>
                  <a:gd name="connsiteY13" fmla="*/ 7143 h 323453"/>
                  <a:gd name="connsiteX14" fmla="*/ 276225 w 290994"/>
                  <a:gd name="connsiteY14" fmla="*/ 16668 h 323453"/>
                  <a:gd name="connsiteX15" fmla="*/ 266700 w 290994"/>
                  <a:gd name="connsiteY15" fmla="*/ 42862 h 323453"/>
                  <a:gd name="connsiteX16" fmla="*/ 254794 w 290994"/>
                  <a:gd name="connsiteY16" fmla="*/ 61912 h 323453"/>
                  <a:gd name="connsiteX17" fmla="*/ 250032 w 290994"/>
                  <a:gd name="connsiteY17" fmla="*/ 78581 h 323453"/>
                  <a:gd name="connsiteX18" fmla="*/ 240507 w 290994"/>
                  <a:gd name="connsiteY18" fmla="*/ 95250 h 323453"/>
                  <a:gd name="connsiteX19" fmla="*/ 226219 w 290994"/>
                  <a:gd name="connsiteY19" fmla="*/ 123825 h 323453"/>
                  <a:gd name="connsiteX20" fmla="*/ 219075 w 290994"/>
                  <a:gd name="connsiteY20" fmla="*/ 138112 h 323453"/>
                  <a:gd name="connsiteX21" fmla="*/ 214313 w 290994"/>
                  <a:gd name="connsiteY21" fmla="*/ 152400 h 323453"/>
                  <a:gd name="connsiteX22" fmla="*/ 211932 w 290994"/>
                  <a:gd name="connsiteY22" fmla="*/ 166687 h 323453"/>
                  <a:gd name="connsiteX23" fmla="*/ 204788 w 290994"/>
                  <a:gd name="connsiteY23" fmla="*/ 180975 h 323453"/>
                  <a:gd name="connsiteX24" fmla="*/ 197644 w 290994"/>
                  <a:gd name="connsiteY24" fmla="*/ 195262 h 323453"/>
                  <a:gd name="connsiteX25" fmla="*/ 190500 w 290994"/>
                  <a:gd name="connsiteY25" fmla="*/ 216693 h 323453"/>
                  <a:gd name="connsiteX26" fmla="*/ 180975 w 290994"/>
                  <a:gd name="connsiteY26" fmla="*/ 233362 h 323453"/>
                  <a:gd name="connsiteX27" fmla="*/ 176213 w 290994"/>
                  <a:gd name="connsiteY27" fmla="*/ 245268 h 323453"/>
                  <a:gd name="connsiteX28" fmla="*/ 173832 w 290994"/>
                  <a:gd name="connsiteY28" fmla="*/ 257175 h 323453"/>
                  <a:gd name="connsiteX29" fmla="*/ 169069 w 290994"/>
                  <a:gd name="connsiteY29" fmla="*/ 264318 h 323453"/>
                  <a:gd name="connsiteX30" fmla="*/ 161925 w 290994"/>
                  <a:gd name="connsiteY30" fmla="*/ 278606 h 323453"/>
                  <a:gd name="connsiteX31" fmla="*/ 154782 w 290994"/>
                  <a:gd name="connsiteY31" fmla="*/ 295275 h 323453"/>
                  <a:gd name="connsiteX32" fmla="*/ 0 w 290994"/>
                  <a:gd name="connsiteY32" fmla="*/ 109537 h 323453"/>
                  <a:gd name="connsiteX0" fmla="*/ 0 w 290994"/>
                  <a:gd name="connsiteY0" fmla="*/ 109537 h 321072"/>
                  <a:gd name="connsiteX1" fmla="*/ 90488 w 290994"/>
                  <a:gd name="connsiteY1" fmla="*/ 152400 h 321072"/>
                  <a:gd name="connsiteX2" fmla="*/ 152400 w 290994"/>
                  <a:gd name="connsiteY2" fmla="*/ 121443 h 321072"/>
                  <a:gd name="connsiteX3" fmla="*/ 169069 w 290994"/>
                  <a:gd name="connsiteY3" fmla="*/ 107156 h 321072"/>
                  <a:gd name="connsiteX4" fmla="*/ 178594 w 290994"/>
                  <a:gd name="connsiteY4" fmla="*/ 100012 h 321072"/>
                  <a:gd name="connsiteX5" fmla="*/ 197644 w 290994"/>
                  <a:gd name="connsiteY5" fmla="*/ 88106 h 321072"/>
                  <a:gd name="connsiteX6" fmla="*/ 209550 w 290994"/>
                  <a:gd name="connsiteY6" fmla="*/ 73818 h 321072"/>
                  <a:gd name="connsiteX7" fmla="*/ 223838 w 290994"/>
                  <a:gd name="connsiteY7" fmla="*/ 64293 h 321072"/>
                  <a:gd name="connsiteX8" fmla="*/ 240507 w 290994"/>
                  <a:gd name="connsiteY8" fmla="*/ 45243 h 321072"/>
                  <a:gd name="connsiteX9" fmla="*/ 250032 w 290994"/>
                  <a:gd name="connsiteY9" fmla="*/ 33337 h 321072"/>
                  <a:gd name="connsiteX10" fmla="*/ 271463 w 290994"/>
                  <a:gd name="connsiteY10" fmla="*/ 14287 h 321072"/>
                  <a:gd name="connsiteX11" fmla="*/ 280988 w 290994"/>
                  <a:gd name="connsiteY11" fmla="*/ 7143 h 321072"/>
                  <a:gd name="connsiteX12" fmla="*/ 288132 w 290994"/>
                  <a:gd name="connsiteY12" fmla="*/ 0 h 321072"/>
                  <a:gd name="connsiteX13" fmla="*/ 283369 w 290994"/>
                  <a:gd name="connsiteY13" fmla="*/ 7143 h 321072"/>
                  <a:gd name="connsiteX14" fmla="*/ 276225 w 290994"/>
                  <a:gd name="connsiteY14" fmla="*/ 16668 h 321072"/>
                  <a:gd name="connsiteX15" fmla="*/ 266700 w 290994"/>
                  <a:gd name="connsiteY15" fmla="*/ 42862 h 321072"/>
                  <a:gd name="connsiteX16" fmla="*/ 254794 w 290994"/>
                  <a:gd name="connsiteY16" fmla="*/ 61912 h 321072"/>
                  <a:gd name="connsiteX17" fmla="*/ 250032 w 290994"/>
                  <a:gd name="connsiteY17" fmla="*/ 78581 h 321072"/>
                  <a:gd name="connsiteX18" fmla="*/ 240507 w 290994"/>
                  <a:gd name="connsiteY18" fmla="*/ 95250 h 321072"/>
                  <a:gd name="connsiteX19" fmla="*/ 226219 w 290994"/>
                  <a:gd name="connsiteY19" fmla="*/ 123825 h 321072"/>
                  <a:gd name="connsiteX20" fmla="*/ 219075 w 290994"/>
                  <a:gd name="connsiteY20" fmla="*/ 138112 h 321072"/>
                  <a:gd name="connsiteX21" fmla="*/ 214313 w 290994"/>
                  <a:gd name="connsiteY21" fmla="*/ 152400 h 321072"/>
                  <a:gd name="connsiteX22" fmla="*/ 211932 w 290994"/>
                  <a:gd name="connsiteY22" fmla="*/ 166687 h 321072"/>
                  <a:gd name="connsiteX23" fmla="*/ 204788 w 290994"/>
                  <a:gd name="connsiteY23" fmla="*/ 180975 h 321072"/>
                  <a:gd name="connsiteX24" fmla="*/ 197644 w 290994"/>
                  <a:gd name="connsiteY24" fmla="*/ 195262 h 321072"/>
                  <a:gd name="connsiteX25" fmla="*/ 190500 w 290994"/>
                  <a:gd name="connsiteY25" fmla="*/ 216693 h 321072"/>
                  <a:gd name="connsiteX26" fmla="*/ 180975 w 290994"/>
                  <a:gd name="connsiteY26" fmla="*/ 233362 h 321072"/>
                  <a:gd name="connsiteX27" fmla="*/ 176213 w 290994"/>
                  <a:gd name="connsiteY27" fmla="*/ 245268 h 321072"/>
                  <a:gd name="connsiteX28" fmla="*/ 173832 w 290994"/>
                  <a:gd name="connsiteY28" fmla="*/ 257175 h 321072"/>
                  <a:gd name="connsiteX29" fmla="*/ 169069 w 290994"/>
                  <a:gd name="connsiteY29" fmla="*/ 264318 h 321072"/>
                  <a:gd name="connsiteX30" fmla="*/ 154782 w 290994"/>
                  <a:gd name="connsiteY30" fmla="*/ 295275 h 321072"/>
                  <a:gd name="connsiteX31" fmla="*/ 0 w 290994"/>
                  <a:gd name="connsiteY31" fmla="*/ 109537 h 321072"/>
                  <a:gd name="connsiteX0" fmla="*/ 0 w 290994"/>
                  <a:gd name="connsiteY0" fmla="*/ 109537 h 319881"/>
                  <a:gd name="connsiteX1" fmla="*/ 90488 w 290994"/>
                  <a:gd name="connsiteY1" fmla="*/ 152400 h 319881"/>
                  <a:gd name="connsiteX2" fmla="*/ 152400 w 290994"/>
                  <a:gd name="connsiteY2" fmla="*/ 121443 h 319881"/>
                  <a:gd name="connsiteX3" fmla="*/ 169069 w 290994"/>
                  <a:gd name="connsiteY3" fmla="*/ 107156 h 319881"/>
                  <a:gd name="connsiteX4" fmla="*/ 178594 w 290994"/>
                  <a:gd name="connsiteY4" fmla="*/ 100012 h 319881"/>
                  <a:gd name="connsiteX5" fmla="*/ 197644 w 290994"/>
                  <a:gd name="connsiteY5" fmla="*/ 88106 h 319881"/>
                  <a:gd name="connsiteX6" fmla="*/ 209550 w 290994"/>
                  <a:gd name="connsiteY6" fmla="*/ 73818 h 319881"/>
                  <a:gd name="connsiteX7" fmla="*/ 223838 w 290994"/>
                  <a:gd name="connsiteY7" fmla="*/ 64293 h 319881"/>
                  <a:gd name="connsiteX8" fmla="*/ 240507 w 290994"/>
                  <a:gd name="connsiteY8" fmla="*/ 45243 h 319881"/>
                  <a:gd name="connsiteX9" fmla="*/ 250032 w 290994"/>
                  <a:gd name="connsiteY9" fmla="*/ 33337 h 319881"/>
                  <a:gd name="connsiteX10" fmla="*/ 271463 w 290994"/>
                  <a:gd name="connsiteY10" fmla="*/ 14287 h 319881"/>
                  <a:gd name="connsiteX11" fmla="*/ 280988 w 290994"/>
                  <a:gd name="connsiteY11" fmla="*/ 7143 h 319881"/>
                  <a:gd name="connsiteX12" fmla="*/ 288132 w 290994"/>
                  <a:gd name="connsiteY12" fmla="*/ 0 h 319881"/>
                  <a:gd name="connsiteX13" fmla="*/ 283369 w 290994"/>
                  <a:gd name="connsiteY13" fmla="*/ 7143 h 319881"/>
                  <a:gd name="connsiteX14" fmla="*/ 276225 w 290994"/>
                  <a:gd name="connsiteY14" fmla="*/ 16668 h 319881"/>
                  <a:gd name="connsiteX15" fmla="*/ 266700 w 290994"/>
                  <a:gd name="connsiteY15" fmla="*/ 42862 h 319881"/>
                  <a:gd name="connsiteX16" fmla="*/ 254794 w 290994"/>
                  <a:gd name="connsiteY16" fmla="*/ 61912 h 319881"/>
                  <a:gd name="connsiteX17" fmla="*/ 250032 w 290994"/>
                  <a:gd name="connsiteY17" fmla="*/ 78581 h 319881"/>
                  <a:gd name="connsiteX18" fmla="*/ 240507 w 290994"/>
                  <a:gd name="connsiteY18" fmla="*/ 95250 h 319881"/>
                  <a:gd name="connsiteX19" fmla="*/ 226219 w 290994"/>
                  <a:gd name="connsiteY19" fmla="*/ 123825 h 319881"/>
                  <a:gd name="connsiteX20" fmla="*/ 219075 w 290994"/>
                  <a:gd name="connsiteY20" fmla="*/ 138112 h 319881"/>
                  <a:gd name="connsiteX21" fmla="*/ 214313 w 290994"/>
                  <a:gd name="connsiteY21" fmla="*/ 152400 h 319881"/>
                  <a:gd name="connsiteX22" fmla="*/ 211932 w 290994"/>
                  <a:gd name="connsiteY22" fmla="*/ 166687 h 319881"/>
                  <a:gd name="connsiteX23" fmla="*/ 204788 w 290994"/>
                  <a:gd name="connsiteY23" fmla="*/ 180975 h 319881"/>
                  <a:gd name="connsiteX24" fmla="*/ 197644 w 290994"/>
                  <a:gd name="connsiteY24" fmla="*/ 195262 h 319881"/>
                  <a:gd name="connsiteX25" fmla="*/ 190500 w 290994"/>
                  <a:gd name="connsiteY25" fmla="*/ 216693 h 319881"/>
                  <a:gd name="connsiteX26" fmla="*/ 180975 w 290994"/>
                  <a:gd name="connsiteY26" fmla="*/ 233362 h 319881"/>
                  <a:gd name="connsiteX27" fmla="*/ 176213 w 290994"/>
                  <a:gd name="connsiteY27" fmla="*/ 245268 h 319881"/>
                  <a:gd name="connsiteX28" fmla="*/ 173832 w 290994"/>
                  <a:gd name="connsiteY28" fmla="*/ 257175 h 319881"/>
                  <a:gd name="connsiteX29" fmla="*/ 154782 w 290994"/>
                  <a:gd name="connsiteY29" fmla="*/ 295275 h 319881"/>
                  <a:gd name="connsiteX30" fmla="*/ 0 w 290994"/>
                  <a:gd name="connsiteY30" fmla="*/ 109537 h 319881"/>
                  <a:gd name="connsiteX0" fmla="*/ 0 w 290994"/>
                  <a:gd name="connsiteY0" fmla="*/ 109537 h 317897"/>
                  <a:gd name="connsiteX1" fmla="*/ 90488 w 290994"/>
                  <a:gd name="connsiteY1" fmla="*/ 152400 h 317897"/>
                  <a:gd name="connsiteX2" fmla="*/ 152400 w 290994"/>
                  <a:gd name="connsiteY2" fmla="*/ 121443 h 317897"/>
                  <a:gd name="connsiteX3" fmla="*/ 169069 w 290994"/>
                  <a:gd name="connsiteY3" fmla="*/ 107156 h 317897"/>
                  <a:gd name="connsiteX4" fmla="*/ 178594 w 290994"/>
                  <a:gd name="connsiteY4" fmla="*/ 100012 h 317897"/>
                  <a:gd name="connsiteX5" fmla="*/ 197644 w 290994"/>
                  <a:gd name="connsiteY5" fmla="*/ 88106 h 317897"/>
                  <a:gd name="connsiteX6" fmla="*/ 209550 w 290994"/>
                  <a:gd name="connsiteY6" fmla="*/ 73818 h 317897"/>
                  <a:gd name="connsiteX7" fmla="*/ 223838 w 290994"/>
                  <a:gd name="connsiteY7" fmla="*/ 64293 h 317897"/>
                  <a:gd name="connsiteX8" fmla="*/ 240507 w 290994"/>
                  <a:gd name="connsiteY8" fmla="*/ 45243 h 317897"/>
                  <a:gd name="connsiteX9" fmla="*/ 250032 w 290994"/>
                  <a:gd name="connsiteY9" fmla="*/ 33337 h 317897"/>
                  <a:gd name="connsiteX10" fmla="*/ 271463 w 290994"/>
                  <a:gd name="connsiteY10" fmla="*/ 14287 h 317897"/>
                  <a:gd name="connsiteX11" fmla="*/ 280988 w 290994"/>
                  <a:gd name="connsiteY11" fmla="*/ 7143 h 317897"/>
                  <a:gd name="connsiteX12" fmla="*/ 288132 w 290994"/>
                  <a:gd name="connsiteY12" fmla="*/ 0 h 317897"/>
                  <a:gd name="connsiteX13" fmla="*/ 283369 w 290994"/>
                  <a:gd name="connsiteY13" fmla="*/ 7143 h 317897"/>
                  <a:gd name="connsiteX14" fmla="*/ 276225 w 290994"/>
                  <a:gd name="connsiteY14" fmla="*/ 16668 h 317897"/>
                  <a:gd name="connsiteX15" fmla="*/ 266700 w 290994"/>
                  <a:gd name="connsiteY15" fmla="*/ 42862 h 317897"/>
                  <a:gd name="connsiteX16" fmla="*/ 254794 w 290994"/>
                  <a:gd name="connsiteY16" fmla="*/ 61912 h 317897"/>
                  <a:gd name="connsiteX17" fmla="*/ 250032 w 290994"/>
                  <a:gd name="connsiteY17" fmla="*/ 78581 h 317897"/>
                  <a:gd name="connsiteX18" fmla="*/ 240507 w 290994"/>
                  <a:gd name="connsiteY18" fmla="*/ 95250 h 317897"/>
                  <a:gd name="connsiteX19" fmla="*/ 226219 w 290994"/>
                  <a:gd name="connsiteY19" fmla="*/ 123825 h 317897"/>
                  <a:gd name="connsiteX20" fmla="*/ 219075 w 290994"/>
                  <a:gd name="connsiteY20" fmla="*/ 138112 h 317897"/>
                  <a:gd name="connsiteX21" fmla="*/ 214313 w 290994"/>
                  <a:gd name="connsiteY21" fmla="*/ 152400 h 317897"/>
                  <a:gd name="connsiteX22" fmla="*/ 211932 w 290994"/>
                  <a:gd name="connsiteY22" fmla="*/ 166687 h 317897"/>
                  <a:gd name="connsiteX23" fmla="*/ 204788 w 290994"/>
                  <a:gd name="connsiteY23" fmla="*/ 180975 h 317897"/>
                  <a:gd name="connsiteX24" fmla="*/ 197644 w 290994"/>
                  <a:gd name="connsiteY24" fmla="*/ 195262 h 317897"/>
                  <a:gd name="connsiteX25" fmla="*/ 190500 w 290994"/>
                  <a:gd name="connsiteY25" fmla="*/ 216693 h 317897"/>
                  <a:gd name="connsiteX26" fmla="*/ 180975 w 290994"/>
                  <a:gd name="connsiteY26" fmla="*/ 233362 h 317897"/>
                  <a:gd name="connsiteX27" fmla="*/ 176213 w 290994"/>
                  <a:gd name="connsiteY27" fmla="*/ 245268 h 317897"/>
                  <a:gd name="connsiteX28" fmla="*/ 154782 w 290994"/>
                  <a:gd name="connsiteY28" fmla="*/ 295275 h 317897"/>
                  <a:gd name="connsiteX29" fmla="*/ 0 w 290994"/>
                  <a:gd name="connsiteY29" fmla="*/ 109537 h 317897"/>
                  <a:gd name="connsiteX0" fmla="*/ 0 w 290994"/>
                  <a:gd name="connsiteY0" fmla="*/ 109537 h 315912"/>
                  <a:gd name="connsiteX1" fmla="*/ 90488 w 290994"/>
                  <a:gd name="connsiteY1" fmla="*/ 152400 h 315912"/>
                  <a:gd name="connsiteX2" fmla="*/ 152400 w 290994"/>
                  <a:gd name="connsiteY2" fmla="*/ 121443 h 315912"/>
                  <a:gd name="connsiteX3" fmla="*/ 169069 w 290994"/>
                  <a:gd name="connsiteY3" fmla="*/ 107156 h 315912"/>
                  <a:gd name="connsiteX4" fmla="*/ 178594 w 290994"/>
                  <a:gd name="connsiteY4" fmla="*/ 100012 h 315912"/>
                  <a:gd name="connsiteX5" fmla="*/ 197644 w 290994"/>
                  <a:gd name="connsiteY5" fmla="*/ 88106 h 315912"/>
                  <a:gd name="connsiteX6" fmla="*/ 209550 w 290994"/>
                  <a:gd name="connsiteY6" fmla="*/ 73818 h 315912"/>
                  <a:gd name="connsiteX7" fmla="*/ 223838 w 290994"/>
                  <a:gd name="connsiteY7" fmla="*/ 64293 h 315912"/>
                  <a:gd name="connsiteX8" fmla="*/ 240507 w 290994"/>
                  <a:gd name="connsiteY8" fmla="*/ 45243 h 315912"/>
                  <a:gd name="connsiteX9" fmla="*/ 250032 w 290994"/>
                  <a:gd name="connsiteY9" fmla="*/ 33337 h 315912"/>
                  <a:gd name="connsiteX10" fmla="*/ 271463 w 290994"/>
                  <a:gd name="connsiteY10" fmla="*/ 14287 h 315912"/>
                  <a:gd name="connsiteX11" fmla="*/ 280988 w 290994"/>
                  <a:gd name="connsiteY11" fmla="*/ 7143 h 315912"/>
                  <a:gd name="connsiteX12" fmla="*/ 288132 w 290994"/>
                  <a:gd name="connsiteY12" fmla="*/ 0 h 315912"/>
                  <a:gd name="connsiteX13" fmla="*/ 283369 w 290994"/>
                  <a:gd name="connsiteY13" fmla="*/ 7143 h 315912"/>
                  <a:gd name="connsiteX14" fmla="*/ 276225 w 290994"/>
                  <a:gd name="connsiteY14" fmla="*/ 16668 h 315912"/>
                  <a:gd name="connsiteX15" fmla="*/ 266700 w 290994"/>
                  <a:gd name="connsiteY15" fmla="*/ 42862 h 315912"/>
                  <a:gd name="connsiteX16" fmla="*/ 254794 w 290994"/>
                  <a:gd name="connsiteY16" fmla="*/ 61912 h 315912"/>
                  <a:gd name="connsiteX17" fmla="*/ 250032 w 290994"/>
                  <a:gd name="connsiteY17" fmla="*/ 78581 h 315912"/>
                  <a:gd name="connsiteX18" fmla="*/ 240507 w 290994"/>
                  <a:gd name="connsiteY18" fmla="*/ 95250 h 315912"/>
                  <a:gd name="connsiteX19" fmla="*/ 226219 w 290994"/>
                  <a:gd name="connsiteY19" fmla="*/ 123825 h 315912"/>
                  <a:gd name="connsiteX20" fmla="*/ 219075 w 290994"/>
                  <a:gd name="connsiteY20" fmla="*/ 138112 h 315912"/>
                  <a:gd name="connsiteX21" fmla="*/ 214313 w 290994"/>
                  <a:gd name="connsiteY21" fmla="*/ 152400 h 315912"/>
                  <a:gd name="connsiteX22" fmla="*/ 211932 w 290994"/>
                  <a:gd name="connsiteY22" fmla="*/ 166687 h 315912"/>
                  <a:gd name="connsiteX23" fmla="*/ 204788 w 290994"/>
                  <a:gd name="connsiteY23" fmla="*/ 180975 h 315912"/>
                  <a:gd name="connsiteX24" fmla="*/ 197644 w 290994"/>
                  <a:gd name="connsiteY24" fmla="*/ 195262 h 315912"/>
                  <a:gd name="connsiteX25" fmla="*/ 190500 w 290994"/>
                  <a:gd name="connsiteY25" fmla="*/ 216693 h 315912"/>
                  <a:gd name="connsiteX26" fmla="*/ 180975 w 290994"/>
                  <a:gd name="connsiteY26" fmla="*/ 233362 h 315912"/>
                  <a:gd name="connsiteX27" fmla="*/ 154782 w 290994"/>
                  <a:gd name="connsiteY27" fmla="*/ 295275 h 315912"/>
                  <a:gd name="connsiteX28" fmla="*/ 0 w 290994"/>
                  <a:gd name="connsiteY28" fmla="*/ 109537 h 315912"/>
                  <a:gd name="connsiteX0" fmla="*/ 0 w 290994"/>
                  <a:gd name="connsiteY0" fmla="*/ 109537 h 313134"/>
                  <a:gd name="connsiteX1" fmla="*/ 90488 w 290994"/>
                  <a:gd name="connsiteY1" fmla="*/ 152400 h 313134"/>
                  <a:gd name="connsiteX2" fmla="*/ 152400 w 290994"/>
                  <a:gd name="connsiteY2" fmla="*/ 121443 h 313134"/>
                  <a:gd name="connsiteX3" fmla="*/ 169069 w 290994"/>
                  <a:gd name="connsiteY3" fmla="*/ 107156 h 313134"/>
                  <a:gd name="connsiteX4" fmla="*/ 178594 w 290994"/>
                  <a:gd name="connsiteY4" fmla="*/ 100012 h 313134"/>
                  <a:gd name="connsiteX5" fmla="*/ 197644 w 290994"/>
                  <a:gd name="connsiteY5" fmla="*/ 88106 h 313134"/>
                  <a:gd name="connsiteX6" fmla="*/ 209550 w 290994"/>
                  <a:gd name="connsiteY6" fmla="*/ 73818 h 313134"/>
                  <a:gd name="connsiteX7" fmla="*/ 223838 w 290994"/>
                  <a:gd name="connsiteY7" fmla="*/ 64293 h 313134"/>
                  <a:gd name="connsiteX8" fmla="*/ 240507 w 290994"/>
                  <a:gd name="connsiteY8" fmla="*/ 45243 h 313134"/>
                  <a:gd name="connsiteX9" fmla="*/ 250032 w 290994"/>
                  <a:gd name="connsiteY9" fmla="*/ 33337 h 313134"/>
                  <a:gd name="connsiteX10" fmla="*/ 271463 w 290994"/>
                  <a:gd name="connsiteY10" fmla="*/ 14287 h 313134"/>
                  <a:gd name="connsiteX11" fmla="*/ 280988 w 290994"/>
                  <a:gd name="connsiteY11" fmla="*/ 7143 h 313134"/>
                  <a:gd name="connsiteX12" fmla="*/ 288132 w 290994"/>
                  <a:gd name="connsiteY12" fmla="*/ 0 h 313134"/>
                  <a:gd name="connsiteX13" fmla="*/ 283369 w 290994"/>
                  <a:gd name="connsiteY13" fmla="*/ 7143 h 313134"/>
                  <a:gd name="connsiteX14" fmla="*/ 276225 w 290994"/>
                  <a:gd name="connsiteY14" fmla="*/ 16668 h 313134"/>
                  <a:gd name="connsiteX15" fmla="*/ 266700 w 290994"/>
                  <a:gd name="connsiteY15" fmla="*/ 42862 h 313134"/>
                  <a:gd name="connsiteX16" fmla="*/ 254794 w 290994"/>
                  <a:gd name="connsiteY16" fmla="*/ 61912 h 313134"/>
                  <a:gd name="connsiteX17" fmla="*/ 250032 w 290994"/>
                  <a:gd name="connsiteY17" fmla="*/ 78581 h 313134"/>
                  <a:gd name="connsiteX18" fmla="*/ 240507 w 290994"/>
                  <a:gd name="connsiteY18" fmla="*/ 95250 h 313134"/>
                  <a:gd name="connsiteX19" fmla="*/ 226219 w 290994"/>
                  <a:gd name="connsiteY19" fmla="*/ 123825 h 313134"/>
                  <a:gd name="connsiteX20" fmla="*/ 219075 w 290994"/>
                  <a:gd name="connsiteY20" fmla="*/ 138112 h 313134"/>
                  <a:gd name="connsiteX21" fmla="*/ 214313 w 290994"/>
                  <a:gd name="connsiteY21" fmla="*/ 152400 h 313134"/>
                  <a:gd name="connsiteX22" fmla="*/ 211932 w 290994"/>
                  <a:gd name="connsiteY22" fmla="*/ 166687 h 313134"/>
                  <a:gd name="connsiteX23" fmla="*/ 204788 w 290994"/>
                  <a:gd name="connsiteY23" fmla="*/ 180975 h 313134"/>
                  <a:gd name="connsiteX24" fmla="*/ 197644 w 290994"/>
                  <a:gd name="connsiteY24" fmla="*/ 195262 h 313134"/>
                  <a:gd name="connsiteX25" fmla="*/ 190500 w 290994"/>
                  <a:gd name="connsiteY25" fmla="*/ 216693 h 313134"/>
                  <a:gd name="connsiteX26" fmla="*/ 154782 w 290994"/>
                  <a:gd name="connsiteY26" fmla="*/ 295275 h 313134"/>
                  <a:gd name="connsiteX27" fmla="*/ 0 w 290994"/>
                  <a:gd name="connsiteY27" fmla="*/ 109537 h 313134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54782 w 290994"/>
                  <a:gd name="connsiteY25" fmla="*/ 295275 h 309562"/>
                  <a:gd name="connsiteX26" fmla="*/ 0 w 290994"/>
                  <a:gd name="connsiteY26" fmla="*/ 109537 h 309562"/>
                  <a:gd name="connsiteX0" fmla="*/ 0 w 290994"/>
                  <a:gd name="connsiteY0" fmla="*/ 109537 h 307181"/>
                  <a:gd name="connsiteX1" fmla="*/ 90488 w 290994"/>
                  <a:gd name="connsiteY1" fmla="*/ 152400 h 307181"/>
                  <a:gd name="connsiteX2" fmla="*/ 152400 w 290994"/>
                  <a:gd name="connsiteY2" fmla="*/ 121443 h 307181"/>
                  <a:gd name="connsiteX3" fmla="*/ 169069 w 290994"/>
                  <a:gd name="connsiteY3" fmla="*/ 107156 h 307181"/>
                  <a:gd name="connsiteX4" fmla="*/ 178594 w 290994"/>
                  <a:gd name="connsiteY4" fmla="*/ 100012 h 307181"/>
                  <a:gd name="connsiteX5" fmla="*/ 197644 w 290994"/>
                  <a:gd name="connsiteY5" fmla="*/ 88106 h 307181"/>
                  <a:gd name="connsiteX6" fmla="*/ 209550 w 290994"/>
                  <a:gd name="connsiteY6" fmla="*/ 73818 h 307181"/>
                  <a:gd name="connsiteX7" fmla="*/ 223838 w 290994"/>
                  <a:gd name="connsiteY7" fmla="*/ 64293 h 307181"/>
                  <a:gd name="connsiteX8" fmla="*/ 240507 w 290994"/>
                  <a:gd name="connsiteY8" fmla="*/ 45243 h 307181"/>
                  <a:gd name="connsiteX9" fmla="*/ 250032 w 290994"/>
                  <a:gd name="connsiteY9" fmla="*/ 33337 h 307181"/>
                  <a:gd name="connsiteX10" fmla="*/ 271463 w 290994"/>
                  <a:gd name="connsiteY10" fmla="*/ 14287 h 307181"/>
                  <a:gd name="connsiteX11" fmla="*/ 280988 w 290994"/>
                  <a:gd name="connsiteY11" fmla="*/ 7143 h 307181"/>
                  <a:gd name="connsiteX12" fmla="*/ 288132 w 290994"/>
                  <a:gd name="connsiteY12" fmla="*/ 0 h 307181"/>
                  <a:gd name="connsiteX13" fmla="*/ 283369 w 290994"/>
                  <a:gd name="connsiteY13" fmla="*/ 7143 h 307181"/>
                  <a:gd name="connsiteX14" fmla="*/ 276225 w 290994"/>
                  <a:gd name="connsiteY14" fmla="*/ 16668 h 307181"/>
                  <a:gd name="connsiteX15" fmla="*/ 266700 w 290994"/>
                  <a:gd name="connsiteY15" fmla="*/ 42862 h 307181"/>
                  <a:gd name="connsiteX16" fmla="*/ 254794 w 290994"/>
                  <a:gd name="connsiteY16" fmla="*/ 61912 h 307181"/>
                  <a:gd name="connsiteX17" fmla="*/ 250032 w 290994"/>
                  <a:gd name="connsiteY17" fmla="*/ 78581 h 307181"/>
                  <a:gd name="connsiteX18" fmla="*/ 240507 w 290994"/>
                  <a:gd name="connsiteY18" fmla="*/ 95250 h 307181"/>
                  <a:gd name="connsiteX19" fmla="*/ 226219 w 290994"/>
                  <a:gd name="connsiteY19" fmla="*/ 123825 h 307181"/>
                  <a:gd name="connsiteX20" fmla="*/ 219075 w 290994"/>
                  <a:gd name="connsiteY20" fmla="*/ 138112 h 307181"/>
                  <a:gd name="connsiteX21" fmla="*/ 214313 w 290994"/>
                  <a:gd name="connsiteY21" fmla="*/ 152400 h 307181"/>
                  <a:gd name="connsiteX22" fmla="*/ 211932 w 290994"/>
                  <a:gd name="connsiteY22" fmla="*/ 166687 h 307181"/>
                  <a:gd name="connsiteX23" fmla="*/ 204788 w 290994"/>
                  <a:gd name="connsiteY23" fmla="*/ 180975 h 307181"/>
                  <a:gd name="connsiteX24" fmla="*/ 154782 w 290994"/>
                  <a:gd name="connsiteY24" fmla="*/ 295275 h 307181"/>
                  <a:gd name="connsiteX25" fmla="*/ 0 w 290994"/>
                  <a:gd name="connsiteY25" fmla="*/ 109537 h 307181"/>
                  <a:gd name="connsiteX0" fmla="*/ 0 w 290994"/>
                  <a:gd name="connsiteY0" fmla="*/ 109537 h 304800"/>
                  <a:gd name="connsiteX1" fmla="*/ 90488 w 290994"/>
                  <a:gd name="connsiteY1" fmla="*/ 152400 h 304800"/>
                  <a:gd name="connsiteX2" fmla="*/ 152400 w 290994"/>
                  <a:gd name="connsiteY2" fmla="*/ 121443 h 304800"/>
                  <a:gd name="connsiteX3" fmla="*/ 169069 w 290994"/>
                  <a:gd name="connsiteY3" fmla="*/ 107156 h 304800"/>
                  <a:gd name="connsiteX4" fmla="*/ 178594 w 290994"/>
                  <a:gd name="connsiteY4" fmla="*/ 100012 h 304800"/>
                  <a:gd name="connsiteX5" fmla="*/ 197644 w 290994"/>
                  <a:gd name="connsiteY5" fmla="*/ 88106 h 304800"/>
                  <a:gd name="connsiteX6" fmla="*/ 209550 w 290994"/>
                  <a:gd name="connsiteY6" fmla="*/ 73818 h 304800"/>
                  <a:gd name="connsiteX7" fmla="*/ 223838 w 290994"/>
                  <a:gd name="connsiteY7" fmla="*/ 64293 h 304800"/>
                  <a:gd name="connsiteX8" fmla="*/ 240507 w 290994"/>
                  <a:gd name="connsiteY8" fmla="*/ 45243 h 304800"/>
                  <a:gd name="connsiteX9" fmla="*/ 250032 w 290994"/>
                  <a:gd name="connsiteY9" fmla="*/ 33337 h 304800"/>
                  <a:gd name="connsiteX10" fmla="*/ 271463 w 290994"/>
                  <a:gd name="connsiteY10" fmla="*/ 14287 h 304800"/>
                  <a:gd name="connsiteX11" fmla="*/ 280988 w 290994"/>
                  <a:gd name="connsiteY11" fmla="*/ 7143 h 304800"/>
                  <a:gd name="connsiteX12" fmla="*/ 288132 w 290994"/>
                  <a:gd name="connsiteY12" fmla="*/ 0 h 304800"/>
                  <a:gd name="connsiteX13" fmla="*/ 283369 w 290994"/>
                  <a:gd name="connsiteY13" fmla="*/ 7143 h 304800"/>
                  <a:gd name="connsiteX14" fmla="*/ 276225 w 290994"/>
                  <a:gd name="connsiteY14" fmla="*/ 16668 h 304800"/>
                  <a:gd name="connsiteX15" fmla="*/ 266700 w 290994"/>
                  <a:gd name="connsiteY15" fmla="*/ 42862 h 304800"/>
                  <a:gd name="connsiteX16" fmla="*/ 254794 w 290994"/>
                  <a:gd name="connsiteY16" fmla="*/ 61912 h 304800"/>
                  <a:gd name="connsiteX17" fmla="*/ 250032 w 290994"/>
                  <a:gd name="connsiteY17" fmla="*/ 78581 h 304800"/>
                  <a:gd name="connsiteX18" fmla="*/ 240507 w 290994"/>
                  <a:gd name="connsiteY18" fmla="*/ 95250 h 304800"/>
                  <a:gd name="connsiteX19" fmla="*/ 226219 w 290994"/>
                  <a:gd name="connsiteY19" fmla="*/ 123825 h 304800"/>
                  <a:gd name="connsiteX20" fmla="*/ 219075 w 290994"/>
                  <a:gd name="connsiteY20" fmla="*/ 138112 h 304800"/>
                  <a:gd name="connsiteX21" fmla="*/ 214313 w 290994"/>
                  <a:gd name="connsiteY21" fmla="*/ 152400 h 304800"/>
                  <a:gd name="connsiteX22" fmla="*/ 211932 w 290994"/>
                  <a:gd name="connsiteY22" fmla="*/ 166687 h 304800"/>
                  <a:gd name="connsiteX23" fmla="*/ 154782 w 290994"/>
                  <a:gd name="connsiteY23" fmla="*/ 295275 h 304800"/>
                  <a:gd name="connsiteX24" fmla="*/ 0 w 290994"/>
                  <a:gd name="connsiteY24" fmla="*/ 109537 h 304800"/>
                  <a:gd name="connsiteX0" fmla="*/ 0 w 290994"/>
                  <a:gd name="connsiteY0" fmla="*/ 109537 h 302419"/>
                  <a:gd name="connsiteX1" fmla="*/ 90488 w 290994"/>
                  <a:gd name="connsiteY1" fmla="*/ 152400 h 302419"/>
                  <a:gd name="connsiteX2" fmla="*/ 152400 w 290994"/>
                  <a:gd name="connsiteY2" fmla="*/ 121443 h 302419"/>
                  <a:gd name="connsiteX3" fmla="*/ 169069 w 290994"/>
                  <a:gd name="connsiteY3" fmla="*/ 107156 h 302419"/>
                  <a:gd name="connsiteX4" fmla="*/ 178594 w 290994"/>
                  <a:gd name="connsiteY4" fmla="*/ 100012 h 302419"/>
                  <a:gd name="connsiteX5" fmla="*/ 197644 w 290994"/>
                  <a:gd name="connsiteY5" fmla="*/ 88106 h 302419"/>
                  <a:gd name="connsiteX6" fmla="*/ 209550 w 290994"/>
                  <a:gd name="connsiteY6" fmla="*/ 73818 h 302419"/>
                  <a:gd name="connsiteX7" fmla="*/ 223838 w 290994"/>
                  <a:gd name="connsiteY7" fmla="*/ 64293 h 302419"/>
                  <a:gd name="connsiteX8" fmla="*/ 240507 w 290994"/>
                  <a:gd name="connsiteY8" fmla="*/ 45243 h 302419"/>
                  <a:gd name="connsiteX9" fmla="*/ 250032 w 290994"/>
                  <a:gd name="connsiteY9" fmla="*/ 33337 h 302419"/>
                  <a:gd name="connsiteX10" fmla="*/ 271463 w 290994"/>
                  <a:gd name="connsiteY10" fmla="*/ 14287 h 302419"/>
                  <a:gd name="connsiteX11" fmla="*/ 280988 w 290994"/>
                  <a:gd name="connsiteY11" fmla="*/ 7143 h 302419"/>
                  <a:gd name="connsiteX12" fmla="*/ 288132 w 290994"/>
                  <a:gd name="connsiteY12" fmla="*/ 0 h 302419"/>
                  <a:gd name="connsiteX13" fmla="*/ 283369 w 290994"/>
                  <a:gd name="connsiteY13" fmla="*/ 7143 h 302419"/>
                  <a:gd name="connsiteX14" fmla="*/ 276225 w 290994"/>
                  <a:gd name="connsiteY14" fmla="*/ 16668 h 302419"/>
                  <a:gd name="connsiteX15" fmla="*/ 266700 w 290994"/>
                  <a:gd name="connsiteY15" fmla="*/ 42862 h 302419"/>
                  <a:gd name="connsiteX16" fmla="*/ 254794 w 290994"/>
                  <a:gd name="connsiteY16" fmla="*/ 61912 h 302419"/>
                  <a:gd name="connsiteX17" fmla="*/ 250032 w 290994"/>
                  <a:gd name="connsiteY17" fmla="*/ 78581 h 302419"/>
                  <a:gd name="connsiteX18" fmla="*/ 240507 w 290994"/>
                  <a:gd name="connsiteY18" fmla="*/ 95250 h 302419"/>
                  <a:gd name="connsiteX19" fmla="*/ 226219 w 290994"/>
                  <a:gd name="connsiteY19" fmla="*/ 123825 h 302419"/>
                  <a:gd name="connsiteX20" fmla="*/ 219075 w 290994"/>
                  <a:gd name="connsiteY20" fmla="*/ 138112 h 302419"/>
                  <a:gd name="connsiteX21" fmla="*/ 214313 w 290994"/>
                  <a:gd name="connsiteY21" fmla="*/ 152400 h 302419"/>
                  <a:gd name="connsiteX22" fmla="*/ 154782 w 290994"/>
                  <a:gd name="connsiteY22" fmla="*/ 295275 h 302419"/>
                  <a:gd name="connsiteX23" fmla="*/ 0 w 290994"/>
                  <a:gd name="connsiteY23" fmla="*/ 109537 h 302419"/>
                  <a:gd name="connsiteX0" fmla="*/ 0 w 290994"/>
                  <a:gd name="connsiteY0" fmla="*/ 109537 h 300038"/>
                  <a:gd name="connsiteX1" fmla="*/ 90488 w 290994"/>
                  <a:gd name="connsiteY1" fmla="*/ 152400 h 300038"/>
                  <a:gd name="connsiteX2" fmla="*/ 152400 w 290994"/>
                  <a:gd name="connsiteY2" fmla="*/ 121443 h 300038"/>
                  <a:gd name="connsiteX3" fmla="*/ 169069 w 290994"/>
                  <a:gd name="connsiteY3" fmla="*/ 107156 h 300038"/>
                  <a:gd name="connsiteX4" fmla="*/ 178594 w 290994"/>
                  <a:gd name="connsiteY4" fmla="*/ 100012 h 300038"/>
                  <a:gd name="connsiteX5" fmla="*/ 197644 w 290994"/>
                  <a:gd name="connsiteY5" fmla="*/ 88106 h 300038"/>
                  <a:gd name="connsiteX6" fmla="*/ 209550 w 290994"/>
                  <a:gd name="connsiteY6" fmla="*/ 73818 h 300038"/>
                  <a:gd name="connsiteX7" fmla="*/ 223838 w 290994"/>
                  <a:gd name="connsiteY7" fmla="*/ 64293 h 300038"/>
                  <a:gd name="connsiteX8" fmla="*/ 240507 w 290994"/>
                  <a:gd name="connsiteY8" fmla="*/ 45243 h 300038"/>
                  <a:gd name="connsiteX9" fmla="*/ 250032 w 290994"/>
                  <a:gd name="connsiteY9" fmla="*/ 33337 h 300038"/>
                  <a:gd name="connsiteX10" fmla="*/ 271463 w 290994"/>
                  <a:gd name="connsiteY10" fmla="*/ 14287 h 300038"/>
                  <a:gd name="connsiteX11" fmla="*/ 280988 w 290994"/>
                  <a:gd name="connsiteY11" fmla="*/ 7143 h 300038"/>
                  <a:gd name="connsiteX12" fmla="*/ 288132 w 290994"/>
                  <a:gd name="connsiteY12" fmla="*/ 0 h 300038"/>
                  <a:gd name="connsiteX13" fmla="*/ 283369 w 290994"/>
                  <a:gd name="connsiteY13" fmla="*/ 7143 h 300038"/>
                  <a:gd name="connsiteX14" fmla="*/ 276225 w 290994"/>
                  <a:gd name="connsiteY14" fmla="*/ 16668 h 300038"/>
                  <a:gd name="connsiteX15" fmla="*/ 266700 w 290994"/>
                  <a:gd name="connsiteY15" fmla="*/ 42862 h 300038"/>
                  <a:gd name="connsiteX16" fmla="*/ 254794 w 290994"/>
                  <a:gd name="connsiteY16" fmla="*/ 61912 h 300038"/>
                  <a:gd name="connsiteX17" fmla="*/ 250032 w 290994"/>
                  <a:gd name="connsiteY17" fmla="*/ 78581 h 300038"/>
                  <a:gd name="connsiteX18" fmla="*/ 240507 w 290994"/>
                  <a:gd name="connsiteY18" fmla="*/ 95250 h 300038"/>
                  <a:gd name="connsiteX19" fmla="*/ 226219 w 290994"/>
                  <a:gd name="connsiteY19" fmla="*/ 123825 h 300038"/>
                  <a:gd name="connsiteX20" fmla="*/ 219075 w 290994"/>
                  <a:gd name="connsiteY20" fmla="*/ 138112 h 300038"/>
                  <a:gd name="connsiteX21" fmla="*/ 154782 w 290994"/>
                  <a:gd name="connsiteY21" fmla="*/ 295275 h 300038"/>
                  <a:gd name="connsiteX22" fmla="*/ 0 w 290994"/>
                  <a:gd name="connsiteY22" fmla="*/ 109537 h 300038"/>
                  <a:gd name="connsiteX0" fmla="*/ 0 w 290994"/>
                  <a:gd name="connsiteY0" fmla="*/ 109537 h 297656"/>
                  <a:gd name="connsiteX1" fmla="*/ 90488 w 290994"/>
                  <a:gd name="connsiteY1" fmla="*/ 152400 h 297656"/>
                  <a:gd name="connsiteX2" fmla="*/ 152400 w 290994"/>
                  <a:gd name="connsiteY2" fmla="*/ 121443 h 297656"/>
                  <a:gd name="connsiteX3" fmla="*/ 169069 w 290994"/>
                  <a:gd name="connsiteY3" fmla="*/ 107156 h 297656"/>
                  <a:gd name="connsiteX4" fmla="*/ 178594 w 290994"/>
                  <a:gd name="connsiteY4" fmla="*/ 100012 h 297656"/>
                  <a:gd name="connsiteX5" fmla="*/ 197644 w 290994"/>
                  <a:gd name="connsiteY5" fmla="*/ 88106 h 297656"/>
                  <a:gd name="connsiteX6" fmla="*/ 209550 w 290994"/>
                  <a:gd name="connsiteY6" fmla="*/ 73818 h 297656"/>
                  <a:gd name="connsiteX7" fmla="*/ 223838 w 290994"/>
                  <a:gd name="connsiteY7" fmla="*/ 64293 h 297656"/>
                  <a:gd name="connsiteX8" fmla="*/ 240507 w 290994"/>
                  <a:gd name="connsiteY8" fmla="*/ 45243 h 297656"/>
                  <a:gd name="connsiteX9" fmla="*/ 250032 w 290994"/>
                  <a:gd name="connsiteY9" fmla="*/ 33337 h 297656"/>
                  <a:gd name="connsiteX10" fmla="*/ 271463 w 290994"/>
                  <a:gd name="connsiteY10" fmla="*/ 14287 h 297656"/>
                  <a:gd name="connsiteX11" fmla="*/ 280988 w 290994"/>
                  <a:gd name="connsiteY11" fmla="*/ 7143 h 297656"/>
                  <a:gd name="connsiteX12" fmla="*/ 288132 w 290994"/>
                  <a:gd name="connsiteY12" fmla="*/ 0 h 297656"/>
                  <a:gd name="connsiteX13" fmla="*/ 283369 w 290994"/>
                  <a:gd name="connsiteY13" fmla="*/ 7143 h 297656"/>
                  <a:gd name="connsiteX14" fmla="*/ 276225 w 290994"/>
                  <a:gd name="connsiteY14" fmla="*/ 16668 h 297656"/>
                  <a:gd name="connsiteX15" fmla="*/ 266700 w 290994"/>
                  <a:gd name="connsiteY15" fmla="*/ 42862 h 297656"/>
                  <a:gd name="connsiteX16" fmla="*/ 254794 w 290994"/>
                  <a:gd name="connsiteY16" fmla="*/ 61912 h 297656"/>
                  <a:gd name="connsiteX17" fmla="*/ 250032 w 290994"/>
                  <a:gd name="connsiteY17" fmla="*/ 78581 h 297656"/>
                  <a:gd name="connsiteX18" fmla="*/ 240507 w 290994"/>
                  <a:gd name="connsiteY18" fmla="*/ 95250 h 297656"/>
                  <a:gd name="connsiteX19" fmla="*/ 226219 w 290994"/>
                  <a:gd name="connsiteY19" fmla="*/ 123825 h 297656"/>
                  <a:gd name="connsiteX20" fmla="*/ 154782 w 290994"/>
                  <a:gd name="connsiteY20" fmla="*/ 295275 h 297656"/>
                  <a:gd name="connsiteX21" fmla="*/ 0 w 290994"/>
                  <a:gd name="connsiteY21" fmla="*/ 109537 h 297656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154782 w 290994"/>
                  <a:gd name="connsiteY19" fmla="*/ 295275 h 295275"/>
                  <a:gd name="connsiteX20" fmla="*/ 0 w 290994"/>
                  <a:gd name="connsiteY2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154782 w 290994"/>
                  <a:gd name="connsiteY18" fmla="*/ 295275 h 295275"/>
                  <a:gd name="connsiteX19" fmla="*/ 0 w 290994"/>
                  <a:gd name="connsiteY1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154782 w 290994"/>
                  <a:gd name="connsiteY17" fmla="*/ 295275 h 295275"/>
                  <a:gd name="connsiteX18" fmla="*/ 0 w 290994"/>
                  <a:gd name="connsiteY1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154782 w 290994"/>
                  <a:gd name="connsiteY16" fmla="*/ 295275 h 295275"/>
                  <a:gd name="connsiteX17" fmla="*/ 0 w 290994"/>
                  <a:gd name="connsiteY17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154782 w 290994"/>
                  <a:gd name="connsiteY15" fmla="*/ 295275 h 295275"/>
                  <a:gd name="connsiteX16" fmla="*/ 0 w 290994"/>
                  <a:gd name="connsiteY16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78594 w 290994"/>
                  <a:gd name="connsiteY3" fmla="*/ 100012 h 295275"/>
                  <a:gd name="connsiteX4" fmla="*/ 197644 w 290994"/>
                  <a:gd name="connsiteY4" fmla="*/ 88106 h 295275"/>
                  <a:gd name="connsiteX5" fmla="*/ 209550 w 290994"/>
                  <a:gd name="connsiteY5" fmla="*/ 73818 h 295275"/>
                  <a:gd name="connsiteX6" fmla="*/ 223838 w 290994"/>
                  <a:gd name="connsiteY6" fmla="*/ 64293 h 295275"/>
                  <a:gd name="connsiteX7" fmla="*/ 240507 w 290994"/>
                  <a:gd name="connsiteY7" fmla="*/ 45243 h 295275"/>
                  <a:gd name="connsiteX8" fmla="*/ 250032 w 290994"/>
                  <a:gd name="connsiteY8" fmla="*/ 33337 h 295275"/>
                  <a:gd name="connsiteX9" fmla="*/ 271463 w 290994"/>
                  <a:gd name="connsiteY9" fmla="*/ 14287 h 295275"/>
                  <a:gd name="connsiteX10" fmla="*/ 280988 w 290994"/>
                  <a:gd name="connsiteY10" fmla="*/ 7143 h 295275"/>
                  <a:gd name="connsiteX11" fmla="*/ 288132 w 290994"/>
                  <a:gd name="connsiteY11" fmla="*/ 0 h 295275"/>
                  <a:gd name="connsiteX12" fmla="*/ 283369 w 290994"/>
                  <a:gd name="connsiteY12" fmla="*/ 7143 h 295275"/>
                  <a:gd name="connsiteX13" fmla="*/ 276225 w 290994"/>
                  <a:gd name="connsiteY13" fmla="*/ 16668 h 295275"/>
                  <a:gd name="connsiteX14" fmla="*/ 154782 w 290994"/>
                  <a:gd name="connsiteY14" fmla="*/ 295275 h 295275"/>
                  <a:gd name="connsiteX15" fmla="*/ 0 w 290994"/>
                  <a:gd name="connsiteY15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97644 w 290994"/>
                  <a:gd name="connsiteY3" fmla="*/ 88106 h 295275"/>
                  <a:gd name="connsiteX4" fmla="*/ 209550 w 290994"/>
                  <a:gd name="connsiteY4" fmla="*/ 73818 h 295275"/>
                  <a:gd name="connsiteX5" fmla="*/ 223838 w 290994"/>
                  <a:gd name="connsiteY5" fmla="*/ 64293 h 295275"/>
                  <a:gd name="connsiteX6" fmla="*/ 240507 w 290994"/>
                  <a:gd name="connsiteY6" fmla="*/ 45243 h 295275"/>
                  <a:gd name="connsiteX7" fmla="*/ 250032 w 290994"/>
                  <a:gd name="connsiteY7" fmla="*/ 33337 h 295275"/>
                  <a:gd name="connsiteX8" fmla="*/ 271463 w 290994"/>
                  <a:gd name="connsiteY8" fmla="*/ 14287 h 295275"/>
                  <a:gd name="connsiteX9" fmla="*/ 280988 w 290994"/>
                  <a:gd name="connsiteY9" fmla="*/ 7143 h 295275"/>
                  <a:gd name="connsiteX10" fmla="*/ 288132 w 290994"/>
                  <a:gd name="connsiteY10" fmla="*/ 0 h 295275"/>
                  <a:gd name="connsiteX11" fmla="*/ 283369 w 290994"/>
                  <a:gd name="connsiteY11" fmla="*/ 7143 h 295275"/>
                  <a:gd name="connsiteX12" fmla="*/ 276225 w 290994"/>
                  <a:gd name="connsiteY12" fmla="*/ 16668 h 295275"/>
                  <a:gd name="connsiteX13" fmla="*/ 154782 w 290994"/>
                  <a:gd name="connsiteY13" fmla="*/ 295275 h 295275"/>
                  <a:gd name="connsiteX14" fmla="*/ 0 w 290994"/>
                  <a:gd name="connsiteY14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97644 w 290994"/>
                  <a:gd name="connsiteY2" fmla="*/ 88106 h 295275"/>
                  <a:gd name="connsiteX3" fmla="*/ 209550 w 290994"/>
                  <a:gd name="connsiteY3" fmla="*/ 73818 h 295275"/>
                  <a:gd name="connsiteX4" fmla="*/ 223838 w 290994"/>
                  <a:gd name="connsiteY4" fmla="*/ 64293 h 295275"/>
                  <a:gd name="connsiteX5" fmla="*/ 240507 w 290994"/>
                  <a:gd name="connsiteY5" fmla="*/ 45243 h 295275"/>
                  <a:gd name="connsiteX6" fmla="*/ 250032 w 290994"/>
                  <a:gd name="connsiteY6" fmla="*/ 33337 h 295275"/>
                  <a:gd name="connsiteX7" fmla="*/ 271463 w 290994"/>
                  <a:gd name="connsiteY7" fmla="*/ 14287 h 295275"/>
                  <a:gd name="connsiteX8" fmla="*/ 280988 w 290994"/>
                  <a:gd name="connsiteY8" fmla="*/ 7143 h 295275"/>
                  <a:gd name="connsiteX9" fmla="*/ 288132 w 290994"/>
                  <a:gd name="connsiteY9" fmla="*/ 0 h 295275"/>
                  <a:gd name="connsiteX10" fmla="*/ 283369 w 290994"/>
                  <a:gd name="connsiteY10" fmla="*/ 7143 h 295275"/>
                  <a:gd name="connsiteX11" fmla="*/ 276225 w 290994"/>
                  <a:gd name="connsiteY11" fmla="*/ 16668 h 295275"/>
                  <a:gd name="connsiteX12" fmla="*/ 154782 w 290994"/>
                  <a:gd name="connsiteY12" fmla="*/ 295275 h 295275"/>
                  <a:gd name="connsiteX13" fmla="*/ 0 w 290994"/>
                  <a:gd name="connsiteY13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09550 w 290994"/>
                  <a:gd name="connsiteY2" fmla="*/ 73818 h 295275"/>
                  <a:gd name="connsiteX3" fmla="*/ 223838 w 290994"/>
                  <a:gd name="connsiteY3" fmla="*/ 64293 h 295275"/>
                  <a:gd name="connsiteX4" fmla="*/ 240507 w 290994"/>
                  <a:gd name="connsiteY4" fmla="*/ 45243 h 295275"/>
                  <a:gd name="connsiteX5" fmla="*/ 250032 w 290994"/>
                  <a:gd name="connsiteY5" fmla="*/ 33337 h 295275"/>
                  <a:gd name="connsiteX6" fmla="*/ 271463 w 290994"/>
                  <a:gd name="connsiteY6" fmla="*/ 14287 h 295275"/>
                  <a:gd name="connsiteX7" fmla="*/ 280988 w 290994"/>
                  <a:gd name="connsiteY7" fmla="*/ 7143 h 295275"/>
                  <a:gd name="connsiteX8" fmla="*/ 288132 w 290994"/>
                  <a:gd name="connsiteY8" fmla="*/ 0 h 295275"/>
                  <a:gd name="connsiteX9" fmla="*/ 283369 w 290994"/>
                  <a:gd name="connsiteY9" fmla="*/ 7143 h 295275"/>
                  <a:gd name="connsiteX10" fmla="*/ 276225 w 290994"/>
                  <a:gd name="connsiteY10" fmla="*/ 16668 h 295275"/>
                  <a:gd name="connsiteX11" fmla="*/ 154782 w 290994"/>
                  <a:gd name="connsiteY11" fmla="*/ 295275 h 295275"/>
                  <a:gd name="connsiteX12" fmla="*/ 0 w 290994"/>
                  <a:gd name="connsiteY12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23838 w 290994"/>
                  <a:gd name="connsiteY2" fmla="*/ 64293 h 295275"/>
                  <a:gd name="connsiteX3" fmla="*/ 240507 w 290994"/>
                  <a:gd name="connsiteY3" fmla="*/ 45243 h 295275"/>
                  <a:gd name="connsiteX4" fmla="*/ 250032 w 290994"/>
                  <a:gd name="connsiteY4" fmla="*/ 33337 h 295275"/>
                  <a:gd name="connsiteX5" fmla="*/ 271463 w 290994"/>
                  <a:gd name="connsiteY5" fmla="*/ 14287 h 295275"/>
                  <a:gd name="connsiteX6" fmla="*/ 280988 w 290994"/>
                  <a:gd name="connsiteY6" fmla="*/ 7143 h 295275"/>
                  <a:gd name="connsiteX7" fmla="*/ 288132 w 290994"/>
                  <a:gd name="connsiteY7" fmla="*/ 0 h 295275"/>
                  <a:gd name="connsiteX8" fmla="*/ 283369 w 290994"/>
                  <a:gd name="connsiteY8" fmla="*/ 7143 h 295275"/>
                  <a:gd name="connsiteX9" fmla="*/ 276225 w 290994"/>
                  <a:gd name="connsiteY9" fmla="*/ 16668 h 295275"/>
                  <a:gd name="connsiteX10" fmla="*/ 154782 w 290994"/>
                  <a:gd name="connsiteY10" fmla="*/ 295275 h 295275"/>
                  <a:gd name="connsiteX11" fmla="*/ 0 w 290994"/>
                  <a:gd name="connsiteY11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40507 w 290994"/>
                  <a:gd name="connsiteY2" fmla="*/ 45243 h 295275"/>
                  <a:gd name="connsiteX3" fmla="*/ 250032 w 290994"/>
                  <a:gd name="connsiteY3" fmla="*/ 33337 h 295275"/>
                  <a:gd name="connsiteX4" fmla="*/ 271463 w 290994"/>
                  <a:gd name="connsiteY4" fmla="*/ 14287 h 295275"/>
                  <a:gd name="connsiteX5" fmla="*/ 280988 w 290994"/>
                  <a:gd name="connsiteY5" fmla="*/ 7143 h 295275"/>
                  <a:gd name="connsiteX6" fmla="*/ 288132 w 290994"/>
                  <a:gd name="connsiteY6" fmla="*/ 0 h 295275"/>
                  <a:gd name="connsiteX7" fmla="*/ 283369 w 290994"/>
                  <a:gd name="connsiteY7" fmla="*/ 7143 h 295275"/>
                  <a:gd name="connsiteX8" fmla="*/ 276225 w 290994"/>
                  <a:gd name="connsiteY8" fmla="*/ 16668 h 295275"/>
                  <a:gd name="connsiteX9" fmla="*/ 154782 w 290994"/>
                  <a:gd name="connsiteY9" fmla="*/ 295275 h 295275"/>
                  <a:gd name="connsiteX10" fmla="*/ 0 w 290994"/>
                  <a:gd name="connsiteY1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50032 w 290994"/>
                  <a:gd name="connsiteY2" fmla="*/ 33337 h 295275"/>
                  <a:gd name="connsiteX3" fmla="*/ 271463 w 290994"/>
                  <a:gd name="connsiteY3" fmla="*/ 14287 h 295275"/>
                  <a:gd name="connsiteX4" fmla="*/ 280988 w 290994"/>
                  <a:gd name="connsiteY4" fmla="*/ 7143 h 295275"/>
                  <a:gd name="connsiteX5" fmla="*/ 288132 w 290994"/>
                  <a:gd name="connsiteY5" fmla="*/ 0 h 295275"/>
                  <a:gd name="connsiteX6" fmla="*/ 283369 w 290994"/>
                  <a:gd name="connsiteY6" fmla="*/ 7143 h 295275"/>
                  <a:gd name="connsiteX7" fmla="*/ 276225 w 290994"/>
                  <a:gd name="connsiteY7" fmla="*/ 16668 h 295275"/>
                  <a:gd name="connsiteX8" fmla="*/ 154782 w 290994"/>
                  <a:gd name="connsiteY8" fmla="*/ 295275 h 295275"/>
                  <a:gd name="connsiteX9" fmla="*/ 0 w 290994"/>
                  <a:gd name="connsiteY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276225 w 290994"/>
                  <a:gd name="connsiteY6" fmla="*/ 16668 h 295275"/>
                  <a:gd name="connsiteX7" fmla="*/ 154782 w 290994"/>
                  <a:gd name="connsiteY7" fmla="*/ 295275 h 295275"/>
                  <a:gd name="connsiteX8" fmla="*/ 0 w 290994"/>
                  <a:gd name="connsiteY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154782 w 290994"/>
                  <a:gd name="connsiteY6" fmla="*/ 295275 h 295275"/>
                  <a:gd name="connsiteX7" fmla="*/ 0 w 290994"/>
                  <a:gd name="connsiteY7" fmla="*/ 109537 h 295275"/>
                  <a:gd name="connsiteX0" fmla="*/ 0 w 288132"/>
                  <a:gd name="connsiteY0" fmla="*/ 109537 h 295275"/>
                  <a:gd name="connsiteX1" fmla="*/ 90488 w 288132"/>
                  <a:gd name="connsiteY1" fmla="*/ 152400 h 295275"/>
                  <a:gd name="connsiteX2" fmla="*/ 271463 w 288132"/>
                  <a:gd name="connsiteY2" fmla="*/ 14287 h 295275"/>
                  <a:gd name="connsiteX3" fmla="*/ 280988 w 288132"/>
                  <a:gd name="connsiteY3" fmla="*/ 7143 h 295275"/>
                  <a:gd name="connsiteX4" fmla="*/ 288132 w 288132"/>
                  <a:gd name="connsiteY4" fmla="*/ 0 h 295275"/>
                  <a:gd name="connsiteX5" fmla="*/ 154782 w 288132"/>
                  <a:gd name="connsiteY5" fmla="*/ 295275 h 295275"/>
                  <a:gd name="connsiteX6" fmla="*/ 0 w 288132"/>
                  <a:gd name="connsiteY6" fmla="*/ 109537 h 295275"/>
                  <a:gd name="connsiteX0" fmla="*/ 0 w 307579"/>
                  <a:gd name="connsiteY0" fmla="*/ 156368 h 342106"/>
                  <a:gd name="connsiteX1" fmla="*/ 90488 w 307579"/>
                  <a:gd name="connsiteY1" fmla="*/ 199231 h 342106"/>
                  <a:gd name="connsiteX2" fmla="*/ 271463 w 307579"/>
                  <a:gd name="connsiteY2" fmla="*/ 61118 h 342106"/>
                  <a:gd name="connsiteX3" fmla="*/ 288132 w 307579"/>
                  <a:gd name="connsiteY3" fmla="*/ 46831 h 342106"/>
                  <a:gd name="connsiteX4" fmla="*/ 154782 w 307579"/>
                  <a:gd name="connsiteY4" fmla="*/ 342106 h 342106"/>
                  <a:gd name="connsiteX5" fmla="*/ 0 w 307579"/>
                  <a:gd name="connsiteY5" fmla="*/ 156368 h 342106"/>
                  <a:gd name="connsiteX0" fmla="*/ 0 w 288132"/>
                  <a:gd name="connsiteY0" fmla="*/ 133349 h 319087"/>
                  <a:gd name="connsiteX1" fmla="*/ 90488 w 288132"/>
                  <a:gd name="connsiteY1" fmla="*/ 176212 h 319087"/>
                  <a:gd name="connsiteX2" fmla="*/ 288132 w 288132"/>
                  <a:gd name="connsiteY2" fmla="*/ 23812 h 319087"/>
                  <a:gd name="connsiteX3" fmla="*/ 154782 w 288132"/>
                  <a:gd name="connsiteY3" fmla="*/ 319087 h 319087"/>
                  <a:gd name="connsiteX4" fmla="*/ 0 w 288132"/>
                  <a:gd name="connsiteY4" fmla="*/ 133349 h 319087"/>
                  <a:gd name="connsiteX0" fmla="*/ 0 w 216695"/>
                  <a:gd name="connsiteY0" fmla="*/ 40480 h 226218"/>
                  <a:gd name="connsiteX1" fmla="*/ 90488 w 216695"/>
                  <a:gd name="connsiteY1" fmla="*/ 83343 h 226218"/>
                  <a:gd name="connsiteX2" fmla="*/ 216695 w 216695"/>
                  <a:gd name="connsiteY2" fmla="*/ 23812 h 226218"/>
                  <a:gd name="connsiteX3" fmla="*/ 154782 w 216695"/>
                  <a:gd name="connsiteY3" fmla="*/ 226218 h 226218"/>
                  <a:gd name="connsiteX4" fmla="*/ 0 w 216695"/>
                  <a:gd name="connsiteY4" fmla="*/ 40480 h 226218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54782 w 257176"/>
                  <a:gd name="connsiteY3" fmla="*/ 276224 h 276224"/>
                  <a:gd name="connsiteX4" fmla="*/ 0 w 257176"/>
                  <a:gd name="connsiteY4" fmla="*/ 90486 h 276224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11919 w 257176"/>
                  <a:gd name="connsiteY3" fmla="*/ 276224 h 276224"/>
                  <a:gd name="connsiteX4" fmla="*/ 0 w 257176"/>
                  <a:gd name="connsiteY4" fmla="*/ 90486 h 276224"/>
                  <a:gd name="connsiteX0" fmla="*/ 0 w 269082"/>
                  <a:gd name="connsiteY0" fmla="*/ 114298 h 276224"/>
                  <a:gd name="connsiteX1" fmla="*/ 102394 w 269082"/>
                  <a:gd name="connsiteY1" fmla="*/ 133349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54794"/>
                  <a:gd name="connsiteY0" fmla="*/ 152398 h 297656"/>
                  <a:gd name="connsiteX1" fmla="*/ 102394 w 254794"/>
                  <a:gd name="connsiteY1" fmla="*/ 166686 h 297656"/>
                  <a:gd name="connsiteX2" fmla="*/ 254794 w 254794"/>
                  <a:gd name="connsiteY2" fmla="*/ 23812 h 297656"/>
                  <a:gd name="connsiteX3" fmla="*/ 121443 w 254794"/>
                  <a:gd name="connsiteY3" fmla="*/ 297656 h 297656"/>
                  <a:gd name="connsiteX4" fmla="*/ 0 w 254794"/>
                  <a:gd name="connsiteY4" fmla="*/ 152398 h 297656"/>
                  <a:gd name="connsiteX0" fmla="*/ 0 w 269082"/>
                  <a:gd name="connsiteY0" fmla="*/ 173829 h 319087"/>
                  <a:gd name="connsiteX1" fmla="*/ 102394 w 269082"/>
                  <a:gd name="connsiteY1" fmla="*/ 188117 h 319087"/>
                  <a:gd name="connsiteX2" fmla="*/ 269082 w 269082"/>
                  <a:gd name="connsiteY2" fmla="*/ 23812 h 319087"/>
                  <a:gd name="connsiteX3" fmla="*/ 121443 w 269082"/>
                  <a:gd name="connsiteY3" fmla="*/ 319087 h 319087"/>
                  <a:gd name="connsiteX4" fmla="*/ 0 w 269082"/>
                  <a:gd name="connsiteY4" fmla="*/ 173829 h 319087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64305 h 309563"/>
                  <a:gd name="connsiteX1" fmla="*/ 102394 w 269082"/>
                  <a:gd name="connsiteY1" fmla="*/ 17859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69082"/>
                  <a:gd name="connsiteY0" fmla="*/ 164305 h 309563"/>
                  <a:gd name="connsiteX1" fmla="*/ 100013 w 269082"/>
                  <a:gd name="connsiteY1" fmla="*/ 19764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26803 w 391520"/>
                  <a:gd name="connsiteY1" fmla="*/ 214609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69392"/>
                  <a:gd name="connsiteX1" fmla="*/ 126803 w 391520"/>
                  <a:gd name="connsiteY1" fmla="*/ 214609 h 369392"/>
                  <a:gd name="connsiteX2" fmla="*/ 391122 w 391520"/>
                  <a:gd name="connsiteY2" fmla="*/ 0 h 369392"/>
                  <a:gd name="connsiteX3" fmla="*/ 132159 w 391520"/>
                  <a:gd name="connsiteY3" fmla="*/ 369392 h 369392"/>
                  <a:gd name="connsiteX4" fmla="*/ 0 w 391520"/>
                  <a:gd name="connsiteY4" fmla="*/ 173234 h 369392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122"/>
                  <a:gd name="connsiteY0" fmla="*/ 173234 h 390823"/>
                  <a:gd name="connsiteX1" fmla="*/ 148234 w 391122"/>
                  <a:gd name="connsiteY1" fmla="*/ 225324 h 390823"/>
                  <a:gd name="connsiteX2" fmla="*/ 391122 w 391122"/>
                  <a:gd name="connsiteY2" fmla="*/ 0 h 390823"/>
                  <a:gd name="connsiteX3" fmla="*/ 142875 w 391122"/>
                  <a:gd name="connsiteY3" fmla="*/ 390823 h 390823"/>
                  <a:gd name="connsiteX4" fmla="*/ 0 w 391122"/>
                  <a:gd name="connsiteY4" fmla="*/ 173234 h 390823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35729 h 353318"/>
                  <a:gd name="connsiteX1" fmla="*/ 148234 w 463453"/>
                  <a:gd name="connsiteY1" fmla="*/ 187819 h 353318"/>
                  <a:gd name="connsiteX2" fmla="*/ 463453 w 463453"/>
                  <a:gd name="connsiteY2" fmla="*/ 0 h 353318"/>
                  <a:gd name="connsiteX3" fmla="*/ 142875 w 463453"/>
                  <a:gd name="connsiteY3" fmla="*/ 353318 h 353318"/>
                  <a:gd name="connsiteX4" fmla="*/ 0 w 463453"/>
                  <a:gd name="connsiteY4" fmla="*/ 135729 h 353318"/>
                  <a:gd name="connsiteX0" fmla="*/ 0 w 487563"/>
                  <a:gd name="connsiteY0" fmla="*/ 149124 h 353318"/>
                  <a:gd name="connsiteX1" fmla="*/ 172344 w 487563"/>
                  <a:gd name="connsiteY1" fmla="*/ 187819 h 353318"/>
                  <a:gd name="connsiteX2" fmla="*/ 487563 w 487563"/>
                  <a:gd name="connsiteY2" fmla="*/ 0 h 353318"/>
                  <a:gd name="connsiteX3" fmla="*/ 166985 w 487563"/>
                  <a:gd name="connsiteY3" fmla="*/ 353318 h 353318"/>
                  <a:gd name="connsiteX4" fmla="*/ 0 w 487563"/>
                  <a:gd name="connsiteY4" fmla="*/ 149124 h 353318"/>
                  <a:gd name="connsiteX0" fmla="*/ 0 w 444700"/>
                  <a:gd name="connsiteY0" fmla="*/ 146445 h 350639"/>
                  <a:gd name="connsiteX1" fmla="*/ 172344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  <a:gd name="connsiteX0" fmla="*/ 0 w 444700"/>
                  <a:gd name="connsiteY0" fmla="*/ 146445 h 350639"/>
                  <a:gd name="connsiteX1" fmla="*/ 153591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700" h="350639">
                    <a:moveTo>
                      <a:pt x="0" y="146445"/>
                    </a:moveTo>
                    <a:cubicBezTo>
                      <a:pt x="62807" y="97729"/>
                      <a:pt x="147043" y="161525"/>
                      <a:pt x="153591" y="185140"/>
                    </a:cubicBezTo>
                    <a:cubicBezTo>
                      <a:pt x="272158" y="792"/>
                      <a:pt x="438747" y="2382"/>
                      <a:pt x="444700" y="0"/>
                    </a:cubicBezTo>
                    <a:cubicBezTo>
                      <a:pt x="329904" y="76895"/>
                      <a:pt x="208756" y="267792"/>
                      <a:pt x="166985" y="350639"/>
                    </a:cubicBezTo>
                    <a:cubicBezTo>
                      <a:pt x="140394" y="321270"/>
                      <a:pt x="41672" y="182165"/>
                      <a:pt x="0" y="1464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6060515" y="3428988"/>
            <a:ext cx="3482758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Strengths </a:t>
            </a:r>
            <a:endParaRPr lang="en-US" sz="900" i="1" dirty="0" smtClean="0">
              <a:solidFill>
                <a:srgbClr val="0070C0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Learning Attitude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Solution Oriented </a:t>
            </a:r>
            <a:endParaRPr lang="en-US" sz="900" dirty="0"/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Team player</a:t>
            </a:r>
          </a:p>
          <a:p>
            <a:pPr marL="228600" indent="-228600" algn="l" eaLnBrk="0" hangingPunct="0">
              <a:buFont typeface="+mj-lt"/>
              <a:buAutoNum type="arabicPeriod"/>
            </a:pPr>
            <a:endParaRPr lang="en-US" sz="900" dirty="0"/>
          </a:p>
        </p:txBody>
      </p:sp>
      <p:cxnSp>
        <p:nvCxnSpPr>
          <p:cNvPr id="49" name="Straight Connector 12"/>
          <p:cNvCxnSpPr>
            <a:cxnSpLocks noChangeShapeType="1"/>
          </p:cNvCxnSpPr>
          <p:nvPr/>
        </p:nvCxnSpPr>
        <p:spPr bwMode="auto">
          <a:xfrm>
            <a:off x="161509" y="3167700"/>
            <a:ext cx="4097403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50" name="Straight Connector 12"/>
          <p:cNvCxnSpPr>
            <a:cxnSpLocks noChangeShapeType="1"/>
          </p:cNvCxnSpPr>
          <p:nvPr/>
        </p:nvCxnSpPr>
        <p:spPr bwMode="auto">
          <a:xfrm>
            <a:off x="4922454" y="3167700"/>
            <a:ext cx="4097403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21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ACTINFO"/>
          <p:cNvSpPr txBox="1"/>
          <p:nvPr/>
        </p:nvSpPr>
        <p:spPr>
          <a:xfrm>
            <a:off x="406400" y="4020403"/>
            <a:ext cx="4667945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 Rahatekar</a:t>
            </a:r>
          </a:p>
          <a:p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Trainee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Oyj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, ZST Technology Services and Modernization / ZSTEO DevOps &amp; TECO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aditya.rahatekar@tieto.com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DevOps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CONTACTINFO"/>
          <p:cNvSpPr txBox="1"/>
          <p:nvPr/>
        </p:nvSpPr>
        <p:spPr>
          <a:xfrm>
            <a:off x="406400" y="4020403"/>
            <a:ext cx="4667945" cy="830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 Rahatekar</a:t>
            </a:r>
          </a:p>
          <a:p>
            <a:endParaRPr lang="en-US" sz="1000" dirty="0" smtClean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Trainee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Tieto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Oyj</a:t>
            </a:r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, ZST Technology Services and Modernization / ZSTEO DevOps &amp; TECO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aditya.rahatekar@tieto.com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66825"/>
            <a:ext cx="8229600" cy="3105150"/>
          </a:xfrm>
        </p:spPr>
        <p:txBody>
          <a:bodyPr/>
          <a:lstStyle/>
          <a:p>
            <a:r>
              <a:rPr lang="en-GB" dirty="0" smtClean="0"/>
              <a:t>DevOps</a:t>
            </a:r>
          </a:p>
          <a:p>
            <a:pPr lvl="2"/>
            <a:r>
              <a:rPr lang="en-GB" dirty="0"/>
              <a:t>What DevOps is not.</a:t>
            </a:r>
          </a:p>
          <a:p>
            <a:pPr lvl="2"/>
            <a:r>
              <a:rPr lang="en-GB" dirty="0"/>
              <a:t>DevOps Flow Chart.</a:t>
            </a:r>
          </a:p>
          <a:p>
            <a:pPr lvl="2"/>
            <a:r>
              <a:rPr lang="en-GB" dirty="0"/>
              <a:t>DevOps Tools &amp; Process. </a:t>
            </a:r>
            <a:endParaRPr lang="en-GB" dirty="0" smtClean="0"/>
          </a:p>
          <a:p>
            <a:r>
              <a:rPr lang="en-GB" dirty="0" smtClean="0"/>
              <a:t>SDLC  </a:t>
            </a:r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61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219456"/>
            <a:ext cx="8291512" cy="440740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DevOps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749808"/>
            <a:ext cx="8231900" cy="36221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2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82880"/>
            <a:ext cx="8090344" cy="427939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6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66724"/>
            <a:ext cx="8183372" cy="39223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Dev-Ops Tools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18" y="1266825"/>
            <a:ext cx="5239940" cy="3105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3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Summery :-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6467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1C9AA22-C90F-437A-9BEF-ADD9267EEF0B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79DA9D6-450F-473E-8D37-7C5B32A99E29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253400C8-6DC2-45CC-B9C6-ED93CE51EAE6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542568A8-5BDA-495E-AA32-427E32DD0D6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FFFFFF"/>
      </a:accent3>
      <a:accent4>
        <a:srgbClr val="6C6C6C"/>
      </a:accent4>
      <a:accent5>
        <a:srgbClr val="B7D6F0"/>
      </a:accent5>
      <a:accent6>
        <a:srgbClr val="CF5978"/>
      </a:accent6>
      <a:hlink>
        <a:srgbClr val="62B3E5"/>
      </a:hlink>
      <a:folHlink>
        <a:srgbClr val="62B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126</TotalTime>
  <Words>117</Words>
  <Application>Microsoft Office PowerPoint</Application>
  <PresentationFormat>On-screen Show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Content page blue</vt:lpstr>
      <vt:lpstr>Content page red</vt:lpstr>
      <vt:lpstr>Content page green</vt:lpstr>
      <vt:lpstr>Content page orange</vt:lpstr>
      <vt:lpstr>PowerPoint Presentation</vt:lpstr>
      <vt:lpstr>DevOps</vt:lpstr>
      <vt:lpstr>Table of contents</vt:lpstr>
      <vt:lpstr>PowerPoint Presentation</vt:lpstr>
      <vt:lpstr>DevOps</vt:lpstr>
      <vt:lpstr>PowerPoint Presentation</vt:lpstr>
      <vt:lpstr>PowerPoint Presentation</vt:lpstr>
      <vt:lpstr>Dev-Ops Tools </vt:lpstr>
      <vt:lpstr>Summery :-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Rahatekar Aditya</dc:creator>
  <cp:lastModifiedBy>Rahatekar Aditya</cp:lastModifiedBy>
  <cp:revision>6</cp:revision>
  <dcterms:created xsi:type="dcterms:W3CDTF">2016-08-25T04:26:04Z</dcterms:created>
  <dcterms:modified xsi:type="dcterms:W3CDTF">2016-08-25T06:43:40Z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8">
    <vt:lpwstr>255,190,133</vt:lpwstr>
  </property>
  <property fmtid="{D5CDD505-2E9C-101B-9397-08002B2CF9AE}" pid="3" name="Colour7">
    <vt:lpwstr>189,224,147</vt:lpwstr>
  </property>
  <property fmtid="{D5CDD505-2E9C-101B-9397-08002B2CF9AE}" pid="4" name="Colour6">
    <vt:lpwstr>240,179,202</vt:lpwstr>
  </property>
  <property fmtid="{D5CDD505-2E9C-101B-9397-08002B2CF9AE}" pid="5" name="Colour5">
    <vt:lpwstr>154,202,235</vt:lpwstr>
  </property>
  <property fmtid="{D5CDD505-2E9C-101B-9397-08002B2CF9AE}" pid="6" name="Colour4">
    <vt:lpwstr>215,95,0</vt:lpwstr>
  </property>
  <property fmtid="{D5CDD505-2E9C-101B-9397-08002B2CF9AE}" pid="7" name="Colour3">
    <vt:lpwstr>0,131,62</vt:lpwstr>
  </property>
  <property fmtid="{D5CDD505-2E9C-101B-9397-08002B2CF9AE}" pid="8" name="Colour2">
    <vt:lpwstr>213,16,103</vt:lpwstr>
  </property>
  <property fmtid="{D5CDD505-2E9C-101B-9397-08002B2CF9AE}" pid="9" name="Colour1">
    <vt:lpwstr>0,101,160</vt:lpwstr>
  </property>
</Properties>
</file>