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5" r:id="rId4"/>
  </p:sldMasterIdLst>
  <p:notesMasterIdLst>
    <p:notesMasterId r:id="rId19"/>
  </p:notesMasterIdLst>
  <p:sldIdLst>
    <p:sldId id="256" r:id="rId5"/>
    <p:sldId id="258" r:id="rId6"/>
    <p:sldId id="289" r:id="rId7"/>
    <p:sldId id="259" r:id="rId8"/>
    <p:sldId id="264" r:id="rId9"/>
    <p:sldId id="312" r:id="rId10"/>
    <p:sldId id="313" r:id="rId11"/>
    <p:sldId id="314" r:id="rId12"/>
    <p:sldId id="315" r:id="rId13"/>
    <p:sldId id="316" r:id="rId14"/>
    <p:sldId id="310" r:id="rId15"/>
    <p:sldId id="317" r:id="rId16"/>
    <p:sldId id="308" r:id="rId17"/>
    <p:sldId id="266" r:id="rId18"/>
  </p:sldIdLst>
  <p:sldSz cx="9144000" cy="5143500" type="screen16x9"/>
  <p:notesSz cx="6858000" cy="9144000"/>
  <p:embeddedFontLst>
    <p:embeddedFont>
      <p:font typeface="Inter Tight" panose="020B0604020202020204" charset="0"/>
      <p:regular r:id="rId20"/>
      <p:bold r:id="rId21"/>
      <p:italic r:id="rId22"/>
      <p:boldItalic r:id="rId23"/>
    </p:embeddedFont>
    <p:embeddedFont>
      <p:font typeface="Inter Tight Light" panose="020B060402020202020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6250037-41CC-E874-9C78-53DD1CBDDAC0}" v="27" dt="2025-04-03T05:59:49.4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831"/>
    <p:restoredTop sz="94694"/>
  </p:normalViewPr>
  <p:slideViewPr>
    <p:cSldViewPr snapToGrid="0">
      <p:cViewPr varScale="1">
        <p:scale>
          <a:sx n="203" d="100"/>
          <a:sy n="203" d="100"/>
        </p:scale>
        <p:origin x="680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7.fntdata"/><Relationship Id="rId3" Type="http://schemas.openxmlformats.org/officeDocument/2006/relationships/customXml" Target="../customXml/item3.xml"/><Relationship Id="rId21" Type="http://schemas.openxmlformats.org/officeDocument/2006/relationships/font" Target="fonts/font2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6.fntdata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font" Target="fonts/font1.fntdata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5.fntdata"/><Relationship Id="rId32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4.fntdata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c95993fc4a_1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c95993fc4a_1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ca35eb75d8_0_4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ca35eb75d8_0_4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ca35eb75d8_0_4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ca35eb75d8_0_4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177370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ca35eb75d8_0_4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ca35eb75d8_0_4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ca35eb75d8_0_4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ca35eb75d8_0_4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ca35eb75d8_0_4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ca35eb75d8_0_4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71464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ca35eb75d8_0_4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ca35eb75d8_0_4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977072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ca35eb75d8_0_4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ca35eb75d8_0_4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sic" type="title">
  <p:cSld name="TITLE"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line + copy">
  <p:cSld name="TITLE_1_1_6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4"/>
          <p:cNvSpPr txBox="1">
            <a:spLocks noGrp="1"/>
          </p:cNvSpPr>
          <p:nvPr>
            <p:ph type="title"/>
          </p:nvPr>
        </p:nvSpPr>
        <p:spPr>
          <a:xfrm>
            <a:off x="459600" y="442475"/>
            <a:ext cx="4581600" cy="10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5370E7"/>
              </a:buClr>
              <a:buSzPts val="3500"/>
              <a:buFont typeface="Inter Tight"/>
              <a:buNone/>
              <a:defRPr sz="3500" b="1">
                <a:solidFill>
                  <a:srgbClr val="5370E7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400"/>
              <a:buFont typeface="Inter Tight"/>
              <a:buNone/>
              <a:defRPr b="1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400"/>
              <a:buFont typeface="Inter Tight"/>
              <a:buNone/>
              <a:defRPr b="1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400"/>
              <a:buFont typeface="Inter Tight"/>
              <a:buNone/>
              <a:defRPr b="1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400"/>
              <a:buFont typeface="Inter Tight"/>
              <a:buNone/>
              <a:defRPr b="1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400"/>
              <a:buFont typeface="Inter Tight"/>
              <a:buNone/>
              <a:defRPr b="1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400"/>
              <a:buFont typeface="Inter Tight"/>
              <a:buNone/>
              <a:defRPr b="1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400"/>
              <a:buFont typeface="Inter Tight"/>
              <a:buNone/>
              <a:defRPr b="1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400"/>
              <a:buFont typeface="Inter Tight"/>
              <a:buNone/>
              <a:defRPr b="1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9pPr>
          </a:lstStyle>
          <a:p>
            <a:endParaRPr/>
          </a:p>
        </p:txBody>
      </p:sp>
      <p:sp>
        <p:nvSpPr>
          <p:cNvPr id="35" name="Google Shape;35;p14"/>
          <p:cNvSpPr txBox="1">
            <a:spLocks noGrp="1"/>
          </p:cNvSpPr>
          <p:nvPr>
            <p:ph type="body" idx="1"/>
          </p:nvPr>
        </p:nvSpPr>
        <p:spPr>
          <a:xfrm>
            <a:off x="459600" y="1796725"/>
            <a:ext cx="4066800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23850"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500"/>
              <a:buFont typeface="Inter Tight"/>
              <a:buChar char="●"/>
              <a:defRPr sz="1500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marL="914400" lvl="1" indent="-323850"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500"/>
              <a:buFont typeface="Inter Tight"/>
              <a:buChar char="○"/>
              <a:defRPr sz="1500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2pPr>
            <a:lvl3pPr marL="1371600" lvl="2" indent="-323850"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500"/>
              <a:buFont typeface="Inter Tight"/>
              <a:buChar char="■"/>
              <a:defRPr sz="1500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3pPr>
            <a:lvl4pPr marL="1828800" lvl="3" indent="-323850"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500"/>
              <a:buFont typeface="Inter Tight"/>
              <a:buChar char="●"/>
              <a:defRPr sz="1500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4pPr>
            <a:lvl5pPr marL="2286000" lvl="4" indent="-323850"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500"/>
              <a:buFont typeface="Inter Tight"/>
              <a:buChar char="○"/>
              <a:defRPr sz="1500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5pPr>
            <a:lvl6pPr marL="2743200" lvl="5" indent="-323850"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500"/>
              <a:buFont typeface="Inter Tight"/>
              <a:buChar char="■"/>
              <a:defRPr sz="1500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6pPr>
            <a:lvl7pPr marL="3200400" lvl="6" indent="-323850"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500"/>
              <a:buFont typeface="Inter Tight"/>
              <a:buChar char="●"/>
              <a:defRPr sz="1500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7pPr>
            <a:lvl8pPr marL="3657600" lvl="7" indent="-323850"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500"/>
              <a:buFont typeface="Inter Tight"/>
              <a:buChar char="○"/>
              <a:defRPr sz="1500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8pPr>
            <a:lvl9pPr marL="4114800" lvl="8" indent="-323850"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500"/>
              <a:buFont typeface="Inter Tight"/>
              <a:buChar char="■"/>
              <a:defRPr sz="1500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9pPr>
          </a:lstStyle>
          <a:p>
            <a:endParaRPr/>
          </a:p>
        </p:txBody>
      </p:sp>
      <p:sp>
        <p:nvSpPr>
          <p:cNvPr id="36" name="Google Shape;36;p14"/>
          <p:cNvSpPr txBox="1"/>
          <p:nvPr/>
        </p:nvSpPr>
        <p:spPr>
          <a:xfrm>
            <a:off x="459600" y="4789575"/>
            <a:ext cx="8220900" cy="1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rPr>
              <a:t>© The Build Fellowship 2024</a:t>
            </a:r>
            <a:endParaRPr sz="700">
              <a:solidFill>
                <a:srgbClr val="242385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pic>
        <p:nvPicPr>
          <p:cNvPr id="37" name="Google Shape;37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51851" y="4763701"/>
            <a:ext cx="1657303" cy="17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line + + Subhead + copy">
  <p:cSld name="TITLE_1_1_6_2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5"/>
          <p:cNvSpPr txBox="1">
            <a:spLocks noGrp="1"/>
          </p:cNvSpPr>
          <p:nvPr>
            <p:ph type="subTitle" idx="1"/>
          </p:nvPr>
        </p:nvSpPr>
        <p:spPr>
          <a:xfrm>
            <a:off x="459600" y="1742563"/>
            <a:ext cx="3594600" cy="3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5370E7"/>
              </a:buClr>
              <a:buSzPts val="1500"/>
              <a:buFont typeface="Inter Tight"/>
              <a:buNone/>
              <a:defRPr sz="1500" b="1">
                <a:solidFill>
                  <a:srgbClr val="5370E7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500"/>
              <a:buFont typeface="Helvetica Neue"/>
              <a:buNone/>
              <a:defRPr sz="1500" b="1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500"/>
              <a:buFont typeface="Helvetica Neue"/>
              <a:buNone/>
              <a:defRPr sz="1500" b="1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500"/>
              <a:buFont typeface="Helvetica Neue"/>
              <a:buNone/>
              <a:defRPr sz="1500" b="1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500"/>
              <a:buFont typeface="Helvetica Neue"/>
              <a:buNone/>
              <a:defRPr sz="1500" b="1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500"/>
              <a:buFont typeface="Helvetica Neue"/>
              <a:buNone/>
              <a:defRPr sz="1500" b="1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500"/>
              <a:buFont typeface="Helvetica Neue"/>
              <a:buNone/>
              <a:defRPr sz="1500" b="1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500"/>
              <a:buFont typeface="Helvetica Neue"/>
              <a:buNone/>
              <a:defRPr sz="1500" b="1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500"/>
              <a:buFont typeface="Helvetica Neue"/>
              <a:buNone/>
              <a:defRPr sz="1500" b="1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0" name="Google Shape;40;p15"/>
          <p:cNvSpPr txBox="1">
            <a:spLocks noGrp="1"/>
          </p:cNvSpPr>
          <p:nvPr>
            <p:ph type="title"/>
          </p:nvPr>
        </p:nvSpPr>
        <p:spPr>
          <a:xfrm>
            <a:off x="459600" y="442475"/>
            <a:ext cx="4581600" cy="10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3500"/>
              <a:buFont typeface="Inter Tight"/>
              <a:buNone/>
              <a:defRPr sz="3500" b="1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400"/>
              <a:buFont typeface="Inter Tight"/>
              <a:buNone/>
              <a:defRPr b="1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400"/>
              <a:buFont typeface="Inter Tight"/>
              <a:buNone/>
              <a:defRPr b="1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400"/>
              <a:buFont typeface="Inter Tight"/>
              <a:buNone/>
              <a:defRPr b="1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400"/>
              <a:buFont typeface="Inter Tight"/>
              <a:buNone/>
              <a:defRPr b="1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400"/>
              <a:buFont typeface="Inter Tight"/>
              <a:buNone/>
              <a:defRPr b="1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400"/>
              <a:buFont typeface="Inter Tight"/>
              <a:buNone/>
              <a:defRPr b="1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400"/>
              <a:buFont typeface="Inter Tight"/>
              <a:buNone/>
              <a:defRPr b="1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400"/>
              <a:buFont typeface="Inter Tight"/>
              <a:buNone/>
              <a:defRPr b="1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9pPr>
          </a:lstStyle>
          <a:p>
            <a:endParaRPr/>
          </a:p>
        </p:txBody>
      </p:sp>
      <p:sp>
        <p:nvSpPr>
          <p:cNvPr id="41" name="Google Shape;41;p15"/>
          <p:cNvSpPr txBox="1">
            <a:spLocks noGrp="1"/>
          </p:cNvSpPr>
          <p:nvPr>
            <p:ph type="body" idx="2"/>
          </p:nvPr>
        </p:nvSpPr>
        <p:spPr>
          <a:xfrm>
            <a:off x="459600" y="2330125"/>
            <a:ext cx="4066800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23850" rtl="0"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500"/>
              <a:buFont typeface="Inter Tight"/>
              <a:buChar char="●"/>
              <a:defRPr sz="1500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marL="914400" lvl="1" indent="-323850" rtl="0"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500"/>
              <a:buFont typeface="Inter Tight"/>
              <a:buChar char="○"/>
              <a:defRPr sz="1500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2pPr>
            <a:lvl3pPr marL="1371600" lvl="2" indent="-323850" rtl="0"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500"/>
              <a:buFont typeface="Inter Tight"/>
              <a:buChar char="■"/>
              <a:defRPr sz="1500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3pPr>
            <a:lvl4pPr marL="1828800" lvl="3" indent="-323850" rtl="0"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500"/>
              <a:buFont typeface="Inter Tight"/>
              <a:buChar char="●"/>
              <a:defRPr sz="1500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4pPr>
            <a:lvl5pPr marL="2286000" lvl="4" indent="-323850" rtl="0"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500"/>
              <a:buFont typeface="Inter Tight"/>
              <a:buChar char="○"/>
              <a:defRPr sz="1500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5pPr>
            <a:lvl6pPr marL="2743200" lvl="5" indent="-323850" rtl="0"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500"/>
              <a:buFont typeface="Inter Tight"/>
              <a:buChar char="■"/>
              <a:defRPr sz="1500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6pPr>
            <a:lvl7pPr marL="3200400" lvl="6" indent="-323850" rtl="0"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500"/>
              <a:buFont typeface="Inter Tight"/>
              <a:buChar char="●"/>
              <a:defRPr sz="1500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7pPr>
            <a:lvl8pPr marL="3657600" lvl="7" indent="-323850" rtl="0"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500"/>
              <a:buFont typeface="Inter Tight"/>
              <a:buChar char="○"/>
              <a:defRPr sz="1500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8pPr>
            <a:lvl9pPr marL="4114800" lvl="8" indent="-323850" rtl="0"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500"/>
              <a:buFont typeface="Inter Tight"/>
              <a:buChar char="■"/>
              <a:defRPr sz="1500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9pPr>
          </a:lstStyle>
          <a:p>
            <a:endParaRPr/>
          </a:p>
        </p:txBody>
      </p:sp>
      <p:sp>
        <p:nvSpPr>
          <p:cNvPr id="42" name="Google Shape;42;p15"/>
          <p:cNvSpPr txBox="1"/>
          <p:nvPr/>
        </p:nvSpPr>
        <p:spPr>
          <a:xfrm>
            <a:off x="459600" y="4789575"/>
            <a:ext cx="8220900" cy="1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rPr>
              <a:t>© The Build Fellowship 2024</a:t>
            </a:r>
            <a:endParaRPr sz="700">
              <a:solidFill>
                <a:srgbClr val="242385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pic>
        <p:nvPicPr>
          <p:cNvPr id="43" name="Google Shape;43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51851" y="4763701"/>
            <a:ext cx="1657303" cy="17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line + copy 2">
  <p:cSld name="TITLE_1_1_6_1">
    <p:bg>
      <p:bgPr>
        <a:solidFill>
          <a:srgbClr val="BE9BFF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6"/>
          <p:cNvSpPr txBox="1">
            <a:spLocks noGrp="1"/>
          </p:cNvSpPr>
          <p:nvPr>
            <p:ph type="title"/>
          </p:nvPr>
        </p:nvSpPr>
        <p:spPr>
          <a:xfrm>
            <a:off x="459600" y="442475"/>
            <a:ext cx="4581600" cy="10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3500"/>
              <a:buFont typeface="Inter Tight"/>
              <a:buNone/>
              <a:defRPr sz="3500" b="1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400"/>
              <a:buFont typeface="Inter Tight"/>
              <a:buNone/>
              <a:defRPr b="1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400"/>
              <a:buFont typeface="Inter Tight"/>
              <a:buNone/>
              <a:defRPr b="1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400"/>
              <a:buFont typeface="Inter Tight"/>
              <a:buNone/>
              <a:defRPr b="1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400"/>
              <a:buFont typeface="Inter Tight"/>
              <a:buNone/>
              <a:defRPr b="1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400"/>
              <a:buFont typeface="Inter Tight"/>
              <a:buNone/>
              <a:defRPr b="1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400"/>
              <a:buFont typeface="Inter Tight"/>
              <a:buNone/>
              <a:defRPr b="1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400"/>
              <a:buFont typeface="Inter Tight"/>
              <a:buNone/>
              <a:defRPr b="1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400"/>
              <a:buFont typeface="Inter Tight"/>
              <a:buNone/>
              <a:defRPr b="1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9pPr>
          </a:lstStyle>
          <a:p>
            <a:endParaRPr/>
          </a:p>
        </p:txBody>
      </p:sp>
      <p:sp>
        <p:nvSpPr>
          <p:cNvPr id="46" name="Google Shape;46;p16"/>
          <p:cNvSpPr txBox="1">
            <a:spLocks noGrp="1"/>
          </p:cNvSpPr>
          <p:nvPr>
            <p:ph type="body" idx="1"/>
          </p:nvPr>
        </p:nvSpPr>
        <p:spPr>
          <a:xfrm>
            <a:off x="459600" y="1796725"/>
            <a:ext cx="4066800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23850" rtl="0"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500"/>
              <a:buFont typeface="Inter Tight"/>
              <a:buChar char="●"/>
              <a:defRPr sz="1500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marL="914400" lvl="1" indent="-323850" rtl="0"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500"/>
              <a:buFont typeface="Inter Tight"/>
              <a:buChar char="○"/>
              <a:defRPr sz="1500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2pPr>
            <a:lvl3pPr marL="1371600" lvl="2" indent="-323850" rtl="0"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500"/>
              <a:buFont typeface="Inter Tight"/>
              <a:buChar char="■"/>
              <a:defRPr sz="1500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3pPr>
            <a:lvl4pPr marL="1828800" lvl="3" indent="-323850" rtl="0"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500"/>
              <a:buFont typeface="Inter Tight"/>
              <a:buChar char="●"/>
              <a:defRPr sz="1500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4pPr>
            <a:lvl5pPr marL="2286000" lvl="4" indent="-323850" rtl="0"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500"/>
              <a:buFont typeface="Inter Tight"/>
              <a:buChar char="○"/>
              <a:defRPr sz="1500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5pPr>
            <a:lvl6pPr marL="2743200" lvl="5" indent="-323850" rtl="0"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500"/>
              <a:buFont typeface="Inter Tight"/>
              <a:buChar char="■"/>
              <a:defRPr sz="1500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6pPr>
            <a:lvl7pPr marL="3200400" lvl="6" indent="-323850" rtl="0"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500"/>
              <a:buFont typeface="Inter Tight"/>
              <a:buChar char="●"/>
              <a:defRPr sz="1500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7pPr>
            <a:lvl8pPr marL="3657600" lvl="7" indent="-323850" rtl="0"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500"/>
              <a:buFont typeface="Inter Tight"/>
              <a:buChar char="○"/>
              <a:defRPr sz="1500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8pPr>
            <a:lvl9pPr marL="4114800" lvl="8" indent="-323850" rtl="0"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500"/>
              <a:buFont typeface="Inter Tight"/>
              <a:buChar char="■"/>
              <a:defRPr sz="1500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9pPr>
          </a:lstStyle>
          <a:p>
            <a:endParaRPr/>
          </a:p>
        </p:txBody>
      </p:sp>
      <p:sp>
        <p:nvSpPr>
          <p:cNvPr id="47" name="Google Shape;47;p16"/>
          <p:cNvSpPr txBox="1"/>
          <p:nvPr/>
        </p:nvSpPr>
        <p:spPr>
          <a:xfrm>
            <a:off x="459600" y="4789575"/>
            <a:ext cx="8220900" cy="1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rPr>
              <a:t>© The Build Fellowship 2024</a:t>
            </a:r>
            <a:endParaRPr sz="700">
              <a:solidFill>
                <a:srgbClr val="242385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pic>
        <p:nvPicPr>
          <p:cNvPr id="48" name="Google Shape;48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51851" y="4763701"/>
            <a:ext cx="1657303" cy="17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line + + Subhead + copy 2">
  <p:cSld name="TITLE_1_1_6_2_1">
    <p:bg>
      <p:bgPr>
        <a:solidFill>
          <a:srgbClr val="BE9BFF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7"/>
          <p:cNvSpPr txBox="1">
            <a:spLocks noGrp="1"/>
          </p:cNvSpPr>
          <p:nvPr>
            <p:ph type="subTitle" idx="1"/>
          </p:nvPr>
        </p:nvSpPr>
        <p:spPr>
          <a:xfrm>
            <a:off x="459600" y="1742563"/>
            <a:ext cx="3594600" cy="3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 Tight"/>
              <a:buNone/>
              <a:defRPr sz="1500" b="1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Helvetica Neue"/>
              <a:buNone/>
              <a:defRPr sz="1500" b="1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Helvetica Neue"/>
              <a:buNone/>
              <a:defRPr sz="1500" b="1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Helvetica Neue"/>
              <a:buNone/>
              <a:defRPr sz="1500" b="1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Helvetica Neue"/>
              <a:buNone/>
              <a:defRPr sz="1500" b="1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Helvetica Neue"/>
              <a:buNone/>
              <a:defRPr sz="1500" b="1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Helvetica Neue"/>
              <a:buNone/>
              <a:defRPr sz="1500" b="1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Helvetica Neue"/>
              <a:buNone/>
              <a:defRPr sz="1500" b="1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Helvetica Neue"/>
              <a:buNone/>
              <a:defRPr sz="1500" b="1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51" name="Google Shape;51;p17"/>
          <p:cNvSpPr txBox="1">
            <a:spLocks noGrp="1"/>
          </p:cNvSpPr>
          <p:nvPr>
            <p:ph type="title"/>
          </p:nvPr>
        </p:nvSpPr>
        <p:spPr>
          <a:xfrm>
            <a:off x="459600" y="442475"/>
            <a:ext cx="4581600" cy="10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3500"/>
              <a:buFont typeface="Inter Tight"/>
              <a:buNone/>
              <a:defRPr sz="3500" b="1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400"/>
              <a:buFont typeface="Inter Tight"/>
              <a:buNone/>
              <a:defRPr b="1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400"/>
              <a:buFont typeface="Inter Tight"/>
              <a:buNone/>
              <a:defRPr b="1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400"/>
              <a:buFont typeface="Inter Tight"/>
              <a:buNone/>
              <a:defRPr b="1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400"/>
              <a:buFont typeface="Inter Tight"/>
              <a:buNone/>
              <a:defRPr b="1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400"/>
              <a:buFont typeface="Inter Tight"/>
              <a:buNone/>
              <a:defRPr b="1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400"/>
              <a:buFont typeface="Inter Tight"/>
              <a:buNone/>
              <a:defRPr b="1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400"/>
              <a:buFont typeface="Inter Tight"/>
              <a:buNone/>
              <a:defRPr b="1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400"/>
              <a:buFont typeface="Inter Tight"/>
              <a:buNone/>
              <a:defRPr b="1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9pPr>
          </a:lstStyle>
          <a:p>
            <a:endParaRPr/>
          </a:p>
        </p:txBody>
      </p:sp>
      <p:sp>
        <p:nvSpPr>
          <p:cNvPr id="52" name="Google Shape;52;p17"/>
          <p:cNvSpPr txBox="1">
            <a:spLocks noGrp="1"/>
          </p:cNvSpPr>
          <p:nvPr>
            <p:ph type="body" idx="2"/>
          </p:nvPr>
        </p:nvSpPr>
        <p:spPr>
          <a:xfrm>
            <a:off x="459600" y="2330125"/>
            <a:ext cx="4066800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23850" rtl="0"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500"/>
              <a:buFont typeface="Inter Tight"/>
              <a:buChar char="●"/>
              <a:defRPr sz="1500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marL="914400" lvl="1" indent="-323850" rtl="0"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500"/>
              <a:buFont typeface="Inter Tight"/>
              <a:buChar char="○"/>
              <a:defRPr sz="1500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2pPr>
            <a:lvl3pPr marL="1371600" lvl="2" indent="-323850" rtl="0"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500"/>
              <a:buFont typeface="Inter Tight"/>
              <a:buChar char="■"/>
              <a:defRPr sz="1500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3pPr>
            <a:lvl4pPr marL="1828800" lvl="3" indent="-323850" rtl="0"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500"/>
              <a:buFont typeface="Inter Tight"/>
              <a:buChar char="●"/>
              <a:defRPr sz="1500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4pPr>
            <a:lvl5pPr marL="2286000" lvl="4" indent="-323850" rtl="0"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500"/>
              <a:buFont typeface="Inter Tight"/>
              <a:buChar char="○"/>
              <a:defRPr sz="1500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5pPr>
            <a:lvl6pPr marL="2743200" lvl="5" indent="-323850" rtl="0"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500"/>
              <a:buFont typeface="Inter Tight"/>
              <a:buChar char="■"/>
              <a:defRPr sz="1500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6pPr>
            <a:lvl7pPr marL="3200400" lvl="6" indent="-323850" rtl="0"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500"/>
              <a:buFont typeface="Inter Tight"/>
              <a:buChar char="●"/>
              <a:defRPr sz="1500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7pPr>
            <a:lvl8pPr marL="3657600" lvl="7" indent="-323850" rtl="0"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500"/>
              <a:buFont typeface="Inter Tight"/>
              <a:buChar char="○"/>
              <a:defRPr sz="1500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8pPr>
            <a:lvl9pPr marL="4114800" lvl="8" indent="-323850" rtl="0"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500"/>
              <a:buFont typeface="Inter Tight"/>
              <a:buChar char="■"/>
              <a:defRPr sz="1500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9pPr>
          </a:lstStyle>
          <a:p>
            <a:endParaRPr/>
          </a:p>
        </p:txBody>
      </p:sp>
      <p:sp>
        <p:nvSpPr>
          <p:cNvPr id="53" name="Google Shape;53;p17"/>
          <p:cNvSpPr txBox="1"/>
          <p:nvPr/>
        </p:nvSpPr>
        <p:spPr>
          <a:xfrm>
            <a:off x="459600" y="4789575"/>
            <a:ext cx="8220900" cy="1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rPr>
              <a:t>© The Build Fellowship 2024</a:t>
            </a:r>
            <a:endParaRPr sz="700">
              <a:solidFill>
                <a:srgbClr val="242385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pic>
        <p:nvPicPr>
          <p:cNvPr id="54" name="Google Shape;54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51851" y="4763701"/>
            <a:ext cx="1657303" cy="17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line + + Subhead + copy dark">
  <p:cSld name="TITLE_1_1_6_2_1_1">
    <p:bg>
      <p:bgPr>
        <a:solidFill>
          <a:srgbClr val="242385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9"/>
          <p:cNvSpPr txBox="1">
            <a:spLocks noGrp="1"/>
          </p:cNvSpPr>
          <p:nvPr>
            <p:ph type="subTitle" idx="1"/>
          </p:nvPr>
        </p:nvSpPr>
        <p:spPr>
          <a:xfrm>
            <a:off x="459600" y="1742563"/>
            <a:ext cx="3594600" cy="3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5370E7"/>
              </a:buClr>
              <a:buSzPts val="1500"/>
              <a:buFont typeface="Inter Tight"/>
              <a:buNone/>
              <a:defRPr sz="1500" b="1">
                <a:solidFill>
                  <a:srgbClr val="5370E7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Font typeface="Helvetica Neue"/>
              <a:buNone/>
              <a:defRPr sz="1500" b="1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Font typeface="Helvetica Neue"/>
              <a:buNone/>
              <a:defRPr sz="1500" b="1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Font typeface="Helvetica Neue"/>
              <a:buNone/>
              <a:defRPr sz="1500" b="1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Font typeface="Helvetica Neue"/>
              <a:buNone/>
              <a:defRPr sz="1500" b="1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Font typeface="Helvetica Neue"/>
              <a:buNone/>
              <a:defRPr sz="1500" b="1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Font typeface="Helvetica Neue"/>
              <a:buNone/>
              <a:defRPr sz="1500" b="1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Font typeface="Helvetica Neue"/>
              <a:buNone/>
              <a:defRPr sz="1500" b="1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Font typeface="Helvetica Neue"/>
              <a:buNone/>
              <a:defRPr sz="1500" b="1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62" name="Google Shape;62;p19"/>
          <p:cNvSpPr txBox="1">
            <a:spLocks noGrp="1"/>
          </p:cNvSpPr>
          <p:nvPr>
            <p:ph type="title"/>
          </p:nvPr>
        </p:nvSpPr>
        <p:spPr>
          <a:xfrm>
            <a:off x="459600" y="442475"/>
            <a:ext cx="4581600" cy="10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Inter Tight"/>
              <a:buNone/>
              <a:defRPr sz="3500" b="1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 Tight"/>
              <a:buNone/>
              <a:defRPr b="1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 Tight"/>
              <a:buNone/>
              <a:defRPr b="1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 Tight"/>
              <a:buNone/>
              <a:defRPr b="1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 Tight"/>
              <a:buNone/>
              <a:defRPr b="1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 Tight"/>
              <a:buNone/>
              <a:defRPr b="1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 Tight"/>
              <a:buNone/>
              <a:defRPr b="1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 Tight"/>
              <a:buNone/>
              <a:defRPr b="1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 Tight"/>
              <a:buNone/>
              <a:defRPr b="1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9pPr>
          </a:lstStyle>
          <a:p>
            <a:endParaRPr/>
          </a:p>
        </p:txBody>
      </p:sp>
      <p:sp>
        <p:nvSpPr>
          <p:cNvPr id="63" name="Google Shape;63;p19"/>
          <p:cNvSpPr txBox="1">
            <a:spLocks noGrp="1"/>
          </p:cNvSpPr>
          <p:nvPr>
            <p:ph type="body" idx="2"/>
          </p:nvPr>
        </p:nvSpPr>
        <p:spPr>
          <a:xfrm>
            <a:off x="459600" y="2330125"/>
            <a:ext cx="4066800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2385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 Tight"/>
              <a:buChar char="●"/>
              <a:defRPr sz="1500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marL="914400" lvl="1" indent="-32385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 Tight"/>
              <a:buChar char="○"/>
              <a:defRPr sz="1500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2pPr>
            <a:lvl3pPr marL="1371600" lvl="2" indent="-32385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 Tight"/>
              <a:buChar char="■"/>
              <a:defRPr sz="1500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3pPr>
            <a:lvl4pPr marL="1828800" lvl="3" indent="-32385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 Tight"/>
              <a:buChar char="●"/>
              <a:defRPr sz="1500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4pPr>
            <a:lvl5pPr marL="2286000" lvl="4" indent="-32385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 Tight"/>
              <a:buChar char="○"/>
              <a:defRPr sz="1500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5pPr>
            <a:lvl6pPr marL="2743200" lvl="5" indent="-32385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 Tight"/>
              <a:buChar char="■"/>
              <a:defRPr sz="1500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6pPr>
            <a:lvl7pPr marL="3200400" lvl="6" indent="-32385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 Tight"/>
              <a:buChar char="●"/>
              <a:defRPr sz="1500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7pPr>
            <a:lvl8pPr marL="3657600" lvl="7" indent="-32385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 Tight"/>
              <a:buChar char="○"/>
              <a:defRPr sz="1500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8pPr>
            <a:lvl9pPr marL="4114800" lvl="8" indent="-32385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 Tight"/>
              <a:buChar char="■"/>
              <a:defRPr sz="1500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9pPr>
          </a:lstStyle>
          <a:p>
            <a:endParaRPr/>
          </a:p>
        </p:txBody>
      </p:sp>
      <p:sp>
        <p:nvSpPr>
          <p:cNvPr id="64" name="Google Shape;64;p19"/>
          <p:cNvSpPr txBox="1"/>
          <p:nvPr/>
        </p:nvSpPr>
        <p:spPr>
          <a:xfrm>
            <a:off x="459600" y="4789575"/>
            <a:ext cx="8220900" cy="1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rPr>
              <a:t>© The Build Fellowship 2024</a:t>
            </a:r>
            <a:endParaRPr sz="700">
              <a:solidFill>
                <a:schemeClr val="lt1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pic>
        <p:nvPicPr>
          <p:cNvPr id="65" name="Google Shape;65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55550" y="4764477"/>
            <a:ext cx="1649889" cy="17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small purple">
  <p:cSld name="TITLE_1_1_5">
    <p:bg>
      <p:bgPr>
        <a:solidFill>
          <a:srgbClr val="BE9BFF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0"/>
          <p:cNvSpPr>
            <a:spLocks noGrp="1"/>
          </p:cNvSpPr>
          <p:nvPr>
            <p:ph type="pic" idx="2"/>
          </p:nvPr>
        </p:nvSpPr>
        <p:spPr>
          <a:xfrm>
            <a:off x="4555000" y="0"/>
            <a:ext cx="45891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0"/>
          <p:cNvSpPr txBox="1"/>
          <p:nvPr/>
        </p:nvSpPr>
        <p:spPr>
          <a:xfrm>
            <a:off x="459600" y="4789575"/>
            <a:ext cx="8220900" cy="1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rPr>
              <a:t>© The Build Fellowship 2024</a:t>
            </a:r>
            <a:endParaRPr sz="700">
              <a:solidFill>
                <a:srgbClr val="242385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pic>
        <p:nvPicPr>
          <p:cNvPr id="69" name="Google Shape;69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51851" y="4763701"/>
            <a:ext cx="1657303" cy="17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small white">
  <p:cSld name="TITLE_1_1_5_2">
    <p:bg>
      <p:bgPr>
        <a:solidFill>
          <a:schemeClr val="lt1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1"/>
          <p:cNvSpPr>
            <a:spLocks noGrp="1"/>
          </p:cNvSpPr>
          <p:nvPr>
            <p:ph type="pic" idx="2"/>
          </p:nvPr>
        </p:nvSpPr>
        <p:spPr>
          <a:xfrm>
            <a:off x="4555000" y="0"/>
            <a:ext cx="45891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72" name="Google Shape;72;p21"/>
          <p:cNvSpPr txBox="1"/>
          <p:nvPr/>
        </p:nvSpPr>
        <p:spPr>
          <a:xfrm>
            <a:off x="459600" y="4789575"/>
            <a:ext cx="8220900" cy="1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rPr>
              <a:t>© The Build Fellowship 2024</a:t>
            </a:r>
            <a:endParaRPr sz="700">
              <a:solidFill>
                <a:srgbClr val="242385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pic>
        <p:nvPicPr>
          <p:cNvPr id="73" name="Google Shape;73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51851" y="4763701"/>
            <a:ext cx="1657303" cy="17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small dark">
  <p:cSld name="TITLE_1_1_5_1">
    <p:bg>
      <p:bgPr>
        <a:solidFill>
          <a:srgbClr val="242385"/>
        </a:solid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2"/>
          <p:cNvSpPr>
            <a:spLocks noGrp="1"/>
          </p:cNvSpPr>
          <p:nvPr>
            <p:ph type="pic" idx="2"/>
          </p:nvPr>
        </p:nvSpPr>
        <p:spPr>
          <a:xfrm>
            <a:off x="4555000" y="0"/>
            <a:ext cx="45891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76" name="Google Shape;76;p22"/>
          <p:cNvSpPr txBox="1"/>
          <p:nvPr/>
        </p:nvSpPr>
        <p:spPr>
          <a:xfrm>
            <a:off x="459600" y="4789575"/>
            <a:ext cx="8220900" cy="1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rPr>
              <a:t>© The Build Fellowship 2024</a:t>
            </a:r>
            <a:endParaRPr sz="700">
              <a:solidFill>
                <a:schemeClr val="lt1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pic>
        <p:nvPicPr>
          <p:cNvPr id="77" name="Google Shape;77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55550" y="4764477"/>
            <a:ext cx="1649889" cy="17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">
  <p:cSld name="TITLE_1_1_4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4"/>
          <p:cNvSpPr>
            <a:spLocks noGrp="1"/>
          </p:cNvSpPr>
          <p:nvPr>
            <p:ph type="pic" idx="2"/>
          </p:nvPr>
        </p:nvSpPr>
        <p:spPr>
          <a:xfrm>
            <a:off x="459625" y="501675"/>
            <a:ext cx="8220900" cy="3917700"/>
          </a:xfrm>
          <a:prstGeom prst="rect">
            <a:avLst/>
          </a:prstGeom>
          <a:noFill/>
          <a:ln>
            <a:noFill/>
          </a:ln>
        </p:spPr>
      </p:sp>
      <p:sp>
        <p:nvSpPr>
          <p:cNvPr id="84" name="Google Shape;84;p24"/>
          <p:cNvSpPr txBox="1"/>
          <p:nvPr/>
        </p:nvSpPr>
        <p:spPr>
          <a:xfrm>
            <a:off x="459600" y="4789575"/>
            <a:ext cx="8220900" cy="1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rPr>
              <a:t>© The Build Fellowship 2024</a:t>
            </a:r>
            <a:endParaRPr sz="700">
              <a:solidFill>
                <a:srgbClr val="242385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pic>
        <p:nvPicPr>
          <p:cNvPr id="85" name="Google Shape;85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51851" y="4763701"/>
            <a:ext cx="1657303" cy="17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blue">
  <p:cSld name="TITLE_1_1_4_2">
    <p:bg>
      <p:bgPr>
        <a:solidFill>
          <a:srgbClr val="5370E7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6"/>
          <p:cNvSpPr>
            <a:spLocks noGrp="1"/>
          </p:cNvSpPr>
          <p:nvPr>
            <p:ph type="pic" idx="2"/>
          </p:nvPr>
        </p:nvSpPr>
        <p:spPr>
          <a:xfrm>
            <a:off x="459625" y="501675"/>
            <a:ext cx="8220900" cy="3917700"/>
          </a:xfrm>
          <a:prstGeom prst="rect">
            <a:avLst/>
          </a:prstGeom>
          <a:noFill/>
          <a:ln>
            <a:noFill/>
          </a:ln>
        </p:spPr>
      </p:sp>
      <p:sp>
        <p:nvSpPr>
          <p:cNvPr id="92" name="Google Shape;92;p26"/>
          <p:cNvSpPr txBox="1"/>
          <p:nvPr/>
        </p:nvSpPr>
        <p:spPr>
          <a:xfrm>
            <a:off x="459600" y="4789575"/>
            <a:ext cx="8220900" cy="1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rPr>
              <a:t>© The Build Fellowship 2024</a:t>
            </a:r>
            <a:endParaRPr sz="700">
              <a:solidFill>
                <a:schemeClr val="lt1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pic>
        <p:nvPicPr>
          <p:cNvPr id="93" name="Google Shape;93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55550" y="4764477"/>
            <a:ext cx="1649889" cy="17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ver">
  <p:cSld name="TITLE_1_3_1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oogle Shape;8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18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dark">
  <p:cSld name="TITLE_1_1_4_1">
    <p:bg>
      <p:bgPr>
        <a:solidFill>
          <a:srgbClr val="242385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7"/>
          <p:cNvSpPr>
            <a:spLocks noGrp="1"/>
          </p:cNvSpPr>
          <p:nvPr>
            <p:ph type="pic" idx="2"/>
          </p:nvPr>
        </p:nvSpPr>
        <p:spPr>
          <a:xfrm>
            <a:off x="459600" y="536700"/>
            <a:ext cx="8220900" cy="3917700"/>
          </a:xfrm>
          <a:prstGeom prst="rect">
            <a:avLst/>
          </a:prstGeom>
          <a:noFill/>
          <a:ln>
            <a:noFill/>
          </a:ln>
        </p:spPr>
      </p:sp>
      <p:sp>
        <p:nvSpPr>
          <p:cNvPr id="96" name="Google Shape;96;p27"/>
          <p:cNvSpPr txBox="1"/>
          <p:nvPr/>
        </p:nvSpPr>
        <p:spPr>
          <a:xfrm>
            <a:off x="459600" y="4789575"/>
            <a:ext cx="8220900" cy="1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rPr>
              <a:t>© The Build Fellowship 2024</a:t>
            </a:r>
            <a:endParaRPr sz="700">
              <a:solidFill>
                <a:schemeClr val="lt1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pic>
        <p:nvPicPr>
          <p:cNvPr id="97" name="Google Shape;97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55550" y="4764477"/>
            <a:ext cx="1649889" cy="17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purple">
  <p:cSld name="TITLE_1_1_3">
    <p:bg>
      <p:bgPr>
        <a:solidFill>
          <a:srgbClr val="BE9BFF"/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8"/>
          <p:cNvSpPr txBox="1">
            <a:spLocks noGrp="1"/>
          </p:cNvSpPr>
          <p:nvPr>
            <p:ph type="title"/>
          </p:nvPr>
        </p:nvSpPr>
        <p:spPr>
          <a:xfrm>
            <a:off x="425600" y="509900"/>
            <a:ext cx="8220900" cy="359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Font typeface="Inter Tight"/>
              <a:buNone/>
              <a:defRPr sz="10000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500"/>
              <a:buFont typeface="Inter Tight"/>
              <a:buNone/>
              <a:defRPr sz="7500" b="1">
                <a:latin typeface="Inter Tight"/>
                <a:ea typeface="Inter Tight"/>
                <a:cs typeface="Inter Tight"/>
                <a:sym typeface="Inter Tight"/>
              </a:defRPr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500"/>
              <a:buFont typeface="Inter Tight"/>
              <a:buNone/>
              <a:defRPr sz="7500" b="1">
                <a:latin typeface="Inter Tight"/>
                <a:ea typeface="Inter Tight"/>
                <a:cs typeface="Inter Tight"/>
                <a:sym typeface="Inter Tight"/>
              </a:defRPr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500"/>
              <a:buFont typeface="Inter Tight"/>
              <a:buNone/>
              <a:defRPr sz="7500" b="1">
                <a:latin typeface="Inter Tight"/>
                <a:ea typeface="Inter Tight"/>
                <a:cs typeface="Inter Tight"/>
                <a:sym typeface="Inter Tight"/>
              </a:defRPr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500"/>
              <a:buFont typeface="Inter Tight"/>
              <a:buNone/>
              <a:defRPr sz="7500" b="1">
                <a:latin typeface="Inter Tight"/>
                <a:ea typeface="Inter Tight"/>
                <a:cs typeface="Inter Tight"/>
                <a:sym typeface="Inter Tight"/>
              </a:defRPr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500"/>
              <a:buFont typeface="Inter Tight"/>
              <a:buNone/>
              <a:defRPr sz="7500" b="1">
                <a:latin typeface="Inter Tight"/>
                <a:ea typeface="Inter Tight"/>
                <a:cs typeface="Inter Tight"/>
                <a:sym typeface="Inter Tight"/>
              </a:defRPr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500"/>
              <a:buFont typeface="Inter Tight"/>
              <a:buNone/>
              <a:defRPr sz="7500" b="1">
                <a:latin typeface="Inter Tight"/>
                <a:ea typeface="Inter Tight"/>
                <a:cs typeface="Inter Tight"/>
                <a:sym typeface="Inter Tight"/>
              </a:defRPr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500"/>
              <a:buFont typeface="Inter Tight"/>
              <a:buNone/>
              <a:defRPr sz="7500" b="1">
                <a:latin typeface="Inter Tight"/>
                <a:ea typeface="Inter Tight"/>
                <a:cs typeface="Inter Tight"/>
                <a:sym typeface="Inter Tight"/>
              </a:defRPr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500"/>
              <a:buFont typeface="Inter Tight"/>
              <a:buNone/>
              <a:defRPr sz="7500" b="1">
                <a:latin typeface="Inter Tight"/>
                <a:ea typeface="Inter Tight"/>
                <a:cs typeface="Inter Tight"/>
                <a:sym typeface="Inter Tight"/>
              </a:defRPr>
            </a:lvl9pPr>
          </a:lstStyle>
          <a:p>
            <a:endParaRPr/>
          </a:p>
        </p:txBody>
      </p:sp>
      <p:sp>
        <p:nvSpPr>
          <p:cNvPr id="100" name="Google Shape;100;p28"/>
          <p:cNvSpPr txBox="1"/>
          <p:nvPr/>
        </p:nvSpPr>
        <p:spPr>
          <a:xfrm>
            <a:off x="459600" y="4789575"/>
            <a:ext cx="8220900" cy="1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rPr>
              <a:t>© The Build Fellowship 2024</a:t>
            </a:r>
            <a:endParaRPr sz="700">
              <a:solidFill>
                <a:srgbClr val="242385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pic>
        <p:nvPicPr>
          <p:cNvPr id="101" name="Google Shape;101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51851" y="4763701"/>
            <a:ext cx="1657303" cy="17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White">
  <p:cSld name="TITLE_1_1_3_1">
    <p:bg>
      <p:bgPr>
        <a:solidFill>
          <a:schemeClr val="lt1"/>
        </a:solidFill>
        <a:effectLst/>
      </p:bgPr>
    </p:bg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9"/>
          <p:cNvSpPr txBox="1"/>
          <p:nvPr/>
        </p:nvSpPr>
        <p:spPr>
          <a:xfrm>
            <a:off x="459600" y="4789575"/>
            <a:ext cx="8220900" cy="1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rPr>
              <a:t>© The Build Fellowship 2024</a:t>
            </a:r>
            <a:endParaRPr sz="700">
              <a:solidFill>
                <a:srgbClr val="242385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sp>
        <p:nvSpPr>
          <p:cNvPr id="104" name="Google Shape;104;p29"/>
          <p:cNvSpPr txBox="1">
            <a:spLocks noGrp="1"/>
          </p:cNvSpPr>
          <p:nvPr>
            <p:ph type="title"/>
          </p:nvPr>
        </p:nvSpPr>
        <p:spPr>
          <a:xfrm>
            <a:off x="425600" y="509900"/>
            <a:ext cx="8220900" cy="359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370E7"/>
              </a:buClr>
              <a:buSzPts val="10000"/>
              <a:buFont typeface="Inter Tight"/>
              <a:buNone/>
              <a:defRPr sz="10000">
                <a:solidFill>
                  <a:srgbClr val="5370E7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370E7"/>
              </a:buClr>
              <a:buSzPts val="7500"/>
              <a:buFont typeface="Inter Tight"/>
              <a:buNone/>
              <a:defRPr sz="7500" b="1">
                <a:solidFill>
                  <a:srgbClr val="5370E7"/>
                </a:solidFill>
                <a:latin typeface="Inter Tight"/>
                <a:ea typeface="Inter Tight"/>
                <a:cs typeface="Inter Tight"/>
                <a:sym typeface="Inter Tight"/>
              </a:defRPr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370E7"/>
              </a:buClr>
              <a:buSzPts val="7500"/>
              <a:buFont typeface="Inter Tight"/>
              <a:buNone/>
              <a:defRPr sz="7500" b="1">
                <a:solidFill>
                  <a:srgbClr val="5370E7"/>
                </a:solidFill>
                <a:latin typeface="Inter Tight"/>
                <a:ea typeface="Inter Tight"/>
                <a:cs typeface="Inter Tight"/>
                <a:sym typeface="Inter Tight"/>
              </a:defRPr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370E7"/>
              </a:buClr>
              <a:buSzPts val="7500"/>
              <a:buFont typeface="Inter Tight"/>
              <a:buNone/>
              <a:defRPr sz="7500" b="1">
                <a:solidFill>
                  <a:srgbClr val="5370E7"/>
                </a:solidFill>
                <a:latin typeface="Inter Tight"/>
                <a:ea typeface="Inter Tight"/>
                <a:cs typeface="Inter Tight"/>
                <a:sym typeface="Inter Tight"/>
              </a:defRPr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370E7"/>
              </a:buClr>
              <a:buSzPts val="7500"/>
              <a:buFont typeface="Inter Tight"/>
              <a:buNone/>
              <a:defRPr sz="7500" b="1">
                <a:solidFill>
                  <a:srgbClr val="5370E7"/>
                </a:solidFill>
                <a:latin typeface="Inter Tight"/>
                <a:ea typeface="Inter Tight"/>
                <a:cs typeface="Inter Tight"/>
                <a:sym typeface="Inter Tight"/>
              </a:defRPr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370E7"/>
              </a:buClr>
              <a:buSzPts val="7500"/>
              <a:buFont typeface="Inter Tight"/>
              <a:buNone/>
              <a:defRPr sz="7500" b="1">
                <a:solidFill>
                  <a:srgbClr val="5370E7"/>
                </a:solidFill>
                <a:latin typeface="Inter Tight"/>
                <a:ea typeface="Inter Tight"/>
                <a:cs typeface="Inter Tight"/>
                <a:sym typeface="Inter Tight"/>
              </a:defRPr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370E7"/>
              </a:buClr>
              <a:buSzPts val="7500"/>
              <a:buFont typeface="Inter Tight"/>
              <a:buNone/>
              <a:defRPr sz="7500" b="1">
                <a:solidFill>
                  <a:srgbClr val="5370E7"/>
                </a:solidFill>
                <a:latin typeface="Inter Tight"/>
                <a:ea typeface="Inter Tight"/>
                <a:cs typeface="Inter Tight"/>
                <a:sym typeface="Inter Tight"/>
              </a:defRPr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370E7"/>
              </a:buClr>
              <a:buSzPts val="7500"/>
              <a:buFont typeface="Inter Tight"/>
              <a:buNone/>
              <a:defRPr sz="7500" b="1">
                <a:solidFill>
                  <a:srgbClr val="5370E7"/>
                </a:solidFill>
                <a:latin typeface="Inter Tight"/>
                <a:ea typeface="Inter Tight"/>
                <a:cs typeface="Inter Tight"/>
                <a:sym typeface="Inter Tight"/>
              </a:defRPr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370E7"/>
              </a:buClr>
              <a:buSzPts val="7500"/>
              <a:buFont typeface="Inter Tight"/>
              <a:buNone/>
              <a:defRPr sz="7500" b="1">
                <a:solidFill>
                  <a:srgbClr val="5370E7"/>
                </a:solidFill>
                <a:latin typeface="Inter Tight"/>
                <a:ea typeface="Inter Tight"/>
                <a:cs typeface="Inter Tight"/>
                <a:sym typeface="Inter Tight"/>
              </a:defRPr>
            </a:lvl9pPr>
          </a:lstStyle>
          <a:p>
            <a:endParaRPr/>
          </a:p>
        </p:txBody>
      </p:sp>
      <p:pic>
        <p:nvPicPr>
          <p:cNvPr id="105" name="Google Shape;105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51851" y="4763701"/>
            <a:ext cx="1657303" cy="17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dark">
  <p:cSld name="TITLE_1_1_3_1_1">
    <p:bg>
      <p:bgPr>
        <a:solidFill>
          <a:srgbClr val="242385"/>
        </a:solid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0"/>
          <p:cNvSpPr txBox="1"/>
          <p:nvPr/>
        </p:nvSpPr>
        <p:spPr>
          <a:xfrm>
            <a:off x="459600" y="4789575"/>
            <a:ext cx="8220900" cy="1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rPr>
              <a:t>© The Build Fellowship 2024</a:t>
            </a:r>
            <a:endParaRPr sz="700">
              <a:solidFill>
                <a:schemeClr val="lt1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sp>
        <p:nvSpPr>
          <p:cNvPr id="108" name="Google Shape;108;p30"/>
          <p:cNvSpPr txBox="1">
            <a:spLocks noGrp="1"/>
          </p:cNvSpPr>
          <p:nvPr>
            <p:ph type="title"/>
          </p:nvPr>
        </p:nvSpPr>
        <p:spPr>
          <a:xfrm>
            <a:off x="425600" y="509900"/>
            <a:ext cx="8220900" cy="359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BE9BFF"/>
              </a:buClr>
              <a:buSzPts val="10000"/>
              <a:buFont typeface="Inter Tight"/>
              <a:buNone/>
              <a:defRPr sz="10000">
                <a:solidFill>
                  <a:srgbClr val="BE9BFF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BE9BFF"/>
              </a:buClr>
              <a:buSzPts val="7500"/>
              <a:buFont typeface="Inter Tight"/>
              <a:buNone/>
              <a:defRPr sz="7500" b="1">
                <a:solidFill>
                  <a:srgbClr val="BE9BFF"/>
                </a:solidFill>
                <a:latin typeface="Inter Tight"/>
                <a:ea typeface="Inter Tight"/>
                <a:cs typeface="Inter Tight"/>
                <a:sym typeface="Inter Tight"/>
              </a:defRPr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BE9BFF"/>
              </a:buClr>
              <a:buSzPts val="7500"/>
              <a:buFont typeface="Inter Tight"/>
              <a:buNone/>
              <a:defRPr sz="7500" b="1">
                <a:solidFill>
                  <a:srgbClr val="BE9BFF"/>
                </a:solidFill>
                <a:latin typeface="Inter Tight"/>
                <a:ea typeface="Inter Tight"/>
                <a:cs typeface="Inter Tight"/>
                <a:sym typeface="Inter Tight"/>
              </a:defRPr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BE9BFF"/>
              </a:buClr>
              <a:buSzPts val="7500"/>
              <a:buFont typeface="Inter Tight"/>
              <a:buNone/>
              <a:defRPr sz="7500" b="1">
                <a:solidFill>
                  <a:srgbClr val="BE9BFF"/>
                </a:solidFill>
                <a:latin typeface="Inter Tight"/>
                <a:ea typeface="Inter Tight"/>
                <a:cs typeface="Inter Tight"/>
                <a:sym typeface="Inter Tight"/>
              </a:defRPr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BE9BFF"/>
              </a:buClr>
              <a:buSzPts val="7500"/>
              <a:buFont typeface="Inter Tight"/>
              <a:buNone/>
              <a:defRPr sz="7500" b="1">
                <a:solidFill>
                  <a:srgbClr val="BE9BFF"/>
                </a:solidFill>
                <a:latin typeface="Inter Tight"/>
                <a:ea typeface="Inter Tight"/>
                <a:cs typeface="Inter Tight"/>
                <a:sym typeface="Inter Tight"/>
              </a:defRPr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BE9BFF"/>
              </a:buClr>
              <a:buSzPts val="7500"/>
              <a:buFont typeface="Inter Tight"/>
              <a:buNone/>
              <a:defRPr sz="7500" b="1">
                <a:solidFill>
                  <a:srgbClr val="BE9BFF"/>
                </a:solidFill>
                <a:latin typeface="Inter Tight"/>
                <a:ea typeface="Inter Tight"/>
                <a:cs typeface="Inter Tight"/>
                <a:sym typeface="Inter Tight"/>
              </a:defRPr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BE9BFF"/>
              </a:buClr>
              <a:buSzPts val="7500"/>
              <a:buFont typeface="Inter Tight"/>
              <a:buNone/>
              <a:defRPr sz="7500" b="1">
                <a:solidFill>
                  <a:srgbClr val="BE9BFF"/>
                </a:solidFill>
                <a:latin typeface="Inter Tight"/>
                <a:ea typeface="Inter Tight"/>
                <a:cs typeface="Inter Tight"/>
                <a:sym typeface="Inter Tight"/>
              </a:defRPr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BE9BFF"/>
              </a:buClr>
              <a:buSzPts val="7500"/>
              <a:buFont typeface="Inter Tight"/>
              <a:buNone/>
              <a:defRPr sz="7500" b="1">
                <a:solidFill>
                  <a:srgbClr val="BE9BFF"/>
                </a:solidFill>
                <a:latin typeface="Inter Tight"/>
                <a:ea typeface="Inter Tight"/>
                <a:cs typeface="Inter Tight"/>
                <a:sym typeface="Inter Tight"/>
              </a:defRPr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BE9BFF"/>
              </a:buClr>
              <a:buSzPts val="7500"/>
              <a:buFont typeface="Inter Tight"/>
              <a:buNone/>
              <a:defRPr sz="7500" b="1">
                <a:solidFill>
                  <a:srgbClr val="BE9BFF"/>
                </a:solidFill>
                <a:latin typeface="Inter Tight"/>
                <a:ea typeface="Inter Tight"/>
                <a:cs typeface="Inter Tight"/>
                <a:sym typeface="Inter Tight"/>
              </a:defRPr>
            </a:lvl9pPr>
          </a:lstStyle>
          <a:p>
            <a:endParaRPr/>
          </a:p>
        </p:txBody>
      </p:sp>
      <p:pic>
        <p:nvPicPr>
          <p:cNvPr id="109" name="Google Shape;109;p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55550" y="4764477"/>
            <a:ext cx="1649889" cy="17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blue">
  <p:cSld name="TITLE_1_1_3_1_1_1">
    <p:bg>
      <p:bgPr>
        <a:solidFill>
          <a:srgbClr val="5370E7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1"/>
          <p:cNvSpPr txBox="1"/>
          <p:nvPr/>
        </p:nvSpPr>
        <p:spPr>
          <a:xfrm>
            <a:off x="459600" y="4789575"/>
            <a:ext cx="8220900" cy="1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rPr>
              <a:t>© The Build Fellowship 2024</a:t>
            </a:r>
            <a:endParaRPr sz="700">
              <a:solidFill>
                <a:schemeClr val="lt1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sp>
        <p:nvSpPr>
          <p:cNvPr id="112" name="Google Shape;112;p31"/>
          <p:cNvSpPr txBox="1">
            <a:spLocks noGrp="1"/>
          </p:cNvSpPr>
          <p:nvPr>
            <p:ph type="title"/>
          </p:nvPr>
        </p:nvSpPr>
        <p:spPr>
          <a:xfrm>
            <a:off x="425600" y="509900"/>
            <a:ext cx="8220900" cy="359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0000"/>
              <a:buFont typeface="Inter Tight"/>
              <a:buNone/>
              <a:defRPr sz="10000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7500"/>
              <a:buFont typeface="Inter Tight"/>
              <a:buNone/>
              <a:defRPr sz="7500" b="1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7500"/>
              <a:buFont typeface="Inter Tight"/>
              <a:buNone/>
              <a:defRPr sz="7500" b="1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7500"/>
              <a:buFont typeface="Inter Tight"/>
              <a:buNone/>
              <a:defRPr sz="7500" b="1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7500"/>
              <a:buFont typeface="Inter Tight"/>
              <a:buNone/>
              <a:defRPr sz="7500" b="1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7500"/>
              <a:buFont typeface="Inter Tight"/>
              <a:buNone/>
              <a:defRPr sz="7500" b="1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7500"/>
              <a:buFont typeface="Inter Tight"/>
              <a:buNone/>
              <a:defRPr sz="7500" b="1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7500"/>
              <a:buFont typeface="Inter Tight"/>
              <a:buNone/>
              <a:defRPr sz="7500" b="1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7500"/>
              <a:buFont typeface="Inter Tight"/>
              <a:buNone/>
              <a:defRPr sz="7500" b="1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9pPr>
          </a:lstStyle>
          <a:p>
            <a:endParaRPr/>
          </a:p>
        </p:txBody>
      </p:sp>
      <p:pic>
        <p:nvPicPr>
          <p:cNvPr id="113" name="Google Shape;113;p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55550" y="4764477"/>
            <a:ext cx="1649889" cy="17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 white">
  <p:cSld name="TITLE_1_1_2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2"/>
          <p:cNvSpPr txBox="1"/>
          <p:nvPr/>
        </p:nvSpPr>
        <p:spPr>
          <a:xfrm>
            <a:off x="459600" y="2192550"/>
            <a:ext cx="2710200" cy="7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b="1">
                <a:solidFill>
                  <a:srgbClr val="5370E7"/>
                </a:solidFill>
                <a:latin typeface="Inter Tight"/>
                <a:ea typeface="Inter Tight"/>
                <a:cs typeface="Inter Tight"/>
                <a:sym typeface="Inter Tight"/>
              </a:rPr>
              <a:t>Agenda</a:t>
            </a:r>
            <a:endParaRPr sz="5000" b="1">
              <a:solidFill>
                <a:srgbClr val="5370E7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sp>
        <p:nvSpPr>
          <p:cNvPr id="116" name="Google Shape;116;p32"/>
          <p:cNvSpPr txBox="1"/>
          <p:nvPr/>
        </p:nvSpPr>
        <p:spPr>
          <a:xfrm>
            <a:off x="459600" y="4789575"/>
            <a:ext cx="8220900" cy="1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rPr>
              <a:t>© The Build Fellowship 2024</a:t>
            </a:r>
            <a:endParaRPr sz="700">
              <a:solidFill>
                <a:srgbClr val="242385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pic>
        <p:nvPicPr>
          <p:cNvPr id="117" name="Google Shape;117;p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51851" y="4763701"/>
            <a:ext cx="1657303" cy="17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 purple">
  <p:cSld name="TITLE_1_1_2_1">
    <p:bg>
      <p:bgPr>
        <a:solidFill>
          <a:srgbClr val="BE9BFF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3"/>
          <p:cNvSpPr txBox="1"/>
          <p:nvPr/>
        </p:nvSpPr>
        <p:spPr>
          <a:xfrm>
            <a:off x="459600" y="2192550"/>
            <a:ext cx="2710200" cy="7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b="1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rPr>
              <a:t>Agenda</a:t>
            </a:r>
            <a:endParaRPr sz="5000" b="1">
              <a:solidFill>
                <a:schemeClr val="lt1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sp>
        <p:nvSpPr>
          <p:cNvPr id="120" name="Google Shape;120;p33"/>
          <p:cNvSpPr txBox="1"/>
          <p:nvPr/>
        </p:nvSpPr>
        <p:spPr>
          <a:xfrm>
            <a:off x="459600" y="4789575"/>
            <a:ext cx="8220900" cy="1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rPr>
              <a:t>© The Build Fellowship 2024</a:t>
            </a:r>
            <a:endParaRPr sz="700">
              <a:solidFill>
                <a:srgbClr val="242385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pic>
        <p:nvPicPr>
          <p:cNvPr id="121" name="Google Shape;121;p3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51851" y="4763701"/>
            <a:ext cx="1657303" cy="17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 dark">
  <p:cSld name="TITLE_1_1_2_1_1">
    <p:bg>
      <p:bgPr>
        <a:solidFill>
          <a:srgbClr val="242385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4"/>
          <p:cNvSpPr txBox="1"/>
          <p:nvPr/>
        </p:nvSpPr>
        <p:spPr>
          <a:xfrm>
            <a:off x="459600" y="4789575"/>
            <a:ext cx="8220900" cy="1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rPr>
              <a:t>© The Build Fellowship 2024</a:t>
            </a:r>
            <a:endParaRPr sz="700">
              <a:solidFill>
                <a:schemeClr val="lt1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sp>
        <p:nvSpPr>
          <p:cNvPr id="124" name="Google Shape;124;p34"/>
          <p:cNvSpPr txBox="1"/>
          <p:nvPr/>
        </p:nvSpPr>
        <p:spPr>
          <a:xfrm>
            <a:off x="459600" y="2192550"/>
            <a:ext cx="2710200" cy="7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b="1">
                <a:solidFill>
                  <a:srgbClr val="BE9BFF"/>
                </a:solidFill>
                <a:latin typeface="Inter Tight"/>
                <a:ea typeface="Inter Tight"/>
                <a:cs typeface="Inter Tight"/>
                <a:sym typeface="Inter Tight"/>
              </a:rPr>
              <a:t>Agenda</a:t>
            </a:r>
            <a:endParaRPr sz="5000" b="1">
              <a:solidFill>
                <a:srgbClr val="BE9BFF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pic>
        <p:nvPicPr>
          <p:cNvPr id="125" name="Google Shape;125;p3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55550" y="4764477"/>
            <a:ext cx="1649889" cy="17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 blue">
  <p:cSld name="TITLE_1_1_2_1_1_1">
    <p:bg>
      <p:bgPr>
        <a:solidFill>
          <a:srgbClr val="5370E7"/>
        </a:soli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5"/>
          <p:cNvSpPr txBox="1"/>
          <p:nvPr/>
        </p:nvSpPr>
        <p:spPr>
          <a:xfrm>
            <a:off x="459600" y="4789575"/>
            <a:ext cx="8220900" cy="1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rPr>
              <a:t>© The Build Fellowship 2024</a:t>
            </a:r>
            <a:endParaRPr sz="700">
              <a:solidFill>
                <a:schemeClr val="lt1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sp>
        <p:nvSpPr>
          <p:cNvPr id="128" name="Google Shape;128;p35"/>
          <p:cNvSpPr txBox="1"/>
          <p:nvPr/>
        </p:nvSpPr>
        <p:spPr>
          <a:xfrm>
            <a:off x="459600" y="2192550"/>
            <a:ext cx="2710200" cy="7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b="1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rPr>
              <a:t>Agenda</a:t>
            </a:r>
            <a:endParaRPr sz="5000" b="1">
              <a:solidFill>
                <a:srgbClr val="242385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pic>
        <p:nvPicPr>
          <p:cNvPr id="129" name="Google Shape;129;p3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55550" y="4764477"/>
            <a:ext cx="1649889" cy="17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lio purple">
  <p:cSld name="TITLE_1_1_1_1">
    <p:bg>
      <p:bgPr>
        <a:solidFill>
          <a:srgbClr val="BE9BFF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7"/>
          <p:cNvSpPr txBox="1"/>
          <p:nvPr/>
        </p:nvSpPr>
        <p:spPr>
          <a:xfrm>
            <a:off x="459600" y="4789575"/>
            <a:ext cx="8220900" cy="1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rPr>
              <a:t>© The Build Fellowship 2024</a:t>
            </a:r>
            <a:endParaRPr sz="700">
              <a:solidFill>
                <a:srgbClr val="242385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pic>
        <p:nvPicPr>
          <p:cNvPr id="135" name="Google Shape;135;p3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51851" y="4763701"/>
            <a:ext cx="1657303" cy="17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purple">
  <p:cSld name="TITLE_1_3_1_1">
    <p:bg>
      <p:bgPr>
        <a:solidFill>
          <a:srgbClr val="BE9BFF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lio blue">
  <p:cSld name="TITLE_1_1_1_1_1">
    <p:bg>
      <p:bgPr>
        <a:solidFill>
          <a:srgbClr val="5370E7"/>
        </a:solid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8"/>
          <p:cNvSpPr txBox="1"/>
          <p:nvPr/>
        </p:nvSpPr>
        <p:spPr>
          <a:xfrm>
            <a:off x="459600" y="4789575"/>
            <a:ext cx="8220900" cy="1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rPr>
              <a:t>© The Build Fellowship 2024</a:t>
            </a:r>
            <a:endParaRPr sz="700">
              <a:solidFill>
                <a:schemeClr val="lt1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pic>
        <p:nvPicPr>
          <p:cNvPr id="138" name="Google Shape;138;p3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55550" y="4764477"/>
            <a:ext cx="1649889" cy="17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light">
  <p:cSld name="TITLE_1_3_1_1_1">
    <p:bg>
      <p:bgPr>
        <a:solidFill>
          <a:srgbClr val="FAF5FF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hite">
  <p:cSld name="TITLE_1_3_1_1_1_1">
    <p:bg>
      <p:bgPr>
        <a:solidFill>
          <a:schemeClr val="lt1"/>
        </a:soli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blue">
  <p:cSld name="TITLE_1_3_1_1_1_1_1_1">
    <p:bg>
      <p:bgPr>
        <a:solidFill>
          <a:srgbClr val="5370E7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White">
  <p:cSld name="TITLE_1_2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9"/>
          <p:cNvSpPr txBox="1">
            <a:spLocks noGrp="1"/>
          </p:cNvSpPr>
          <p:nvPr>
            <p:ph type="title"/>
          </p:nvPr>
        </p:nvSpPr>
        <p:spPr>
          <a:xfrm>
            <a:off x="395875" y="1180700"/>
            <a:ext cx="5948100" cy="28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7500"/>
              <a:buFont typeface="Inter Tight"/>
              <a:buNone/>
              <a:defRPr sz="7500" b="1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7500"/>
              <a:buFont typeface="Helvetica Neue"/>
              <a:buNone/>
              <a:defRPr sz="7500" b="1">
                <a:solidFill>
                  <a:srgbClr val="24238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7500"/>
              <a:buFont typeface="Helvetica Neue"/>
              <a:buNone/>
              <a:defRPr sz="7500" b="1">
                <a:solidFill>
                  <a:srgbClr val="24238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7500"/>
              <a:buFont typeface="Helvetica Neue"/>
              <a:buNone/>
              <a:defRPr sz="7500" b="1">
                <a:solidFill>
                  <a:srgbClr val="24238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7500"/>
              <a:buFont typeface="Helvetica Neue"/>
              <a:buNone/>
              <a:defRPr sz="7500" b="1">
                <a:solidFill>
                  <a:srgbClr val="24238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7500"/>
              <a:buFont typeface="Helvetica Neue"/>
              <a:buNone/>
              <a:defRPr sz="7500" b="1">
                <a:solidFill>
                  <a:srgbClr val="24238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7500"/>
              <a:buFont typeface="Helvetica Neue"/>
              <a:buNone/>
              <a:defRPr sz="7500" b="1">
                <a:solidFill>
                  <a:srgbClr val="24238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7500"/>
              <a:buFont typeface="Helvetica Neue"/>
              <a:buNone/>
              <a:defRPr sz="7500" b="1">
                <a:solidFill>
                  <a:srgbClr val="24238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7500"/>
              <a:buFont typeface="Helvetica Neue"/>
              <a:buNone/>
              <a:defRPr sz="7500" b="1">
                <a:solidFill>
                  <a:srgbClr val="24238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6" name="Google Shape;16;p9"/>
          <p:cNvSpPr txBox="1">
            <a:spLocks noGrp="1"/>
          </p:cNvSpPr>
          <p:nvPr>
            <p:ph type="title" idx="2"/>
          </p:nvPr>
        </p:nvSpPr>
        <p:spPr>
          <a:xfrm>
            <a:off x="395875" y="4457100"/>
            <a:ext cx="5820600" cy="29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000"/>
              <a:buFont typeface="Inter Tight"/>
              <a:buNone/>
              <a:defRPr sz="1000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000"/>
              <a:buFont typeface="Inter Tight"/>
              <a:buNone/>
              <a:defRPr sz="1000" b="1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000"/>
              <a:buFont typeface="Inter Tight"/>
              <a:buNone/>
              <a:defRPr sz="1000" b="1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000"/>
              <a:buFont typeface="Inter Tight"/>
              <a:buNone/>
              <a:defRPr sz="1000" b="1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000"/>
              <a:buFont typeface="Inter Tight"/>
              <a:buNone/>
              <a:defRPr sz="1000" b="1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000"/>
              <a:buFont typeface="Inter Tight"/>
              <a:buNone/>
              <a:defRPr sz="1000" b="1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000"/>
              <a:buFont typeface="Inter Tight"/>
              <a:buNone/>
              <a:defRPr sz="1000" b="1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000"/>
              <a:buFont typeface="Inter Tight"/>
              <a:buNone/>
              <a:defRPr sz="1000" b="1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000"/>
              <a:buFont typeface="Inter Tight"/>
              <a:buNone/>
              <a:defRPr sz="1000" b="1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9pPr>
          </a:lstStyle>
          <a:p>
            <a:endParaRPr/>
          </a:p>
        </p:txBody>
      </p:sp>
      <p:pic>
        <p:nvPicPr>
          <p:cNvPr id="17" name="Google Shape;17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89038" y="411392"/>
            <a:ext cx="2845117" cy="29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Yellow">
  <p:cSld name="TITLE_1_2_1">
    <p:bg>
      <p:bgPr>
        <a:solidFill>
          <a:srgbClr val="5370E7"/>
        </a:solid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0"/>
          <p:cNvSpPr txBox="1">
            <a:spLocks noGrp="1"/>
          </p:cNvSpPr>
          <p:nvPr>
            <p:ph type="title"/>
          </p:nvPr>
        </p:nvSpPr>
        <p:spPr>
          <a:xfrm>
            <a:off x="395875" y="1180700"/>
            <a:ext cx="5948100" cy="28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Font typeface="Inter Tight"/>
              <a:buNone/>
              <a:defRPr sz="7500" b="1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Font typeface="Helvetica Neue"/>
              <a:buNone/>
              <a:defRPr sz="7500" b="1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Font typeface="Helvetica Neue"/>
              <a:buNone/>
              <a:defRPr sz="7500" b="1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Font typeface="Helvetica Neue"/>
              <a:buNone/>
              <a:defRPr sz="7500" b="1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Font typeface="Helvetica Neue"/>
              <a:buNone/>
              <a:defRPr sz="7500" b="1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Font typeface="Helvetica Neue"/>
              <a:buNone/>
              <a:defRPr sz="7500" b="1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Font typeface="Helvetica Neue"/>
              <a:buNone/>
              <a:defRPr sz="7500" b="1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Font typeface="Helvetica Neue"/>
              <a:buNone/>
              <a:defRPr sz="7500" b="1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Font typeface="Helvetica Neue"/>
              <a:buNone/>
              <a:defRPr sz="7500" b="1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0" name="Google Shape;20;p10"/>
          <p:cNvSpPr txBox="1">
            <a:spLocks noGrp="1"/>
          </p:cNvSpPr>
          <p:nvPr>
            <p:ph type="title" idx="2"/>
          </p:nvPr>
        </p:nvSpPr>
        <p:spPr>
          <a:xfrm>
            <a:off x="395875" y="4457100"/>
            <a:ext cx="5820600" cy="29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000"/>
              <a:buFont typeface="Inter Tight"/>
              <a:buNone/>
              <a:defRPr sz="1000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000"/>
              <a:buFont typeface="Inter Tight"/>
              <a:buNone/>
              <a:defRPr sz="1000" b="1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000"/>
              <a:buFont typeface="Inter Tight"/>
              <a:buNone/>
              <a:defRPr sz="1000" b="1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000"/>
              <a:buFont typeface="Inter Tight"/>
              <a:buNone/>
              <a:defRPr sz="1000" b="1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000"/>
              <a:buFont typeface="Inter Tight"/>
              <a:buNone/>
              <a:defRPr sz="1000" b="1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000"/>
              <a:buFont typeface="Inter Tight"/>
              <a:buNone/>
              <a:defRPr sz="1000" b="1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000"/>
              <a:buFont typeface="Inter Tight"/>
              <a:buNone/>
              <a:defRPr sz="1000" b="1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000"/>
              <a:buFont typeface="Inter Tight"/>
              <a:buNone/>
              <a:defRPr sz="1000" b="1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000"/>
              <a:buFont typeface="Inter Tight"/>
              <a:buNone/>
              <a:defRPr sz="1000" b="1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9pPr>
          </a:lstStyle>
          <a:p>
            <a:endParaRPr/>
          </a:p>
        </p:txBody>
      </p:sp>
      <p:pic>
        <p:nvPicPr>
          <p:cNvPr id="21" name="Google Shape;21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89000" y="411400"/>
            <a:ext cx="2845189" cy="29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Black">
  <p:cSld name="TITLE_1_2_1_1">
    <p:bg>
      <p:bgPr>
        <a:solidFill>
          <a:srgbClr val="BE9BFF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1"/>
          <p:cNvSpPr txBox="1">
            <a:spLocks noGrp="1"/>
          </p:cNvSpPr>
          <p:nvPr>
            <p:ph type="title"/>
          </p:nvPr>
        </p:nvSpPr>
        <p:spPr>
          <a:xfrm>
            <a:off x="395875" y="1180700"/>
            <a:ext cx="5948100" cy="28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Font typeface="Inter Tight"/>
              <a:buNone/>
              <a:defRPr sz="7500" b="1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7500"/>
              <a:buFont typeface="Helvetica Neue"/>
              <a:buNone/>
              <a:defRPr sz="7500" b="1">
                <a:solidFill>
                  <a:srgbClr val="24238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7500"/>
              <a:buFont typeface="Helvetica Neue"/>
              <a:buNone/>
              <a:defRPr sz="7500" b="1">
                <a:solidFill>
                  <a:srgbClr val="24238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7500"/>
              <a:buFont typeface="Helvetica Neue"/>
              <a:buNone/>
              <a:defRPr sz="7500" b="1">
                <a:solidFill>
                  <a:srgbClr val="24238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7500"/>
              <a:buFont typeface="Helvetica Neue"/>
              <a:buNone/>
              <a:defRPr sz="7500" b="1">
                <a:solidFill>
                  <a:srgbClr val="24238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7500"/>
              <a:buFont typeface="Helvetica Neue"/>
              <a:buNone/>
              <a:defRPr sz="7500" b="1">
                <a:solidFill>
                  <a:srgbClr val="24238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7500"/>
              <a:buFont typeface="Helvetica Neue"/>
              <a:buNone/>
              <a:defRPr sz="7500" b="1">
                <a:solidFill>
                  <a:srgbClr val="24238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7500"/>
              <a:buFont typeface="Helvetica Neue"/>
              <a:buNone/>
              <a:defRPr sz="7500" b="1">
                <a:solidFill>
                  <a:srgbClr val="24238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7500"/>
              <a:buFont typeface="Helvetica Neue"/>
              <a:buNone/>
              <a:defRPr sz="7500" b="1">
                <a:solidFill>
                  <a:srgbClr val="24238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4" name="Google Shape;24;p11"/>
          <p:cNvSpPr txBox="1">
            <a:spLocks noGrp="1"/>
          </p:cNvSpPr>
          <p:nvPr>
            <p:ph type="title" idx="2"/>
          </p:nvPr>
        </p:nvSpPr>
        <p:spPr>
          <a:xfrm>
            <a:off x="395875" y="4457100"/>
            <a:ext cx="5820600" cy="29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000"/>
              <a:buFont typeface="Inter Tight"/>
              <a:buNone/>
              <a:defRPr sz="1000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000"/>
              <a:buFont typeface="Inter Tight"/>
              <a:buNone/>
              <a:defRPr sz="1000" b="1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000"/>
              <a:buFont typeface="Inter Tight"/>
              <a:buNone/>
              <a:defRPr sz="1000" b="1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000"/>
              <a:buFont typeface="Inter Tight"/>
              <a:buNone/>
              <a:defRPr sz="1000" b="1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000"/>
              <a:buFont typeface="Inter Tight"/>
              <a:buNone/>
              <a:defRPr sz="1000" b="1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000"/>
              <a:buFont typeface="Inter Tight"/>
              <a:buNone/>
              <a:defRPr sz="1000" b="1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000"/>
              <a:buFont typeface="Inter Tight"/>
              <a:buNone/>
              <a:defRPr sz="1000" b="1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000"/>
              <a:buFont typeface="Inter Tight"/>
              <a:buNone/>
              <a:defRPr sz="1000" b="1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000"/>
              <a:buFont typeface="Inter Tight"/>
              <a:buNone/>
              <a:defRPr sz="1000" b="1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9pPr>
          </a:lstStyle>
          <a:p>
            <a:endParaRPr/>
          </a:p>
        </p:txBody>
      </p:sp>
      <p:pic>
        <p:nvPicPr>
          <p:cNvPr id="25" name="Google Shape;25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89000" y="411400"/>
            <a:ext cx="2845189" cy="29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5" r:id="rId14"/>
    <p:sldLayoutId id="2147483666" r:id="rId15"/>
    <p:sldLayoutId id="2147483667" r:id="rId16"/>
    <p:sldLayoutId id="2147483668" r:id="rId17"/>
    <p:sldLayoutId id="2147483670" r:id="rId18"/>
    <p:sldLayoutId id="2147483672" r:id="rId19"/>
    <p:sldLayoutId id="2147483673" r:id="rId20"/>
    <p:sldLayoutId id="2147483674" r:id="rId21"/>
    <p:sldLayoutId id="2147483675" r:id="rId22"/>
    <p:sldLayoutId id="2147483676" r:id="rId23"/>
    <p:sldLayoutId id="2147483677" r:id="rId24"/>
    <p:sldLayoutId id="2147483678" r:id="rId25"/>
    <p:sldLayoutId id="2147483679" r:id="rId26"/>
    <p:sldLayoutId id="2147483680" r:id="rId27"/>
    <p:sldLayoutId id="2147483681" r:id="rId28"/>
    <p:sldLayoutId id="2147483683" r:id="rId29"/>
    <p:sldLayoutId id="2147483684" r:id="rId3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9300" y="3752000"/>
            <a:ext cx="5286627" cy="108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4B2AD80-20E4-2E7D-A75A-69AB55944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 Use Cases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6B755B-55A2-AA7F-6FB0-855F2C3D9CE8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59600" y="1284514"/>
            <a:ext cx="4066800" cy="2874411"/>
          </a:xfrm>
        </p:spPr>
        <p:txBody>
          <a:bodyPr/>
          <a:lstStyle/>
          <a:p>
            <a:r>
              <a:rPr lang="en-US" b="1" dirty="0">
                <a:solidFill>
                  <a:srgbClr val="0E0E0E"/>
                </a:solidFill>
                <a:effectLst/>
                <a:latin typeface=".SF NS"/>
              </a:rPr>
              <a:t>Industry Examples</a:t>
            </a:r>
            <a:endParaRPr lang="en-US" b="1" dirty="0">
              <a:solidFill>
                <a:srgbClr val="0E0E0E"/>
              </a:solidFill>
              <a:latin typeface=".SF NS"/>
            </a:endParaRPr>
          </a:p>
          <a:p>
            <a:pPr lvl="1"/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E-commerce (payment gateways)</a:t>
            </a:r>
          </a:p>
          <a:p>
            <a:pPr lvl="1"/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Social Media (integration with platforms like Facebook, Twitter)</a:t>
            </a:r>
          </a:p>
          <a:p>
            <a:pPr lvl="1"/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Cloud Services (AWS, Google Cloud APIs)</a:t>
            </a:r>
          </a:p>
          <a:p>
            <a:r>
              <a:rPr lang="en-US" b="1" dirty="0">
                <a:solidFill>
                  <a:srgbClr val="0E0E0E"/>
                </a:solidFill>
                <a:effectLst/>
                <a:latin typeface=".SF NS"/>
              </a:rPr>
              <a:t>Public APIs</a:t>
            </a:r>
            <a:endParaRPr lang="en-US" b="1" dirty="0">
              <a:solidFill>
                <a:srgbClr val="0E0E0E"/>
              </a:solidFill>
              <a:latin typeface=".SF NS"/>
            </a:endParaRPr>
          </a:p>
          <a:p>
            <a:pPr lvl="1"/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Overview of free/public APIs available for developers</a:t>
            </a:r>
          </a:p>
        </p:txBody>
      </p:sp>
    </p:spTree>
    <p:extLst>
      <p:ext uri="{BB962C8B-B14F-4D97-AF65-F5344CB8AC3E}">
        <p14:creationId xmlns:p14="http://schemas.microsoft.com/office/powerpoint/2010/main" val="16590599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47"/>
          <p:cNvSpPr txBox="1">
            <a:spLocks noGrp="1"/>
          </p:cNvSpPr>
          <p:nvPr>
            <p:ph type="title"/>
          </p:nvPr>
        </p:nvSpPr>
        <p:spPr>
          <a:xfrm>
            <a:off x="425600" y="509900"/>
            <a:ext cx="8220900" cy="359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Backend Development</a:t>
            </a:r>
            <a:endParaRPr dirty="0"/>
          </a:p>
        </p:txBody>
      </p:sp>
      <p:pic>
        <p:nvPicPr>
          <p:cNvPr id="195" name="Google Shape;195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9975" y="4632350"/>
            <a:ext cx="1852051" cy="3807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769892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47"/>
          <p:cNvSpPr txBox="1">
            <a:spLocks noGrp="1"/>
          </p:cNvSpPr>
          <p:nvPr>
            <p:ph type="title"/>
          </p:nvPr>
        </p:nvSpPr>
        <p:spPr>
          <a:xfrm>
            <a:off x="425600" y="509900"/>
            <a:ext cx="8220900" cy="359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Demo Time!</a:t>
            </a:r>
            <a:endParaRPr dirty="0"/>
          </a:p>
        </p:txBody>
      </p:sp>
      <p:pic>
        <p:nvPicPr>
          <p:cNvPr id="195" name="Google Shape;195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9975" y="4632350"/>
            <a:ext cx="1852051" cy="3807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367357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4B2AD80-20E4-2E7D-A75A-69AB55944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6B755B-55A2-AA7F-6FB0-855F2C3D9CE8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59600" y="1284514"/>
            <a:ext cx="4066800" cy="2874411"/>
          </a:xfrm>
        </p:spPr>
        <p:txBody>
          <a:bodyPr/>
          <a:lstStyle/>
          <a:p>
            <a:r>
              <a:rPr lang="en-US" dirty="0"/>
              <a:t>Complete your backend endpoints.</a:t>
            </a:r>
          </a:p>
        </p:txBody>
      </p:sp>
      <p:pic>
        <p:nvPicPr>
          <p:cNvPr id="3074" name="Picture 2" descr="How to improve your website with top tasks management - Optimal Workshop  blog">
            <a:extLst>
              <a:ext uri="{FF2B5EF4-FFF2-40B4-BE49-F238E27FC236}">
                <a16:creationId xmlns:a16="http://schemas.microsoft.com/office/drawing/2014/main" id="{D3BFBB94-BAB2-097D-B6DF-7AE9393508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0982" y="1378857"/>
            <a:ext cx="3573418" cy="223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41045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Google Shape;205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4872" y="3847899"/>
            <a:ext cx="5194202" cy="106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41"/>
          <p:cNvSpPr txBox="1">
            <a:spLocks noGrp="1"/>
          </p:cNvSpPr>
          <p:nvPr>
            <p:ph type="title"/>
          </p:nvPr>
        </p:nvSpPr>
        <p:spPr>
          <a:xfrm>
            <a:off x="395875" y="1180700"/>
            <a:ext cx="5948100" cy="2804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Backend Development</a:t>
            </a:r>
            <a:endParaRPr dirty="0"/>
          </a:p>
        </p:txBody>
      </p:sp>
      <p:sp>
        <p:nvSpPr>
          <p:cNvPr id="156" name="Google Shape;156;p41"/>
          <p:cNvSpPr txBox="1">
            <a:spLocks noGrp="1"/>
          </p:cNvSpPr>
          <p:nvPr>
            <p:ph type="title" idx="2"/>
          </p:nvPr>
        </p:nvSpPr>
        <p:spPr>
          <a:xfrm>
            <a:off x="395875" y="4457100"/>
            <a:ext cx="5820600" cy="297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August 2024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43"/>
          <p:cNvSpPr txBox="1">
            <a:spLocks noGrp="1"/>
          </p:cNvSpPr>
          <p:nvPr>
            <p:ph type="title"/>
          </p:nvPr>
        </p:nvSpPr>
        <p:spPr>
          <a:xfrm>
            <a:off x="459600" y="442475"/>
            <a:ext cx="4581600" cy="105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Weekly Agenda</a:t>
            </a:r>
            <a:endParaRPr dirty="0"/>
          </a:p>
        </p:txBody>
      </p:sp>
      <p:sp>
        <p:nvSpPr>
          <p:cNvPr id="169" name="Google Shape;169;p43"/>
          <p:cNvSpPr txBox="1">
            <a:spLocks noGrp="1"/>
          </p:cNvSpPr>
          <p:nvPr>
            <p:ph type="body" idx="2"/>
          </p:nvPr>
        </p:nvSpPr>
        <p:spPr>
          <a:xfrm>
            <a:off x="459600" y="1496075"/>
            <a:ext cx="5242700" cy="266285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Week 1: Introductions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Week 2: Project Ideation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Week 3: Database Design and Setup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b="1" dirty="0"/>
              <a:t>Week 4: Backend Development</a:t>
            </a:r>
          </a:p>
          <a:p>
            <a:pPr marL="285750" indent="-285750">
              <a:buFontTx/>
              <a:buChar char="-"/>
            </a:pPr>
            <a:r>
              <a:rPr lang="en-US" dirty="0"/>
              <a:t>Week 5: </a:t>
            </a:r>
            <a:r>
              <a:rPr lang="en-US" dirty="0" err="1"/>
              <a:t>Javascript</a:t>
            </a:r>
            <a:r>
              <a:rPr lang="en-US" dirty="0"/>
              <a:t> Frameworks</a:t>
            </a:r>
          </a:p>
          <a:p>
            <a:pPr marL="285750" indent="-285750">
              <a:buFontTx/>
              <a:buChar char="-"/>
            </a:pPr>
            <a:r>
              <a:rPr lang="en-US" dirty="0"/>
              <a:t>Week 6: Frontend Development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Week 7: Frontend Development and Putting it All Together 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Week 8: Presentations</a:t>
            </a:r>
            <a:endParaRPr dirty="0"/>
          </a:p>
        </p:txBody>
      </p:sp>
      <p:pic>
        <p:nvPicPr>
          <p:cNvPr id="170" name="Google Shape;170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2100" y="4625050"/>
            <a:ext cx="1851650" cy="3668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7854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42"/>
          <p:cNvSpPr txBox="1"/>
          <p:nvPr/>
        </p:nvSpPr>
        <p:spPr>
          <a:xfrm>
            <a:off x="4462350" y="1965750"/>
            <a:ext cx="4218000" cy="12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74320" lvl="0" indent="-23240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E9BFF"/>
              </a:buClr>
              <a:buSzPts val="1500"/>
              <a:buFont typeface="Inter Tight Light"/>
              <a:buChar char="●"/>
            </a:pPr>
            <a:r>
              <a:rPr lang="en-US" sz="1500" dirty="0">
                <a:solidFill>
                  <a:schemeClr val="lt1"/>
                </a:solidFill>
                <a:latin typeface="Inter Tight Light"/>
                <a:ea typeface="Inter Tight Light"/>
                <a:cs typeface="Inter Tight Light"/>
                <a:sym typeface="Inter Tight Light"/>
              </a:rPr>
              <a:t>API Introduction</a:t>
            </a:r>
          </a:p>
          <a:p>
            <a:pPr marL="274320" lvl="0" indent="-23240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E9BFF"/>
              </a:buClr>
              <a:buSzPts val="1500"/>
              <a:buFont typeface="Inter Tight Light"/>
              <a:buChar char="●"/>
            </a:pPr>
            <a:r>
              <a:rPr lang="en-US" sz="1500" dirty="0">
                <a:solidFill>
                  <a:schemeClr val="lt1"/>
                </a:solidFill>
                <a:latin typeface="Inter Tight Light"/>
                <a:ea typeface="Inter Tight Light"/>
                <a:cs typeface="Inter Tight Light"/>
                <a:sym typeface="Inter Tight Light"/>
              </a:rPr>
              <a:t>Backend Development</a:t>
            </a:r>
          </a:p>
          <a:p>
            <a:pPr marL="274320" lvl="0" indent="-23240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E9BFF"/>
              </a:buClr>
              <a:buSzPts val="1500"/>
              <a:buFont typeface="Inter Tight Light"/>
              <a:buChar char="●"/>
            </a:pPr>
            <a:r>
              <a:rPr lang="en-US" sz="1500" dirty="0">
                <a:solidFill>
                  <a:schemeClr val="lt1"/>
                </a:solidFill>
                <a:latin typeface="Inter Tight Light"/>
                <a:ea typeface="Inter Tight Light"/>
                <a:cs typeface="Inter Tight Light"/>
                <a:sym typeface="Inter Tight Light"/>
              </a:rPr>
              <a:t>Tasks</a:t>
            </a:r>
            <a:endParaRPr sz="1500" dirty="0">
              <a:solidFill>
                <a:schemeClr val="lt1"/>
              </a:solidFill>
              <a:latin typeface="Inter Tight Light"/>
              <a:ea typeface="Inter Tight Light"/>
              <a:cs typeface="Inter Tight Light"/>
              <a:sym typeface="Inter Tight Light"/>
            </a:endParaRPr>
          </a:p>
        </p:txBody>
      </p:sp>
      <p:pic>
        <p:nvPicPr>
          <p:cNvPr id="162" name="Google Shape;162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9975" y="4632350"/>
            <a:ext cx="1852051" cy="38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47"/>
          <p:cNvSpPr txBox="1">
            <a:spLocks noGrp="1"/>
          </p:cNvSpPr>
          <p:nvPr>
            <p:ph type="title"/>
          </p:nvPr>
        </p:nvSpPr>
        <p:spPr>
          <a:xfrm>
            <a:off x="425600" y="509900"/>
            <a:ext cx="8220900" cy="359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API Introduction</a:t>
            </a:r>
            <a:endParaRPr dirty="0"/>
          </a:p>
        </p:txBody>
      </p:sp>
      <p:pic>
        <p:nvPicPr>
          <p:cNvPr id="195" name="Google Shape;195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9975" y="4632350"/>
            <a:ext cx="1852051" cy="38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4B2AD80-20E4-2E7D-A75A-69AB55944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 to APIs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6B755B-55A2-AA7F-6FB0-855F2C3D9CE8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59600" y="1284514"/>
            <a:ext cx="4066800" cy="2874411"/>
          </a:xfrm>
        </p:spPr>
        <p:txBody>
          <a:bodyPr/>
          <a:lstStyle/>
          <a:p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 </a:t>
            </a:r>
            <a:r>
              <a:rPr lang="en-US" b="1" dirty="0">
                <a:solidFill>
                  <a:srgbClr val="0E0E0E"/>
                </a:solidFill>
                <a:effectLst/>
                <a:latin typeface=".SF NS"/>
              </a:rPr>
              <a:t>What is an API?</a:t>
            </a:r>
            <a:endParaRPr lang="en-US" dirty="0">
              <a:solidFill>
                <a:srgbClr val="0E0E0E"/>
              </a:solidFill>
              <a:effectLst/>
              <a:latin typeface=".SF NS"/>
            </a:endParaRPr>
          </a:p>
          <a:p>
            <a:pPr lvl="1"/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Definition of an API (Application Programming Interface)</a:t>
            </a:r>
          </a:p>
          <a:p>
            <a:pPr lvl="1"/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Real-world analogy (e.g., waiter taking orders in a restaurant)</a:t>
            </a:r>
          </a:p>
          <a:p>
            <a:r>
              <a:rPr lang="en-US" b="1" dirty="0">
                <a:solidFill>
                  <a:srgbClr val="0E0E0E"/>
                </a:solidFill>
                <a:effectLst/>
                <a:latin typeface=".SF NS"/>
              </a:rPr>
              <a:t>Why APIs Matter</a:t>
            </a:r>
            <a:endParaRPr lang="en-US" b="1" dirty="0">
              <a:solidFill>
                <a:srgbClr val="0E0E0E"/>
              </a:solidFill>
              <a:latin typeface=".SF NS"/>
            </a:endParaRPr>
          </a:p>
          <a:p>
            <a:pPr lvl="1"/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Importance in software development</a:t>
            </a:r>
          </a:p>
          <a:p>
            <a:pPr lvl="1"/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Examples of API usage in daily life (e.g., social media, weather apps)</a:t>
            </a:r>
          </a:p>
          <a:p>
            <a:endParaRPr lang="en-US" dirty="0"/>
          </a:p>
        </p:txBody>
      </p:sp>
      <p:pic>
        <p:nvPicPr>
          <p:cNvPr id="1026" name="Picture 2" descr="What is an API (Application Programming Interface) - GeeksforGeeks">
            <a:extLst>
              <a:ext uri="{FF2B5EF4-FFF2-40B4-BE49-F238E27FC236}">
                <a16:creationId xmlns:a16="http://schemas.microsoft.com/office/drawing/2014/main" id="{06707EFF-C884-2AF2-3570-22200FB6AC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3689" y="1845227"/>
            <a:ext cx="4570311" cy="2147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67881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4B2AD80-20E4-2E7D-A75A-69AB55944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APIs Work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6B755B-55A2-AA7F-6FB0-855F2C3D9CE8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59600" y="1284514"/>
            <a:ext cx="4066800" cy="2874411"/>
          </a:xfrm>
        </p:spPr>
        <p:txBody>
          <a:bodyPr/>
          <a:lstStyle/>
          <a:p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 </a:t>
            </a:r>
            <a:r>
              <a:rPr lang="en-US" b="1" dirty="0">
                <a:solidFill>
                  <a:srgbClr val="0E0E0E"/>
                </a:solidFill>
                <a:effectLst/>
                <a:latin typeface=".SF NS"/>
              </a:rPr>
              <a:t>Basic Concepts</a:t>
            </a:r>
            <a:endParaRPr lang="en-US" b="1" dirty="0">
              <a:solidFill>
                <a:srgbClr val="0E0E0E"/>
              </a:solidFill>
              <a:latin typeface=".SF NS"/>
            </a:endParaRPr>
          </a:p>
          <a:p>
            <a:pPr lvl="1"/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Endpoints, Requests, and Responses</a:t>
            </a:r>
          </a:p>
          <a:p>
            <a:pPr lvl="1"/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HTTP Methods (GET, POST, PUT, DELETE)</a:t>
            </a:r>
          </a:p>
          <a:p>
            <a:r>
              <a:rPr lang="en-US" b="1" dirty="0">
                <a:solidFill>
                  <a:srgbClr val="0E0E0E"/>
                </a:solidFill>
                <a:effectLst/>
                <a:latin typeface=".SF NS"/>
              </a:rPr>
              <a:t>Data Formats</a:t>
            </a:r>
            <a:endParaRPr lang="en-US" b="1" dirty="0">
              <a:solidFill>
                <a:srgbClr val="0E0E0E"/>
              </a:solidFill>
              <a:latin typeface=".SF NS"/>
            </a:endParaRPr>
          </a:p>
          <a:p>
            <a:pPr lvl="1"/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JSON vs. XML</a:t>
            </a:r>
          </a:p>
          <a:p>
            <a:r>
              <a:rPr lang="en-US" b="1" dirty="0">
                <a:solidFill>
                  <a:srgbClr val="0E0E0E"/>
                </a:solidFill>
                <a:effectLst/>
                <a:latin typeface=".SF NS"/>
              </a:rPr>
              <a:t>Authentication</a:t>
            </a:r>
            <a:endParaRPr lang="en-US" b="1" dirty="0">
              <a:solidFill>
                <a:srgbClr val="0E0E0E"/>
              </a:solidFill>
              <a:latin typeface=".SF NS"/>
            </a:endParaRPr>
          </a:p>
          <a:p>
            <a:pPr lvl="1"/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API Keys, OAuth</a:t>
            </a:r>
          </a:p>
          <a:p>
            <a:endParaRPr lang="en-US" dirty="0"/>
          </a:p>
        </p:txBody>
      </p:sp>
      <p:pic>
        <p:nvPicPr>
          <p:cNvPr id="2050" name="Picture 2" descr="How do APIs Work? A Beginner's Guide | Hygraph">
            <a:extLst>
              <a:ext uri="{FF2B5EF4-FFF2-40B4-BE49-F238E27FC236}">
                <a16:creationId xmlns:a16="http://schemas.microsoft.com/office/drawing/2014/main" id="{8B43BCEF-F129-ABFA-B9DB-9FDC92F637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8844" y="1996224"/>
            <a:ext cx="5595156" cy="314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27476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4B2AD80-20E4-2E7D-A75A-69AB55944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APIs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6B755B-55A2-AA7F-6FB0-855F2C3D9CE8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59600" y="1284514"/>
            <a:ext cx="4066800" cy="2874411"/>
          </a:xfrm>
        </p:spPr>
        <p:txBody>
          <a:bodyPr/>
          <a:lstStyle/>
          <a:p>
            <a:r>
              <a:rPr lang="en-US" b="1" dirty="0">
                <a:solidFill>
                  <a:srgbClr val="0E0E0E"/>
                </a:solidFill>
                <a:effectLst/>
                <a:latin typeface=".SF NS"/>
              </a:rPr>
              <a:t>RESTful APIs</a:t>
            </a:r>
            <a:endParaRPr lang="en-US" b="1" dirty="0">
              <a:solidFill>
                <a:srgbClr val="0E0E0E"/>
              </a:solidFill>
              <a:latin typeface=".SF NS"/>
            </a:endParaRPr>
          </a:p>
          <a:p>
            <a:pPr lvl="1"/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Overview and principles (Stateless, Cacheable, etc.)</a:t>
            </a:r>
          </a:p>
          <a:p>
            <a:r>
              <a:rPr lang="en-US" b="1" dirty="0">
                <a:solidFill>
                  <a:srgbClr val="0E0E0E"/>
                </a:solidFill>
                <a:effectLst/>
                <a:latin typeface=".SF NS"/>
              </a:rPr>
              <a:t>SOAP APIs</a:t>
            </a:r>
            <a:endParaRPr lang="en-US" b="1" dirty="0">
              <a:solidFill>
                <a:srgbClr val="0E0E0E"/>
              </a:solidFill>
              <a:latin typeface=".SF NS"/>
            </a:endParaRPr>
          </a:p>
          <a:p>
            <a:pPr lvl="1"/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How SOAP differs from REST</a:t>
            </a:r>
          </a:p>
          <a:p>
            <a:r>
              <a:rPr lang="en-US" b="1" dirty="0" err="1">
                <a:solidFill>
                  <a:srgbClr val="0E0E0E"/>
                </a:solidFill>
                <a:effectLst/>
                <a:latin typeface=".SF NS"/>
              </a:rPr>
              <a:t>GraphQL</a:t>
            </a:r>
            <a:endParaRPr lang="en-US" b="1" dirty="0">
              <a:solidFill>
                <a:srgbClr val="0E0E0E"/>
              </a:solidFill>
              <a:latin typeface=".SF NS"/>
            </a:endParaRPr>
          </a:p>
          <a:p>
            <a:pPr lvl="1"/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Modern API query language</a:t>
            </a:r>
          </a:p>
          <a:p>
            <a:r>
              <a:rPr lang="en-US" b="1" dirty="0">
                <a:solidFill>
                  <a:srgbClr val="0E0E0E"/>
                </a:solidFill>
                <a:effectLst/>
                <a:latin typeface=".SF NS"/>
              </a:rPr>
              <a:t>Webhooks</a:t>
            </a:r>
            <a:endParaRPr lang="en-US" b="1" dirty="0">
              <a:solidFill>
                <a:srgbClr val="0E0E0E"/>
              </a:solidFill>
              <a:latin typeface=".SF NS"/>
            </a:endParaRPr>
          </a:p>
          <a:p>
            <a:pPr lvl="1"/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Event-driven APIs</a:t>
            </a:r>
          </a:p>
          <a:p>
            <a:endParaRPr lang="en-US" dirty="0"/>
          </a:p>
        </p:txBody>
      </p:sp>
      <p:pic>
        <p:nvPicPr>
          <p:cNvPr id="3074" name="Picture 2" descr="REST APIs Explained - 4 Components">
            <a:extLst>
              <a:ext uri="{FF2B5EF4-FFF2-40B4-BE49-F238E27FC236}">
                <a16:creationId xmlns:a16="http://schemas.microsoft.com/office/drawing/2014/main" id="{7875D5E2-F954-362E-33C8-C121F6981F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8294" y="1447264"/>
            <a:ext cx="4101359" cy="2874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05467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4B2AD80-20E4-2E7D-A75A-69AB55944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 Documentation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6B755B-55A2-AA7F-6FB0-855F2C3D9CE8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59600" y="1284514"/>
            <a:ext cx="4066800" cy="2874411"/>
          </a:xfrm>
        </p:spPr>
        <p:txBody>
          <a:bodyPr/>
          <a:lstStyle/>
          <a:p>
            <a:r>
              <a:rPr lang="en-US" b="1" dirty="0">
                <a:solidFill>
                  <a:srgbClr val="0E0E0E"/>
                </a:solidFill>
                <a:effectLst/>
                <a:latin typeface=".SF NS"/>
              </a:rPr>
              <a:t>Importance of Good Documentation</a:t>
            </a:r>
            <a:endParaRPr lang="en-US" b="1" dirty="0">
              <a:solidFill>
                <a:srgbClr val="0E0E0E"/>
              </a:solidFill>
              <a:latin typeface=".SF NS"/>
            </a:endParaRPr>
          </a:p>
          <a:p>
            <a:pPr lvl="1"/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How it aids developers</a:t>
            </a:r>
          </a:p>
          <a:p>
            <a:r>
              <a:rPr lang="en-US" b="1" dirty="0">
                <a:solidFill>
                  <a:srgbClr val="0E0E0E"/>
                </a:solidFill>
                <a:effectLst/>
                <a:latin typeface=".SF NS"/>
              </a:rPr>
              <a:t>Tools for Documentation</a:t>
            </a:r>
            <a:endParaRPr lang="en-US" b="1" dirty="0">
              <a:solidFill>
                <a:srgbClr val="0E0E0E"/>
              </a:solidFill>
              <a:latin typeface=".SF NS"/>
            </a:endParaRPr>
          </a:p>
          <a:p>
            <a:pPr lvl="1"/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Swagger, Postman</a:t>
            </a:r>
          </a:p>
          <a:p>
            <a:r>
              <a:rPr lang="en-US" b="1" dirty="0">
                <a:solidFill>
                  <a:srgbClr val="0E0E0E"/>
                </a:solidFill>
                <a:effectLst/>
                <a:latin typeface=".SF NS"/>
              </a:rPr>
              <a:t>Best Practices</a:t>
            </a:r>
            <a:endParaRPr lang="en-US" b="1" dirty="0">
              <a:solidFill>
                <a:srgbClr val="0E0E0E"/>
              </a:solidFill>
              <a:latin typeface=".SF NS"/>
            </a:endParaRPr>
          </a:p>
          <a:p>
            <a:pPr lvl="1"/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Clear examples, error codes, versioning</a:t>
            </a:r>
          </a:p>
        </p:txBody>
      </p:sp>
      <p:pic>
        <p:nvPicPr>
          <p:cNvPr id="4100" name="Picture 4" descr="REST API Documentation Tool | Swagger UI">
            <a:extLst>
              <a:ext uri="{FF2B5EF4-FFF2-40B4-BE49-F238E27FC236}">
                <a16:creationId xmlns:a16="http://schemas.microsoft.com/office/drawing/2014/main" id="{48041E68-742D-5F54-3311-ACAD1C4F71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796725"/>
            <a:ext cx="457200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597052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F3FF15707724F49A972C13B33FAAA8B" ma:contentTypeVersion="37" ma:contentTypeDescription="Create a new document." ma:contentTypeScope="" ma:versionID="0d6da3a96eaa39d46166618daaa295aa">
  <xsd:schema xmlns:xsd="http://www.w3.org/2001/XMLSchema" xmlns:xs="http://www.w3.org/2001/XMLSchema" xmlns:p="http://schemas.microsoft.com/office/2006/metadata/properties" xmlns:ns2="a1200294-7566-47bd-bcc6-0c4e5d371f43" xmlns:ns3="babfc5af-ba08-4223-8118-2e61d2979772" targetNamespace="http://schemas.microsoft.com/office/2006/metadata/properties" ma:root="true" ma:fieldsID="04dea3cd8ac799b83681f5649b523f8d" ns2:_="" ns3:_="">
    <xsd:import namespace="a1200294-7566-47bd-bcc6-0c4e5d371f43"/>
    <xsd:import namespace="babfc5af-ba08-4223-8118-2e61d2979772"/>
    <xsd:element name="properties">
      <xsd:complexType>
        <xsd:sequence>
          <xsd:element name="documentManagement">
            <xsd:complexType>
              <xsd:all>
                <xsd:element ref="ns2:Employee" minOccurs="0"/>
                <xsd:element ref="ns2:PostingDate" minOccurs="0"/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Location" minOccurs="0"/>
                <xsd:element ref="ns2:SessionNo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1200294-7566-47bd-bcc6-0c4e5d371f43" elementFormDefault="qualified">
    <xsd:import namespace="http://schemas.microsoft.com/office/2006/documentManagement/types"/>
    <xsd:import namespace="http://schemas.microsoft.com/office/infopath/2007/PartnerControls"/>
    <xsd:element name="Employee" ma:index="1" nillable="true" ma:displayName="Employee" ma:format="Dropdown" ma:list="UserInfo" ma:SharePointGroup="0" ma:internalName="Employe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PostingDate" ma:index="2" nillable="true" ma:displayName="Posting Date" ma:format="DateOnly" ma:internalName="PostingDate" ma:readOnly="false">
      <xsd:simpleType>
        <xsd:restriction base="dms:DateTime"/>
      </xsd:simple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hidden="true" ma:internalName="MediaServiceKeyPoints" ma:readOnly="true">
      <xsd:simpleType>
        <xsd:restriction base="dms:Note"/>
      </xsd:simpleType>
    </xsd:element>
    <xsd:element name="MediaServiceAutoTags" ma:index="14" nillable="true" ma:displayName="Tags" ma:hidden="true" ma:internalName="MediaServiceAutoTags" ma:readOnly="true">
      <xsd:simpleType>
        <xsd:restriction base="dms:Text"/>
      </xsd:simpleType>
    </xsd:element>
    <xsd:element name="MediaServiceOCR" ma:index="15" nillable="true" ma:displayName="Extracted Text" ma:hidden="true" ma:internalName="MediaServiceOCR" ma:readOnly="true">
      <xsd:simpleType>
        <xsd:restriction base="dms:Note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cc01bbee-216c-4cdf-bb0c-f637e50b3b6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5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Location" ma:index="26" nillable="true" ma:displayName="Location" ma:indexed="true" ma:internalName="MediaServiceLocation" ma:readOnly="true">
      <xsd:simpleType>
        <xsd:restriction base="dms:Text"/>
      </xsd:simpleType>
    </xsd:element>
    <xsd:element name="SessionNo" ma:index="27" nillable="true" ma:displayName="Order" ma:decimals="0" ma:default="1" ma:format="Dropdown" ma:internalName="SessionNo" ma:percentage="FALSE">
      <xsd:simpleType>
        <xsd:restriction base="dms:Number"/>
      </xsd:simpleType>
    </xsd:element>
    <xsd:element name="MediaServiceSearchProperties" ma:index="28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abfc5af-ba08-4223-8118-2e61d2979772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hidden="true" ma:internalName="SharedWithDetails" ma:readOnly="true">
      <xsd:simpleType>
        <xsd:restriction base="dms:Note"/>
      </xsd:simpleType>
    </xsd:element>
    <xsd:element name="TaxCatchAll" ma:index="22" nillable="true" ma:displayName="Taxonomy Catch All Column" ma:hidden="true" ma:list="{30907219-2b16-4918-aa31-a6d15e45b1a4}" ma:internalName="TaxCatchAll" ma:readOnly="false" ma:showField="CatchAllData" ma:web="babfc5af-ba08-4223-8118-2e61d297977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babfc5af-ba08-4223-8118-2e61d2979772" xsi:nil="true"/>
    <lcf76f155ced4ddcb4097134ff3c332f xmlns="a1200294-7566-47bd-bcc6-0c4e5d371f43">
      <Terms xmlns="http://schemas.microsoft.com/office/infopath/2007/PartnerControls"/>
    </lcf76f155ced4ddcb4097134ff3c332f>
    <SessionNo xmlns="a1200294-7566-47bd-bcc6-0c4e5d371f43">1</SessionNo>
    <PostingDate xmlns="a1200294-7566-47bd-bcc6-0c4e5d371f43" xsi:nil="true"/>
    <Employee xmlns="a1200294-7566-47bd-bcc6-0c4e5d371f43">
      <UserInfo>
        <DisplayName/>
        <AccountId xsi:nil="true"/>
        <AccountType/>
      </UserInfo>
    </Employee>
  </documentManagement>
</p:properties>
</file>

<file path=customXml/itemProps1.xml><?xml version="1.0" encoding="utf-8"?>
<ds:datastoreItem xmlns:ds="http://schemas.openxmlformats.org/officeDocument/2006/customXml" ds:itemID="{3C21C174-D453-4914-8411-DE970D7B277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5B5AC1E-3F8B-4736-B201-2EF42848A6E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1200294-7566-47bd-bcc6-0c4e5d371f43"/>
    <ds:schemaRef ds:uri="babfc5af-ba08-4223-8118-2e61d297977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6C38A34-1C09-44AF-A4CC-A67B6F751BAC}">
  <ds:schemaRefs>
    <ds:schemaRef ds:uri="http://schemas.microsoft.com/office/2006/metadata/properties"/>
    <ds:schemaRef ds:uri="http://schemas.microsoft.com/office/infopath/2007/PartnerControls"/>
    <ds:schemaRef ds:uri="babfc5af-ba08-4223-8118-2e61d2979772"/>
    <ds:schemaRef ds:uri="a1200294-7566-47bd-bcc6-0c4e5d371f4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12686</TotalTime>
  <Words>270</Words>
  <Application>Microsoft Office PowerPoint</Application>
  <PresentationFormat>On-screen Show (16:9)</PresentationFormat>
  <Paragraphs>57</Paragraphs>
  <Slides>14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Simple Light</vt:lpstr>
      <vt:lpstr>PowerPoint Presentation</vt:lpstr>
      <vt:lpstr>Backend Development</vt:lpstr>
      <vt:lpstr>Weekly Agenda</vt:lpstr>
      <vt:lpstr>PowerPoint Presentation</vt:lpstr>
      <vt:lpstr>API Introduction</vt:lpstr>
      <vt:lpstr>Introduction to APIs</vt:lpstr>
      <vt:lpstr>How APIs Work</vt:lpstr>
      <vt:lpstr>Types of APIs</vt:lpstr>
      <vt:lpstr>API Documentation</vt:lpstr>
      <vt:lpstr>API Use Cases</vt:lpstr>
      <vt:lpstr>Backend Development</vt:lpstr>
      <vt:lpstr>Demo Time!</vt:lpstr>
      <vt:lpstr>Tasks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Karan Kwatra</cp:lastModifiedBy>
  <cp:revision>26</cp:revision>
  <dcterms:modified xsi:type="dcterms:W3CDTF">2025-04-03T05:59:50Z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0x010100AF3FF15707724F49A972C13B33FAAA8B</vt:lpwstr>
  </property>
  <property fmtid="{D5CDD505-2E9C-101B-9397-08002B2CF9AE}" pid="3" name="MediaServiceImageTags">
    <vt:lpwstr/>
  </property>
</Properties>
</file>