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9" r:id="rId2"/>
    <p:sldId id="261" r:id="rId3"/>
    <p:sldId id="262" r:id="rId4"/>
    <p:sldId id="264" r:id="rId5"/>
    <p:sldId id="265" r:id="rId6"/>
    <p:sldId id="290" r:id="rId7"/>
    <p:sldId id="267" r:id="rId8"/>
    <p:sldId id="268" r:id="rId9"/>
    <p:sldId id="269"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1" r:id="rId27"/>
    <p:sldId id="271" r:id="rId28"/>
    <p:sldId id="29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2FEFDF2-C734-4E68-A1F7-8225B59B153C}">
          <p14:sldIdLst>
            <p14:sldId id="259"/>
            <p14:sldId id="261"/>
            <p14:sldId id="262"/>
            <p14:sldId id="264"/>
            <p14:sldId id="265"/>
            <p14:sldId id="290"/>
            <p14:sldId id="267"/>
            <p14:sldId id="268"/>
            <p14:sldId id="269"/>
            <p14:sldId id="274"/>
            <p14:sldId id="275"/>
            <p14:sldId id="276"/>
            <p14:sldId id="277"/>
            <p14:sldId id="278"/>
            <p14:sldId id="279"/>
            <p14:sldId id="280"/>
            <p14:sldId id="281"/>
            <p14:sldId id="282"/>
            <p14:sldId id="283"/>
            <p14:sldId id="284"/>
            <p14:sldId id="285"/>
            <p14:sldId id="286"/>
            <p14:sldId id="287"/>
            <p14:sldId id="288"/>
            <p14:sldId id="289"/>
            <p14:sldId id="291"/>
            <p14:sldId id="271"/>
            <p14:sldId id="297"/>
          </p14:sldIdLst>
        </p14:section>
      </p14:sectionLst>
    </p:ext>
    <p:ext uri="{EFAFB233-063F-42B5-8137-9DF3F51BA10A}">
      <p15:sldGuideLst xmlns:p15="http://schemas.microsoft.com/office/powerpoint/2012/main">
        <p15:guide id="1" orient="horz" pos="3768" userDrawn="1">
          <p15:clr>
            <a:srgbClr val="A4A3A4"/>
          </p15:clr>
        </p15:guide>
        <p15:guide id="2" pos="3816" userDrawn="1">
          <p15:clr>
            <a:srgbClr val="A4A3A4"/>
          </p15:clr>
        </p15:guide>
        <p15:guide id="3" orient="horz" pos="17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15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686" autoAdjust="0"/>
  </p:normalViewPr>
  <p:slideViewPr>
    <p:cSldViewPr snapToGrid="0">
      <p:cViewPr varScale="1">
        <p:scale>
          <a:sx n="61" d="100"/>
          <a:sy n="61" d="100"/>
        </p:scale>
        <p:origin x="1098" y="78"/>
      </p:cViewPr>
      <p:guideLst>
        <p:guide orient="horz" pos="3768"/>
        <p:guide pos="3816"/>
        <p:guide orient="horz" pos="177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08:25:45.156"/>
    </inkml:context>
    <inkml:brush xml:id="br0">
      <inkml:brushProperty name="width" value="0.1" units="cm"/>
      <inkml:brushProperty name="height" value="0.1" units="cm"/>
      <inkml:brushProperty name="color" value="#FF0066"/>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08:27:53.221"/>
    </inkml:context>
    <inkml:brush xml:id="br0">
      <inkml:brushProperty name="width" value="0.1" units="cm"/>
      <inkml:brushProperty name="height" value="0.1" units="cm"/>
      <inkml:brushProperty name="color" value="#FF0066"/>
    </inkml:brush>
  </inkml:definitions>
  <inkml:trace contextRef="#ctx0" brushRef="#br0">1 0 24575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A36E3FF0-F876-492E-A40E-165A7B383512}" type="datetimeFigureOut">
              <a:rPr lang="en-US" smtClean="0"/>
              <a:t>11/26/2024</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70C3952-65FF-4D0F-8020-2A02811FF9D7}" type="slidenum">
              <a:rPr lang="en-US" smtClean="0"/>
              <a:t>‹#›</a:t>
            </a:fld>
            <a:endParaRPr lang="en-US"/>
          </a:p>
        </p:txBody>
      </p:sp>
    </p:spTree>
    <p:extLst>
      <p:ext uri="{BB962C8B-B14F-4D97-AF65-F5344CB8AC3E}">
        <p14:creationId xmlns:p14="http://schemas.microsoft.com/office/powerpoint/2010/main" val="67713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6E3FF0-F876-492E-A40E-165A7B383512}"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291561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6E3FF0-F876-492E-A40E-165A7B383512}"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40771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6E3FF0-F876-492E-A40E-165A7B383512}"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2053870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6E3FF0-F876-492E-A40E-165A7B383512}"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99318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6E3FF0-F876-492E-A40E-165A7B383512}" type="datetimeFigureOut">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3993708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6E3FF0-F876-492E-A40E-165A7B383512}" type="datetimeFigureOut">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3050507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E3FF0-F876-492E-A40E-165A7B383512}"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2694539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E3FF0-F876-492E-A40E-165A7B383512}"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216152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E3FF0-F876-492E-A40E-165A7B383512}" type="datetimeFigureOut">
              <a:rPr lang="en-US" smtClean="0"/>
              <a:t>11/26/2024</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370018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6E3FF0-F876-492E-A40E-165A7B383512}" type="datetimeFigureOut">
              <a:rPr lang="en-US" smtClean="0"/>
              <a:t>11/26/2024</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52071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6E3FF0-F876-492E-A40E-165A7B383512}"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154948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6E3FF0-F876-492E-A40E-165A7B383512}" type="datetimeFigureOut">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25159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6E3FF0-F876-492E-A40E-165A7B383512}" type="datetimeFigureOut">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328680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E3FF0-F876-492E-A40E-165A7B383512}" type="datetimeFigureOut">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11119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6E3FF0-F876-492E-A40E-165A7B383512}"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86291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6E3FF0-F876-492E-A40E-165A7B383512}"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0C3952-65FF-4D0F-8020-2A02811FF9D7}" type="slidenum">
              <a:rPr lang="en-US" smtClean="0"/>
              <a:t>‹#›</a:t>
            </a:fld>
            <a:endParaRPr lang="en-US"/>
          </a:p>
        </p:txBody>
      </p:sp>
    </p:spTree>
    <p:extLst>
      <p:ext uri="{BB962C8B-B14F-4D97-AF65-F5344CB8AC3E}">
        <p14:creationId xmlns:p14="http://schemas.microsoft.com/office/powerpoint/2010/main" val="24565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A36E3FF0-F876-492E-A40E-165A7B383512}" type="datetimeFigureOut">
              <a:rPr lang="en-US" smtClean="0"/>
              <a:t>11/26/2024</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0C3952-65FF-4D0F-8020-2A02811FF9D7}" type="slidenum">
              <a:rPr lang="en-US" smtClean="0"/>
              <a:t>‹#›</a:t>
            </a:fld>
            <a:endParaRPr lang="en-US"/>
          </a:p>
        </p:txBody>
      </p:sp>
    </p:spTree>
    <p:extLst>
      <p:ext uri="{BB962C8B-B14F-4D97-AF65-F5344CB8AC3E}">
        <p14:creationId xmlns:p14="http://schemas.microsoft.com/office/powerpoint/2010/main" val="243040532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customXml" Target="../ink/ink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3.png"/><Relationship Id="rId18" Type="http://schemas.openxmlformats.org/officeDocument/2006/relationships/image" Target="../media/image12.jpeg"/><Relationship Id="rId3" Type="http://schemas.openxmlformats.org/officeDocument/2006/relationships/image" Target="../media/image25.jpg"/><Relationship Id="rId7" Type="http://schemas.openxmlformats.org/officeDocument/2006/relationships/image" Target="../media/image9.jpg"/><Relationship Id="rId12" Type="http://schemas.openxmlformats.org/officeDocument/2006/relationships/image" Target="../media/image32.jpg"/><Relationship Id="rId17" Type="http://schemas.openxmlformats.org/officeDocument/2006/relationships/image" Target="../media/image37.png"/><Relationship Id="rId2" Type="http://schemas.openxmlformats.org/officeDocument/2006/relationships/image" Target="../media/image4.png"/><Relationship Id="rId16" Type="http://schemas.openxmlformats.org/officeDocument/2006/relationships/image" Target="../media/image36.jp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11.png"/><Relationship Id="rId5" Type="http://schemas.openxmlformats.org/officeDocument/2006/relationships/image" Target="../media/image27.png"/><Relationship Id="rId1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 Id="rId14"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5.png"/><Relationship Id="rId18" Type="http://schemas.openxmlformats.org/officeDocument/2006/relationships/image" Target="../media/image49.png"/><Relationship Id="rId3" Type="http://schemas.openxmlformats.org/officeDocument/2006/relationships/image" Target="../media/image38.png"/><Relationship Id="rId7" Type="http://schemas.openxmlformats.org/officeDocument/2006/relationships/image" Target="../media/image40.jpeg"/><Relationship Id="rId12" Type="http://schemas.openxmlformats.org/officeDocument/2006/relationships/image" Target="../media/image44.png"/><Relationship Id="rId17" Type="http://schemas.openxmlformats.org/officeDocument/2006/relationships/image" Target="../media/image8.jpg"/><Relationship Id="rId2" Type="http://schemas.openxmlformats.org/officeDocument/2006/relationships/image" Target="../media/image4.png"/><Relationship Id="rId16"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10.jpg"/><Relationship Id="rId11" Type="http://schemas.openxmlformats.org/officeDocument/2006/relationships/image" Target="../media/image5.png"/><Relationship Id="rId5" Type="http://schemas.openxmlformats.org/officeDocument/2006/relationships/image" Target="../media/image39.png"/><Relationship Id="rId15" Type="http://schemas.openxmlformats.org/officeDocument/2006/relationships/image" Target="../media/image47.jpg"/><Relationship Id="rId10" Type="http://schemas.openxmlformats.org/officeDocument/2006/relationships/image" Target="../media/image43.png"/><Relationship Id="rId4" Type="http://schemas.openxmlformats.org/officeDocument/2006/relationships/image" Target="../media/image6.png"/><Relationship Id="rId9" Type="http://schemas.openxmlformats.org/officeDocument/2006/relationships/image" Target="../media/image42.jpg"/><Relationship Id="rId1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4.jpeg"/><Relationship Id="rId4" Type="http://schemas.openxmlformats.org/officeDocument/2006/relationships/image" Target="../media/image53.jpg"/></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6.sv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5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jpg"/><Relationship Id="rId10" Type="http://schemas.openxmlformats.org/officeDocument/2006/relationships/image" Target="../media/image37.png"/><Relationship Id="rId4" Type="http://schemas.openxmlformats.org/officeDocument/2006/relationships/image" Target="../media/image28.png"/><Relationship Id="rId9" Type="http://schemas.openxmlformats.org/officeDocument/2006/relationships/image" Target="../media/image36.jp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1.png"/><Relationship Id="rId7"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image" Target="../media/image8.jpg"/><Relationship Id="rId5" Type="http://schemas.openxmlformats.org/officeDocument/2006/relationships/image" Target="../media/image45.png"/><Relationship Id="rId10" Type="http://schemas.openxmlformats.org/officeDocument/2006/relationships/image" Target="../media/image48.png"/><Relationship Id="rId4" Type="http://schemas.openxmlformats.org/officeDocument/2006/relationships/image" Target="../media/image32.jp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36.jpg"/><Relationship Id="rId3" Type="http://schemas.openxmlformats.org/officeDocument/2006/relationships/image" Target="../media/image25.jpg"/><Relationship Id="rId7" Type="http://schemas.openxmlformats.org/officeDocument/2006/relationships/image" Target="../media/image57.png"/><Relationship Id="rId12"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28.png"/><Relationship Id="rId5" Type="http://schemas.openxmlformats.org/officeDocument/2006/relationships/image" Target="../media/image42.jpg"/><Relationship Id="rId10" Type="http://schemas.openxmlformats.org/officeDocument/2006/relationships/image" Target="../media/image6.png"/><Relationship Id="rId4" Type="http://schemas.openxmlformats.org/officeDocument/2006/relationships/image" Target="../media/image26.png"/><Relationship Id="rId9" Type="http://schemas.openxmlformats.org/officeDocument/2006/relationships/image" Target="../media/image10.jp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jpg"/><Relationship Id="rId7"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3.png"/><Relationship Id="rId5" Type="http://schemas.openxmlformats.org/officeDocument/2006/relationships/image" Target="../media/image40.jpeg"/><Relationship Id="rId10" Type="http://schemas.openxmlformats.org/officeDocument/2006/relationships/image" Target="../media/image57.png"/><Relationship Id="rId4" Type="http://schemas.openxmlformats.org/officeDocument/2006/relationships/image" Target="../media/image37.png"/><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3.png"/><Relationship Id="rId7"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image" Target="../media/image47.jpg"/><Relationship Id="rId5" Type="http://schemas.openxmlformats.org/officeDocument/2006/relationships/image" Target="../media/image8.jpg"/><Relationship Id="rId10" Type="http://schemas.openxmlformats.org/officeDocument/2006/relationships/image" Target="../media/image11.png"/><Relationship Id="rId4" Type="http://schemas.openxmlformats.org/officeDocument/2006/relationships/image" Target="../media/image34.png"/><Relationship Id="rId9"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27.png"/><Relationship Id="rId7" Type="http://schemas.openxmlformats.org/officeDocument/2006/relationships/image" Target="../media/image25.jpg"/><Relationship Id="rId12"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jpg"/><Relationship Id="rId11" Type="http://schemas.openxmlformats.org/officeDocument/2006/relationships/image" Target="../media/image36.jpg"/><Relationship Id="rId5" Type="http://schemas.openxmlformats.org/officeDocument/2006/relationships/image" Target="../media/image38.png"/><Relationship Id="rId10" Type="http://schemas.openxmlformats.org/officeDocument/2006/relationships/image" Target="../media/image35.png"/><Relationship Id="rId4" Type="http://schemas.openxmlformats.org/officeDocument/2006/relationships/image" Target="../media/image28.png"/><Relationship Id="rId9" Type="http://schemas.openxmlformats.org/officeDocument/2006/relationships/image" Target="../media/image42.jp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11.png"/><Relationship Id="rId12"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9.jpg"/><Relationship Id="rId5" Type="http://schemas.openxmlformats.org/officeDocument/2006/relationships/image" Target="../media/image47.jpg"/><Relationship Id="rId10" Type="http://schemas.openxmlformats.org/officeDocument/2006/relationships/image" Target="../media/image45.png"/><Relationship Id="rId4" Type="http://schemas.openxmlformats.org/officeDocument/2006/relationships/image" Target="../media/image31.png"/><Relationship Id="rId9"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7.png"/><Relationship Id="rId7" Type="http://schemas.openxmlformats.org/officeDocument/2006/relationships/image" Target="../media/image26.png"/><Relationship Id="rId12" Type="http://schemas.openxmlformats.org/officeDocument/2006/relationships/image" Target="../media/image10.jp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27.png"/><Relationship Id="rId5" Type="http://schemas.openxmlformats.org/officeDocument/2006/relationships/image" Target="../media/image6.png"/><Relationship Id="rId10" Type="http://schemas.openxmlformats.org/officeDocument/2006/relationships/image" Target="../media/image43.png"/><Relationship Id="rId4" Type="http://schemas.openxmlformats.org/officeDocument/2006/relationships/image" Target="../media/image35.png"/><Relationship Id="rId9"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47.jpg"/><Relationship Id="rId3" Type="http://schemas.openxmlformats.org/officeDocument/2006/relationships/image" Target="../media/image9.jpg"/><Relationship Id="rId7"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5.png"/><Relationship Id="rId10" Type="http://schemas.openxmlformats.org/officeDocument/2006/relationships/image" Target="../media/image46.png"/><Relationship Id="rId4" Type="http://schemas.openxmlformats.org/officeDocument/2006/relationships/image" Target="../media/image29.png"/><Relationship Id="rId9" Type="http://schemas.openxmlformats.org/officeDocument/2006/relationships/image" Target="../media/image8.jp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4.png"/><Relationship Id="rId7" Type="http://schemas.openxmlformats.org/officeDocument/2006/relationships/image" Target="../media/image63.png"/><Relationship Id="rId12" Type="http://schemas.openxmlformats.org/officeDocument/2006/relationships/image" Target="../media/image68.svg"/><Relationship Id="rId2" Type="http://schemas.openxmlformats.org/officeDocument/2006/relationships/image" Target="../media/image59.jpeg"/><Relationship Id="rId1" Type="http://schemas.openxmlformats.org/officeDocument/2006/relationships/slideLayout" Target="../slideLayouts/slideLayout7.xml"/><Relationship Id="rId6" Type="http://schemas.openxmlformats.org/officeDocument/2006/relationships/image" Target="../media/image62.sv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28.xml.rels><?xml version="1.0" encoding="UTF-8" standalone="yes"?>
<Relationships xmlns="http://schemas.openxmlformats.org/package/2006/relationships"><Relationship Id="rId8" Type="http://schemas.openxmlformats.org/officeDocument/2006/relationships/hyperlink" Target="https://www.instagram.com/slide_egg/" TargetMode="External"/><Relationship Id="rId3" Type="http://schemas.openxmlformats.org/officeDocument/2006/relationships/image" Target="../media/image70.png"/><Relationship Id="rId7" Type="http://schemas.openxmlformats.org/officeDocument/2006/relationships/image" Target="../media/image72.png"/><Relationship Id="rId2" Type="http://schemas.openxmlformats.org/officeDocument/2006/relationships/hyperlink" Target="https://www.facebook.com/SlideEgg" TargetMode="External"/><Relationship Id="rId1" Type="http://schemas.openxmlformats.org/officeDocument/2006/relationships/slideLayout" Target="../slideLayouts/slideLayout7.xml"/><Relationship Id="rId6" Type="http://schemas.openxmlformats.org/officeDocument/2006/relationships/hyperlink" Target="https://www.youtube.com/channel/UCKevbriFTbpu-nd4NBafPEg" TargetMode="External"/><Relationship Id="rId5" Type="http://schemas.openxmlformats.org/officeDocument/2006/relationships/image" Target="../media/image71.png"/><Relationship Id="rId4" Type="http://schemas.openxmlformats.org/officeDocument/2006/relationships/hyperlink" Target="https://www.instagram.com/egg_slide/" TargetMode="External"/><Relationship Id="rId9" Type="http://schemas.openxmlformats.org/officeDocument/2006/relationships/image" Target="../media/image7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14.jpg"/><Relationship Id="rId9" Type="http://schemas.openxmlformats.org/officeDocument/2006/relationships/image" Target="../media/image19.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jpe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E43279-279D-528C-F0EE-2672D357D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58850F97-445B-BB72-92EB-F88E824676FE}"/>
                  </a:ext>
                </a:extLst>
              </p14:cNvPr>
              <p14:cNvContentPartPr/>
              <p14:nvPr/>
            </p14:nvContentPartPr>
            <p14:xfrm>
              <a:off x="2206750" y="6289808"/>
              <a:ext cx="360" cy="360"/>
            </p14:xfrm>
          </p:contentPart>
        </mc:Choice>
        <mc:Fallback>
          <p:pic>
            <p:nvPicPr>
              <p:cNvPr id="9" name="Ink 8">
                <a:extLst>
                  <a:ext uri="{FF2B5EF4-FFF2-40B4-BE49-F238E27FC236}">
                    <a16:creationId xmlns:a16="http://schemas.microsoft.com/office/drawing/2014/main" id="{58850F97-445B-BB72-92EB-F88E824676FE}"/>
                  </a:ext>
                </a:extLst>
              </p:cNvPr>
              <p:cNvPicPr/>
              <p:nvPr/>
            </p:nvPicPr>
            <p:blipFill>
              <a:blip r:embed="rId4"/>
              <a:stretch>
                <a:fillRect/>
              </a:stretch>
            </p:blipFill>
            <p:spPr>
              <a:xfrm>
                <a:off x="2189110" y="6272168"/>
                <a:ext cx="36000" cy="36000"/>
              </a:xfrm>
              <a:prstGeom prst="rect">
                <a:avLst/>
              </a:prstGeom>
            </p:spPr>
          </p:pic>
        </mc:Fallback>
      </mc:AlternateContent>
      <p:graphicFrame>
        <p:nvGraphicFramePr>
          <p:cNvPr id="11" name="Table 10">
            <a:extLst>
              <a:ext uri="{FF2B5EF4-FFF2-40B4-BE49-F238E27FC236}">
                <a16:creationId xmlns:a16="http://schemas.microsoft.com/office/drawing/2014/main" id="{E7834018-82B2-2073-868B-B465D89448F2}"/>
              </a:ext>
            </a:extLst>
          </p:cNvPr>
          <p:cNvGraphicFramePr>
            <a:graphicFrameLocks noGrp="1"/>
          </p:cNvGraphicFramePr>
          <p:nvPr>
            <p:extLst>
              <p:ext uri="{D42A27DB-BD31-4B8C-83A1-F6EECF244321}">
                <p14:modId xmlns:p14="http://schemas.microsoft.com/office/powerpoint/2010/main" val="488984812"/>
              </p:ext>
            </p:extLst>
          </p:nvPr>
        </p:nvGraphicFramePr>
        <p:xfrm>
          <a:off x="110359" y="5502885"/>
          <a:ext cx="4808481" cy="1039804"/>
        </p:xfrm>
        <a:graphic>
          <a:graphicData uri="http://schemas.openxmlformats.org/drawingml/2006/table">
            <a:tbl>
              <a:tblPr firstRow="1" bandRow="1">
                <a:tableStyleId>{5C22544A-7EE6-4342-B048-85BDC9FD1C3A}</a:tableStyleId>
              </a:tblPr>
              <a:tblGrid>
                <a:gridCol w="4808481">
                  <a:extLst>
                    <a:ext uri="{9D8B030D-6E8A-4147-A177-3AD203B41FA5}">
                      <a16:colId xmlns:a16="http://schemas.microsoft.com/office/drawing/2014/main" val="1971898376"/>
                    </a:ext>
                  </a:extLst>
                </a:gridCol>
              </a:tblGrid>
              <a:tr h="1039804">
                <a:tc>
                  <a:txBody>
                    <a:bodyPr/>
                    <a:lstStyle/>
                    <a:p>
                      <a:r>
                        <a:rPr lang="en-US" sz="2400" dirty="0"/>
                        <a:t>Md. Rahat </a:t>
                      </a:r>
                      <a:r>
                        <a:rPr lang="en-US" sz="2400" dirty="0" err="1"/>
                        <a:t>Rawsan</a:t>
                      </a:r>
                      <a:endParaRPr lang="en-US" sz="2400" dirty="0"/>
                    </a:p>
                    <a:p>
                      <a:r>
                        <a:rPr lang="en-US" sz="2400" dirty="0"/>
                        <a:t>ID: </a:t>
                      </a:r>
                      <a:r>
                        <a:rPr lang="en-US" sz="2400" dirty="0">
                          <a:solidFill>
                            <a:schemeClr val="bg1"/>
                          </a:solidFill>
                        </a:rPr>
                        <a:t>213100030</a:t>
                      </a:r>
                    </a:p>
                  </a:txBody>
                  <a:tcPr/>
                </a:tc>
                <a:extLst>
                  <a:ext uri="{0D108BD9-81ED-4DB2-BD59-A6C34878D82A}">
                    <a16:rowId xmlns:a16="http://schemas.microsoft.com/office/drawing/2014/main" val="1912346465"/>
                  </a:ext>
                </a:extLst>
              </a:tr>
            </a:tbl>
          </a:graphicData>
        </a:graphic>
      </p:graphicFrame>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AD76714B-0EAC-960D-74D1-7FE59DF6B72A}"/>
                  </a:ext>
                </a:extLst>
              </p14:cNvPr>
              <p14:cNvContentPartPr/>
              <p14:nvPr/>
            </p14:nvContentPartPr>
            <p14:xfrm>
              <a:off x="-47930" y="1749488"/>
              <a:ext cx="360" cy="360"/>
            </p14:xfrm>
          </p:contentPart>
        </mc:Choice>
        <mc:Fallback>
          <p:pic>
            <p:nvPicPr>
              <p:cNvPr id="15" name="Ink 14">
                <a:extLst>
                  <a:ext uri="{FF2B5EF4-FFF2-40B4-BE49-F238E27FC236}">
                    <a16:creationId xmlns:a16="http://schemas.microsoft.com/office/drawing/2014/main" id="{AD76714B-0EAC-960D-74D1-7FE59DF6B72A}"/>
                  </a:ext>
                </a:extLst>
              </p:cNvPr>
              <p:cNvPicPr/>
              <p:nvPr/>
            </p:nvPicPr>
            <p:blipFill>
              <a:blip r:embed="rId4"/>
              <a:stretch>
                <a:fillRect/>
              </a:stretch>
            </p:blipFill>
            <p:spPr>
              <a:xfrm>
                <a:off x="-65570" y="1731488"/>
                <a:ext cx="36000" cy="36000"/>
              </a:xfrm>
              <a:prstGeom prst="rect">
                <a:avLst/>
              </a:prstGeom>
            </p:spPr>
          </p:pic>
        </mc:Fallback>
      </mc:AlternateContent>
    </p:spTree>
    <p:extLst>
      <p:ext uri="{BB962C8B-B14F-4D97-AF65-F5344CB8AC3E}">
        <p14:creationId xmlns:p14="http://schemas.microsoft.com/office/powerpoint/2010/main" val="40811647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249" name="Freeform: Shape 6248">
            <a:extLst>
              <a:ext uri="{FF2B5EF4-FFF2-40B4-BE49-F238E27FC236}">
                <a16:creationId xmlns:a16="http://schemas.microsoft.com/office/drawing/2014/main" id="{70CFBEF5-8052-5F86-FD4A-0606CF568C22}"/>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50" name="Freeform: Shape 6249">
            <a:extLst>
              <a:ext uri="{FF2B5EF4-FFF2-40B4-BE49-F238E27FC236}">
                <a16:creationId xmlns:a16="http://schemas.microsoft.com/office/drawing/2014/main" id="{AEE03740-846A-9433-C15D-9E7B1FA80AF2}"/>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3377FF4-63C8-66C3-C340-40CDD1280F99}"/>
              </a:ext>
            </a:extLst>
          </p:cNvPr>
          <p:cNvSpPr txBox="1"/>
          <p:nvPr/>
        </p:nvSpPr>
        <p:spPr>
          <a:xfrm>
            <a:off x="206391" y="303815"/>
            <a:ext cx="7590539" cy="1323439"/>
          </a:xfrm>
          <a:prstGeom prst="rect">
            <a:avLst/>
          </a:prstGeom>
          <a:noFill/>
        </p:spPr>
        <p:txBody>
          <a:bodyPr wrap="square" rtlCol="0">
            <a:spAutoFit/>
          </a:bodyPr>
          <a:lstStyle/>
          <a:p>
            <a:r>
              <a:rPr lang="en-US" sz="4000" b="1" dirty="0">
                <a:solidFill>
                  <a:schemeClr val="accent1"/>
                </a:solidFill>
                <a:latin typeface="Segoe UI Black" panose="020B0A02040204020203" pitchFamily="34" charset="0"/>
                <a:ea typeface="Segoe UI Black" panose="020B0A02040204020203" pitchFamily="34" charset="0"/>
              </a:rPr>
              <a:t>32 Participating Teams of FIFA 2022</a:t>
            </a:r>
            <a:endParaRPr lang="en-US" sz="3200" b="1" dirty="0">
              <a:solidFill>
                <a:schemeClr val="accent1"/>
              </a:solidFill>
              <a:effectLst/>
              <a:latin typeface="Segoe UI Black" panose="020B0A02040204020203" pitchFamily="34" charset="0"/>
              <a:ea typeface="Segoe UI Black" panose="020B0A02040204020203" pitchFamily="34" charset="0"/>
            </a:endParaRPr>
          </a:p>
        </p:txBody>
      </p:sp>
      <p:grpSp>
        <p:nvGrpSpPr>
          <p:cNvPr id="6194" name="Group 6193">
            <a:extLst>
              <a:ext uri="{FF2B5EF4-FFF2-40B4-BE49-F238E27FC236}">
                <a16:creationId xmlns:a16="http://schemas.microsoft.com/office/drawing/2014/main" id="{B2534F25-FDC4-E2C1-C153-3A1FEB2CC223}"/>
              </a:ext>
            </a:extLst>
          </p:cNvPr>
          <p:cNvGrpSpPr/>
          <p:nvPr/>
        </p:nvGrpSpPr>
        <p:grpSpPr>
          <a:xfrm>
            <a:off x="412621" y="2600551"/>
            <a:ext cx="11366759" cy="2815132"/>
            <a:chOff x="400513" y="2600551"/>
            <a:chExt cx="11366759" cy="2815132"/>
          </a:xfrm>
        </p:grpSpPr>
        <p:grpSp>
          <p:nvGrpSpPr>
            <p:cNvPr id="4126" name="Group 4125">
              <a:extLst>
                <a:ext uri="{FF2B5EF4-FFF2-40B4-BE49-F238E27FC236}">
                  <a16:creationId xmlns:a16="http://schemas.microsoft.com/office/drawing/2014/main" id="{4B3EE8A3-797B-8D9F-8FEC-1603FE181E6B}"/>
                </a:ext>
              </a:extLst>
            </p:cNvPr>
            <p:cNvGrpSpPr/>
            <p:nvPr/>
          </p:nvGrpSpPr>
          <p:grpSpPr>
            <a:xfrm>
              <a:off x="400513" y="2600551"/>
              <a:ext cx="2353357" cy="2815132"/>
              <a:chOff x="220447" y="2600551"/>
              <a:chExt cx="2353357" cy="2815132"/>
            </a:xfrm>
          </p:grpSpPr>
          <p:sp>
            <p:nvSpPr>
              <p:cNvPr id="5" name="Rectangle 4">
                <a:extLst>
                  <a:ext uri="{FF2B5EF4-FFF2-40B4-BE49-F238E27FC236}">
                    <a16:creationId xmlns:a16="http://schemas.microsoft.com/office/drawing/2014/main" id="{22A8712F-14E5-8FD9-F7A5-814B24E77592}"/>
                  </a:ext>
                </a:extLst>
              </p:cNvPr>
              <p:cNvSpPr/>
              <p:nvPr/>
            </p:nvSpPr>
            <p:spPr>
              <a:xfrm rot="10800000">
                <a:off x="220451" y="2754477"/>
                <a:ext cx="2353353" cy="2661206"/>
              </a:xfrm>
              <a:prstGeom prst="rect">
                <a:avLst/>
              </a:prstGeom>
              <a:gradFill flip="none" rotWithShape="1">
                <a:gsLst>
                  <a:gs pos="0">
                    <a:srgbClr val="9D0C35">
                      <a:alpha val="50000"/>
                    </a:srgbClr>
                  </a:gs>
                  <a:gs pos="100000">
                    <a:srgbClr val="35001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8" name="Trapezoid 7">
                <a:extLst>
                  <a:ext uri="{FF2B5EF4-FFF2-40B4-BE49-F238E27FC236}">
                    <a16:creationId xmlns:a16="http://schemas.microsoft.com/office/drawing/2014/main" id="{FE2691F0-8974-6334-7693-98708E8BA6F8}"/>
                  </a:ext>
                </a:extLst>
              </p:cNvPr>
              <p:cNvSpPr/>
              <p:nvPr/>
            </p:nvSpPr>
            <p:spPr>
              <a:xfrm rot="10800000">
                <a:off x="220447" y="2600551"/>
                <a:ext cx="2353356" cy="600341"/>
              </a:xfrm>
              <a:prstGeom prst="trapezoid">
                <a:avLst>
                  <a:gd name="adj" fmla="val 76882"/>
                </a:avLst>
              </a:prstGeom>
              <a:gradFill>
                <a:gsLst>
                  <a:gs pos="0">
                    <a:srgbClr val="9D0C35">
                      <a:lumMod val="97000"/>
                    </a:srgbClr>
                  </a:gs>
                  <a:gs pos="100000">
                    <a:srgbClr val="350012"/>
                  </a:gs>
                </a:gsLst>
                <a:lin ang="81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02B46049-4ECC-674B-8CE3-9AD626FC7F9F}"/>
                  </a:ext>
                </a:extLst>
              </p:cNvPr>
              <p:cNvSpPr txBox="1"/>
              <p:nvPr/>
            </p:nvSpPr>
            <p:spPr>
              <a:xfrm>
                <a:off x="901697" y="2694544"/>
                <a:ext cx="1024639" cy="338553"/>
              </a:xfrm>
              <a:prstGeom prst="rect">
                <a:avLst/>
              </a:prstGeom>
              <a:noFill/>
            </p:spPr>
            <p:txBody>
              <a:bodyPr wrap="none" rtlCol="0">
                <a:spAutoFit/>
              </a:bodyPr>
              <a:lstStyle/>
              <a:p>
                <a:pPr algn="ctr"/>
                <a:r>
                  <a:rPr lang="en-IN" sz="1600" dirty="0">
                    <a:solidFill>
                      <a:schemeClr val="bg1"/>
                    </a:solidFill>
                    <a:latin typeface="Segoe UI Black" panose="020B0A02040204020203" pitchFamily="34" charset="0"/>
                    <a:ea typeface="Segoe UI Black" panose="020B0A02040204020203" pitchFamily="34" charset="0"/>
                  </a:rPr>
                  <a:t>Group A</a:t>
                </a:r>
              </a:p>
            </p:txBody>
          </p:sp>
          <p:grpSp>
            <p:nvGrpSpPr>
              <p:cNvPr id="22" name="Group 21">
                <a:extLst>
                  <a:ext uri="{FF2B5EF4-FFF2-40B4-BE49-F238E27FC236}">
                    <a16:creationId xmlns:a16="http://schemas.microsoft.com/office/drawing/2014/main" id="{C45B7B11-6DEC-0DF5-590A-807307E69660}"/>
                  </a:ext>
                </a:extLst>
              </p:cNvPr>
              <p:cNvGrpSpPr/>
              <p:nvPr/>
            </p:nvGrpSpPr>
            <p:grpSpPr>
              <a:xfrm>
                <a:off x="476185" y="3388734"/>
                <a:ext cx="1824780" cy="1676700"/>
                <a:chOff x="1632922" y="3518695"/>
                <a:chExt cx="1441897" cy="1324889"/>
              </a:xfrm>
            </p:grpSpPr>
            <p:sp>
              <p:nvSpPr>
                <p:cNvPr id="4118" name="TextBox 4117">
                  <a:extLst>
                    <a:ext uri="{FF2B5EF4-FFF2-40B4-BE49-F238E27FC236}">
                      <a16:creationId xmlns:a16="http://schemas.microsoft.com/office/drawing/2014/main" id="{225335F2-E019-27EF-93CD-6BB746082C28}"/>
                    </a:ext>
                  </a:extLst>
                </p:cNvPr>
                <p:cNvSpPr txBox="1"/>
                <p:nvPr/>
              </p:nvSpPr>
              <p:spPr>
                <a:xfrm>
                  <a:off x="2045879" y="3518695"/>
                  <a:ext cx="479049"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Qatar</a:t>
                  </a:r>
                </a:p>
              </p:txBody>
            </p:sp>
            <p:sp>
              <p:nvSpPr>
                <p:cNvPr id="4119" name="TextBox 4118">
                  <a:extLst>
                    <a:ext uri="{FF2B5EF4-FFF2-40B4-BE49-F238E27FC236}">
                      <a16:creationId xmlns:a16="http://schemas.microsoft.com/office/drawing/2014/main" id="{4E5646C1-23A8-7018-60FE-A86A39CDA958}"/>
                    </a:ext>
                  </a:extLst>
                </p:cNvPr>
                <p:cNvSpPr txBox="1"/>
                <p:nvPr/>
              </p:nvSpPr>
              <p:spPr>
                <a:xfrm>
                  <a:off x="2045879" y="3877506"/>
                  <a:ext cx="627247"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Ecuador</a:t>
                  </a:r>
                </a:p>
              </p:txBody>
            </p:sp>
            <p:sp>
              <p:nvSpPr>
                <p:cNvPr id="4120" name="TextBox 4119">
                  <a:extLst>
                    <a:ext uri="{FF2B5EF4-FFF2-40B4-BE49-F238E27FC236}">
                      <a16:creationId xmlns:a16="http://schemas.microsoft.com/office/drawing/2014/main" id="{5AB6D935-383D-38F8-474B-D29CAF058842}"/>
                    </a:ext>
                  </a:extLst>
                </p:cNvPr>
                <p:cNvSpPr txBox="1"/>
                <p:nvPr/>
              </p:nvSpPr>
              <p:spPr>
                <a:xfrm>
                  <a:off x="2045879" y="4236317"/>
                  <a:ext cx="613315"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Senegal</a:t>
                  </a:r>
                </a:p>
              </p:txBody>
            </p:sp>
            <p:sp>
              <p:nvSpPr>
                <p:cNvPr id="4121" name="TextBox 4120">
                  <a:extLst>
                    <a:ext uri="{FF2B5EF4-FFF2-40B4-BE49-F238E27FC236}">
                      <a16:creationId xmlns:a16="http://schemas.microsoft.com/office/drawing/2014/main" id="{AC450922-CF5E-8EB7-6FDE-08470D39C86D}"/>
                    </a:ext>
                  </a:extLst>
                </p:cNvPr>
                <p:cNvSpPr txBox="1"/>
                <p:nvPr/>
              </p:nvSpPr>
              <p:spPr>
                <a:xfrm>
                  <a:off x="2045879" y="4595129"/>
                  <a:ext cx="1028940" cy="218878"/>
                </a:xfrm>
                <a:prstGeom prst="rect">
                  <a:avLst/>
                </a:prstGeom>
                <a:no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Netherlands</a:t>
                  </a:r>
                </a:p>
              </p:txBody>
            </p:sp>
            <p:pic>
              <p:nvPicPr>
                <p:cNvPr id="4122" name="Picture Placeholder 122" descr="Shape, background pattern&#10;&#10;Description automatically generated">
                  <a:extLst>
                    <a:ext uri="{FF2B5EF4-FFF2-40B4-BE49-F238E27FC236}">
                      <a16:creationId xmlns:a16="http://schemas.microsoft.com/office/drawing/2014/main" id="{80C7529B-068F-632D-EEFE-4168C5CDA95D}"/>
                    </a:ext>
                  </a:extLst>
                </p:cNvPr>
                <p:cNvPicPr>
                  <a:picLocks noChangeAspect="1"/>
                </p:cNvPicPr>
                <p:nvPr/>
              </p:nvPicPr>
              <p:blipFill>
                <a:blip r:embed="rId3">
                  <a:extLst>
                    <a:ext uri="{28A0092B-C50C-407E-A947-70E740481C1C}">
                      <a14:useLocalDpi xmlns:a14="http://schemas.microsoft.com/office/drawing/2010/main" val="0"/>
                    </a:ext>
                  </a:extLst>
                </a:blip>
                <a:srcRect r="-1"/>
                <a:stretch>
                  <a:fillRect/>
                </a:stretch>
              </p:blipFill>
              <p:spPr>
                <a:xfrm>
                  <a:off x="1632922" y="355264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4123" name="Picture Placeholder 124" descr="Logo&#10;&#10;Description automatically generated with medium confidence">
                  <a:extLst>
                    <a:ext uri="{FF2B5EF4-FFF2-40B4-BE49-F238E27FC236}">
                      <a16:creationId xmlns:a16="http://schemas.microsoft.com/office/drawing/2014/main" id="{B431E84A-00C5-641D-B3ED-6916E0151A69}"/>
                    </a:ext>
                  </a:extLst>
                </p:cNvPr>
                <p:cNvPicPr>
                  <a:picLocks noChangeAspect="1"/>
                </p:cNvPicPr>
                <p:nvPr/>
              </p:nvPicPr>
              <p:blipFill>
                <a:blip r:embed="rId4">
                  <a:extLst>
                    <a:ext uri="{28A0092B-C50C-407E-A947-70E740481C1C}">
                      <a14:useLocalDpi xmlns:a14="http://schemas.microsoft.com/office/drawing/2010/main" val="0"/>
                    </a:ext>
                  </a:extLst>
                </a:blip>
                <a:srcRect b="26"/>
                <a:stretch>
                  <a:fillRect/>
                </a:stretch>
              </p:blipFill>
              <p:spPr>
                <a:xfrm>
                  <a:off x="1632922" y="391145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4124" name="Picture Placeholder 128" descr="A picture containing icon&#10;&#10;Description automatically generated">
                  <a:extLst>
                    <a:ext uri="{FF2B5EF4-FFF2-40B4-BE49-F238E27FC236}">
                      <a16:creationId xmlns:a16="http://schemas.microsoft.com/office/drawing/2014/main" id="{29EB6148-694C-2D16-6DE7-1FFE1D5C1D3F}"/>
                    </a:ext>
                  </a:extLst>
                </p:cNvPr>
                <p:cNvPicPr>
                  <a:picLocks noChangeAspect="1"/>
                </p:cNvPicPr>
                <p:nvPr/>
              </p:nvPicPr>
              <p:blipFill>
                <a:blip r:embed="rId5">
                  <a:extLst>
                    <a:ext uri="{28A0092B-C50C-407E-A947-70E740481C1C}">
                      <a14:useLocalDpi xmlns:a14="http://schemas.microsoft.com/office/drawing/2010/main" val="0"/>
                    </a:ext>
                  </a:extLst>
                </a:blip>
                <a:srcRect b="-41"/>
                <a:stretch>
                  <a:fillRect/>
                </a:stretch>
              </p:blipFill>
              <p:spPr>
                <a:xfrm>
                  <a:off x="1632922" y="4270271"/>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4125" name="Picture Placeholder 132" descr="Shape, rectangle&#10;&#10;Description automatically generated">
                  <a:extLst>
                    <a:ext uri="{FF2B5EF4-FFF2-40B4-BE49-F238E27FC236}">
                      <a16:creationId xmlns:a16="http://schemas.microsoft.com/office/drawing/2014/main" id="{DCAB1225-0C90-DC02-DA38-19D48BDAC0EA}"/>
                    </a:ext>
                  </a:extLst>
                </p:cNvPr>
                <p:cNvPicPr>
                  <a:picLocks noChangeAspect="1"/>
                </p:cNvPicPr>
                <p:nvPr/>
              </p:nvPicPr>
              <p:blipFill>
                <a:blip r:embed="rId6">
                  <a:extLst>
                    <a:ext uri="{28A0092B-C50C-407E-A947-70E740481C1C}">
                      <a14:useLocalDpi xmlns:a14="http://schemas.microsoft.com/office/drawing/2010/main" val="0"/>
                    </a:ext>
                  </a:extLst>
                </a:blip>
                <a:srcRect t="5978" b="5978"/>
                <a:stretch>
                  <a:fillRect/>
                </a:stretch>
              </p:blipFill>
              <p:spPr>
                <a:xfrm>
                  <a:off x="1632922" y="4629083"/>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grpSp>
          <p:nvGrpSpPr>
            <p:cNvPr id="6144" name="Group 6143">
              <a:extLst>
                <a:ext uri="{FF2B5EF4-FFF2-40B4-BE49-F238E27FC236}">
                  <a16:creationId xmlns:a16="http://schemas.microsoft.com/office/drawing/2014/main" id="{4230F658-0FCC-870D-E1E4-0A7D677944AE}"/>
                </a:ext>
              </a:extLst>
            </p:cNvPr>
            <p:cNvGrpSpPr/>
            <p:nvPr/>
          </p:nvGrpSpPr>
          <p:grpSpPr>
            <a:xfrm>
              <a:off x="6409449" y="2600551"/>
              <a:ext cx="2353357" cy="2815132"/>
              <a:chOff x="6523471" y="2600551"/>
              <a:chExt cx="2353357" cy="2815132"/>
            </a:xfrm>
          </p:grpSpPr>
          <p:sp>
            <p:nvSpPr>
              <p:cNvPr id="15" name="Rectangle 14">
                <a:extLst>
                  <a:ext uri="{FF2B5EF4-FFF2-40B4-BE49-F238E27FC236}">
                    <a16:creationId xmlns:a16="http://schemas.microsoft.com/office/drawing/2014/main" id="{DE98097D-8EB9-3BEE-3E74-6EDB61F7F470}"/>
                  </a:ext>
                </a:extLst>
              </p:cNvPr>
              <p:cNvSpPr/>
              <p:nvPr/>
            </p:nvSpPr>
            <p:spPr>
              <a:xfrm rot="10800000">
                <a:off x="6523475" y="2754477"/>
                <a:ext cx="2353353" cy="2661206"/>
              </a:xfrm>
              <a:prstGeom prst="rect">
                <a:avLst/>
              </a:prstGeom>
              <a:gradFill flip="none" rotWithShape="1">
                <a:gsLst>
                  <a:gs pos="0">
                    <a:srgbClr val="9D0C35">
                      <a:alpha val="50000"/>
                    </a:srgbClr>
                  </a:gs>
                  <a:gs pos="100000">
                    <a:srgbClr val="35001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16" name="Trapezoid 15">
                <a:extLst>
                  <a:ext uri="{FF2B5EF4-FFF2-40B4-BE49-F238E27FC236}">
                    <a16:creationId xmlns:a16="http://schemas.microsoft.com/office/drawing/2014/main" id="{AAA38D4B-04C2-ACB2-7303-1A284E20463E}"/>
                  </a:ext>
                </a:extLst>
              </p:cNvPr>
              <p:cNvSpPr/>
              <p:nvPr/>
            </p:nvSpPr>
            <p:spPr>
              <a:xfrm rot="10800000">
                <a:off x="6523471" y="2600551"/>
                <a:ext cx="2353356" cy="600341"/>
              </a:xfrm>
              <a:prstGeom prst="trapezoid">
                <a:avLst>
                  <a:gd name="adj" fmla="val 76882"/>
                </a:avLst>
              </a:prstGeom>
              <a:gradFill>
                <a:gsLst>
                  <a:gs pos="0">
                    <a:srgbClr val="9D0C35">
                      <a:lumMod val="97000"/>
                    </a:srgbClr>
                  </a:gs>
                  <a:gs pos="100000">
                    <a:srgbClr val="350012"/>
                  </a:gs>
                </a:gsLst>
                <a:lin ang="81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E0EA204E-CA4A-2E68-DDAC-01792225B6AD}"/>
                  </a:ext>
                </a:extLst>
              </p:cNvPr>
              <p:cNvSpPr txBox="1"/>
              <p:nvPr/>
            </p:nvSpPr>
            <p:spPr>
              <a:xfrm>
                <a:off x="7216743" y="2694544"/>
                <a:ext cx="1000595" cy="338553"/>
              </a:xfrm>
              <a:prstGeom prst="rect">
                <a:avLst/>
              </a:prstGeom>
              <a:noFill/>
            </p:spPr>
            <p:txBody>
              <a:bodyPr wrap="none" rtlCol="0">
                <a:spAutoFit/>
              </a:bodyPr>
              <a:lstStyle/>
              <a:p>
                <a:pPr algn="ctr"/>
                <a:r>
                  <a:rPr lang="en-IN" sz="1600" dirty="0">
                    <a:solidFill>
                      <a:schemeClr val="bg1"/>
                    </a:solidFill>
                    <a:latin typeface="Segoe UI Black" panose="020B0A02040204020203" pitchFamily="34" charset="0"/>
                    <a:ea typeface="Segoe UI Black" panose="020B0A02040204020203" pitchFamily="34" charset="0"/>
                  </a:rPr>
                  <a:t>Group C</a:t>
                </a:r>
              </a:p>
            </p:txBody>
          </p:sp>
          <p:grpSp>
            <p:nvGrpSpPr>
              <p:cNvPr id="23" name="Group 22">
                <a:extLst>
                  <a:ext uri="{FF2B5EF4-FFF2-40B4-BE49-F238E27FC236}">
                    <a16:creationId xmlns:a16="http://schemas.microsoft.com/office/drawing/2014/main" id="{52F605F2-2BEE-AAB2-3AB7-015513C1CA0F}"/>
                  </a:ext>
                </a:extLst>
              </p:cNvPr>
              <p:cNvGrpSpPr/>
              <p:nvPr/>
            </p:nvGrpSpPr>
            <p:grpSpPr>
              <a:xfrm>
                <a:off x="6791113" y="3388734"/>
                <a:ext cx="1812876" cy="1676491"/>
                <a:chOff x="6622826" y="3518695"/>
                <a:chExt cx="1432491" cy="1324724"/>
              </a:xfrm>
            </p:grpSpPr>
            <p:sp>
              <p:nvSpPr>
                <p:cNvPr id="4110" name="TextBox 4109">
                  <a:extLst>
                    <a:ext uri="{FF2B5EF4-FFF2-40B4-BE49-F238E27FC236}">
                      <a16:creationId xmlns:a16="http://schemas.microsoft.com/office/drawing/2014/main" id="{47C1D517-35D4-0D71-5418-79E3498035DC}"/>
                    </a:ext>
                  </a:extLst>
                </p:cNvPr>
                <p:cNvSpPr txBox="1"/>
                <p:nvPr/>
              </p:nvSpPr>
              <p:spPr>
                <a:xfrm>
                  <a:off x="7026377" y="3518695"/>
                  <a:ext cx="746312"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Argentina</a:t>
                  </a:r>
                </a:p>
              </p:txBody>
            </p:sp>
            <p:sp>
              <p:nvSpPr>
                <p:cNvPr id="4111" name="TextBox 4110">
                  <a:extLst>
                    <a:ext uri="{FF2B5EF4-FFF2-40B4-BE49-F238E27FC236}">
                      <a16:creationId xmlns:a16="http://schemas.microsoft.com/office/drawing/2014/main" id="{434C4A22-3FA9-73AD-711E-CDD3F4E822FA}"/>
                    </a:ext>
                  </a:extLst>
                </p:cNvPr>
                <p:cNvSpPr txBox="1"/>
                <p:nvPr/>
              </p:nvSpPr>
              <p:spPr>
                <a:xfrm>
                  <a:off x="7026377" y="3877506"/>
                  <a:ext cx="908445"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Saudi Arabia</a:t>
                  </a:r>
                </a:p>
              </p:txBody>
            </p:sp>
            <p:sp>
              <p:nvSpPr>
                <p:cNvPr id="4112" name="TextBox 4111">
                  <a:extLst>
                    <a:ext uri="{FF2B5EF4-FFF2-40B4-BE49-F238E27FC236}">
                      <a16:creationId xmlns:a16="http://schemas.microsoft.com/office/drawing/2014/main" id="{0AC681D7-11EF-1C0B-0C8A-BB479ECCAB03}"/>
                    </a:ext>
                  </a:extLst>
                </p:cNvPr>
                <p:cNvSpPr txBox="1"/>
                <p:nvPr/>
              </p:nvSpPr>
              <p:spPr>
                <a:xfrm>
                  <a:off x="7026377" y="4236317"/>
                  <a:ext cx="586714"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Mexico</a:t>
                  </a:r>
                </a:p>
              </p:txBody>
            </p:sp>
            <p:sp>
              <p:nvSpPr>
                <p:cNvPr id="4113" name="TextBox 4112">
                  <a:extLst>
                    <a:ext uri="{FF2B5EF4-FFF2-40B4-BE49-F238E27FC236}">
                      <a16:creationId xmlns:a16="http://schemas.microsoft.com/office/drawing/2014/main" id="{4F04832C-951D-E1B9-6F50-5196B0F420DD}"/>
                    </a:ext>
                  </a:extLst>
                </p:cNvPr>
                <p:cNvSpPr txBox="1"/>
                <p:nvPr/>
              </p:nvSpPr>
              <p:spPr>
                <a:xfrm>
                  <a:off x="7026377" y="4595129"/>
                  <a:ext cx="1028940" cy="218878"/>
                </a:xfrm>
                <a:prstGeom prst="rect">
                  <a:avLst/>
                </a:prstGeom>
                <a:no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Poland</a:t>
                  </a:r>
                </a:p>
              </p:txBody>
            </p:sp>
            <p:pic>
              <p:nvPicPr>
                <p:cNvPr id="4114" name="Picture Placeholder 152" descr="A picture containing graphical user interface&#10;&#10;Description automatically generated">
                  <a:extLst>
                    <a:ext uri="{FF2B5EF4-FFF2-40B4-BE49-F238E27FC236}">
                      <a16:creationId xmlns:a16="http://schemas.microsoft.com/office/drawing/2014/main" id="{86885E24-198D-6D43-A68D-6713FB24D8C9}"/>
                    </a:ext>
                  </a:extLst>
                </p:cNvPr>
                <p:cNvPicPr>
                  <a:picLocks noChangeAspect="1"/>
                </p:cNvPicPr>
                <p:nvPr/>
              </p:nvPicPr>
              <p:blipFill>
                <a:blip r:embed="rId7">
                  <a:extLst>
                    <a:ext uri="{28A0092B-C50C-407E-A947-70E740481C1C}">
                      <a14:useLocalDpi xmlns:a14="http://schemas.microsoft.com/office/drawing/2010/main" val="0"/>
                    </a:ext>
                  </a:extLst>
                </a:blip>
                <a:srcRect r="-20"/>
                <a:stretch>
                  <a:fillRect/>
                </a:stretch>
              </p:blipFill>
              <p:spPr>
                <a:xfrm>
                  <a:off x="6622826" y="355248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4115" name="Picture Placeholder 156" descr="Text&#10;&#10;Description automatically generated">
                  <a:extLst>
                    <a:ext uri="{FF2B5EF4-FFF2-40B4-BE49-F238E27FC236}">
                      <a16:creationId xmlns:a16="http://schemas.microsoft.com/office/drawing/2014/main" id="{525862A4-CCD1-FDDE-6648-2D16CAE0C0C0}"/>
                    </a:ext>
                  </a:extLst>
                </p:cNvPr>
                <p:cNvPicPr>
                  <a:picLocks noChangeAspect="1"/>
                </p:cNvPicPr>
                <p:nvPr/>
              </p:nvPicPr>
              <p:blipFill>
                <a:blip r:embed="rId8">
                  <a:extLst>
                    <a:ext uri="{28A0092B-C50C-407E-A947-70E740481C1C}">
                      <a14:useLocalDpi xmlns:a14="http://schemas.microsoft.com/office/drawing/2010/main" val="0"/>
                    </a:ext>
                  </a:extLst>
                </a:blip>
                <a:srcRect b="26"/>
                <a:stretch>
                  <a:fillRect/>
                </a:stretch>
              </p:blipFill>
              <p:spPr>
                <a:xfrm>
                  <a:off x="6622826" y="391129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4116" name="Picture Placeholder 158" descr="A picture containing graphical user interface&#10;&#10;Description automatically generated">
                  <a:extLst>
                    <a:ext uri="{FF2B5EF4-FFF2-40B4-BE49-F238E27FC236}">
                      <a16:creationId xmlns:a16="http://schemas.microsoft.com/office/drawing/2014/main" id="{0C41B6DC-3D1D-F4E9-1D51-2BE294EDA061}"/>
                    </a:ext>
                  </a:extLst>
                </p:cNvPr>
                <p:cNvPicPr>
                  <a:picLocks noChangeAspect="1"/>
                </p:cNvPicPr>
                <p:nvPr/>
              </p:nvPicPr>
              <p:blipFill>
                <a:blip r:embed="rId9">
                  <a:extLst>
                    <a:ext uri="{28A0092B-C50C-407E-A947-70E740481C1C}">
                      <a14:useLocalDpi xmlns:a14="http://schemas.microsoft.com/office/drawing/2010/main" val="0"/>
                    </a:ext>
                  </a:extLst>
                </a:blip>
                <a:srcRect r="23"/>
                <a:stretch>
                  <a:fillRect/>
                </a:stretch>
              </p:blipFill>
              <p:spPr>
                <a:xfrm>
                  <a:off x="6622826" y="427010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4117" name="Picture Placeholder 160" descr="Shape&#10;&#10;Description automatically generated">
                  <a:extLst>
                    <a:ext uri="{FF2B5EF4-FFF2-40B4-BE49-F238E27FC236}">
                      <a16:creationId xmlns:a16="http://schemas.microsoft.com/office/drawing/2014/main" id="{2303CC67-EBF2-A2E5-0F4A-1ECC6EA59019}"/>
                    </a:ext>
                  </a:extLst>
                </p:cNvPr>
                <p:cNvPicPr>
                  <a:picLocks noChangeAspect="1"/>
                </p:cNvPicPr>
                <p:nvPr/>
              </p:nvPicPr>
              <p:blipFill>
                <a:blip r:embed="rId10">
                  <a:extLst>
                    <a:ext uri="{28A0092B-C50C-407E-A947-70E740481C1C}">
                      <a14:useLocalDpi xmlns:a14="http://schemas.microsoft.com/office/drawing/2010/main" val="0"/>
                    </a:ext>
                  </a:extLst>
                </a:blip>
                <a:srcRect t="3043" b="3043"/>
                <a:stretch>
                  <a:fillRect/>
                </a:stretch>
              </p:blipFill>
              <p:spPr>
                <a:xfrm>
                  <a:off x="6622826" y="462891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grpSp>
          <p:nvGrpSpPr>
            <p:cNvPr id="6145" name="Group 6144">
              <a:extLst>
                <a:ext uri="{FF2B5EF4-FFF2-40B4-BE49-F238E27FC236}">
                  <a16:creationId xmlns:a16="http://schemas.microsoft.com/office/drawing/2014/main" id="{CCD96F1C-A999-F0D1-2768-E23BF053B062}"/>
                </a:ext>
              </a:extLst>
            </p:cNvPr>
            <p:cNvGrpSpPr/>
            <p:nvPr/>
          </p:nvGrpSpPr>
          <p:grpSpPr>
            <a:xfrm>
              <a:off x="9413916" y="2600551"/>
              <a:ext cx="2353356" cy="2815132"/>
              <a:chOff x="9610044" y="2600551"/>
              <a:chExt cx="2353356" cy="2815132"/>
            </a:xfrm>
          </p:grpSpPr>
          <p:sp>
            <p:nvSpPr>
              <p:cNvPr id="19" name="Rectangle 18">
                <a:extLst>
                  <a:ext uri="{FF2B5EF4-FFF2-40B4-BE49-F238E27FC236}">
                    <a16:creationId xmlns:a16="http://schemas.microsoft.com/office/drawing/2014/main" id="{2977FEEF-5717-1F1A-1920-95FF082A9A71}"/>
                  </a:ext>
                </a:extLst>
              </p:cNvPr>
              <p:cNvSpPr/>
              <p:nvPr/>
            </p:nvSpPr>
            <p:spPr>
              <a:xfrm rot="10800000">
                <a:off x="9610047" y="2754477"/>
                <a:ext cx="2353353" cy="2661206"/>
              </a:xfrm>
              <a:prstGeom prst="rect">
                <a:avLst/>
              </a:prstGeom>
              <a:gradFill flip="none" rotWithShape="1">
                <a:gsLst>
                  <a:gs pos="0">
                    <a:srgbClr val="9D0C35">
                      <a:alpha val="50000"/>
                    </a:srgbClr>
                  </a:gs>
                  <a:gs pos="100000">
                    <a:srgbClr val="35001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20" name="Trapezoid 19">
                <a:extLst>
                  <a:ext uri="{FF2B5EF4-FFF2-40B4-BE49-F238E27FC236}">
                    <a16:creationId xmlns:a16="http://schemas.microsoft.com/office/drawing/2014/main" id="{7E44A1DC-5551-BE45-650C-9AD40D78221B}"/>
                  </a:ext>
                </a:extLst>
              </p:cNvPr>
              <p:cNvSpPr/>
              <p:nvPr/>
            </p:nvSpPr>
            <p:spPr>
              <a:xfrm rot="10800000">
                <a:off x="9610044" y="2600551"/>
                <a:ext cx="2353356" cy="600341"/>
              </a:xfrm>
              <a:prstGeom prst="trapezoid">
                <a:avLst>
                  <a:gd name="adj" fmla="val 76882"/>
                </a:avLst>
              </a:prstGeom>
              <a:gradFill>
                <a:gsLst>
                  <a:gs pos="0">
                    <a:srgbClr val="9D0C35">
                      <a:lumMod val="97000"/>
                    </a:srgbClr>
                  </a:gs>
                  <a:gs pos="100000">
                    <a:srgbClr val="350012"/>
                  </a:gs>
                </a:gsLst>
                <a:lin ang="81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21" name="TextBox 20">
                <a:extLst>
                  <a:ext uri="{FF2B5EF4-FFF2-40B4-BE49-F238E27FC236}">
                    <a16:creationId xmlns:a16="http://schemas.microsoft.com/office/drawing/2014/main" id="{748452F8-50BF-D603-6E2B-2C30DF77F249}"/>
                  </a:ext>
                </a:extLst>
              </p:cNvPr>
              <p:cNvSpPr txBox="1"/>
              <p:nvPr/>
            </p:nvSpPr>
            <p:spPr>
              <a:xfrm>
                <a:off x="10355430" y="2694544"/>
                <a:ext cx="1026242" cy="338553"/>
              </a:xfrm>
              <a:prstGeom prst="rect">
                <a:avLst/>
              </a:prstGeom>
              <a:noFill/>
            </p:spPr>
            <p:txBody>
              <a:bodyPr wrap="none" rtlCol="0">
                <a:spAutoFit/>
              </a:bodyPr>
              <a:lstStyle/>
              <a:p>
                <a:pPr algn="ctr"/>
                <a:r>
                  <a:rPr lang="en-IN" sz="1600" dirty="0">
                    <a:solidFill>
                      <a:schemeClr val="bg1"/>
                    </a:solidFill>
                    <a:latin typeface="Segoe UI Black" panose="020B0A02040204020203" pitchFamily="34" charset="0"/>
                    <a:ea typeface="Segoe UI Black" panose="020B0A02040204020203" pitchFamily="34" charset="0"/>
                  </a:rPr>
                  <a:t>Group D</a:t>
                </a:r>
              </a:p>
            </p:txBody>
          </p:sp>
          <p:grpSp>
            <p:nvGrpSpPr>
              <p:cNvPr id="24" name="Group 23">
                <a:extLst>
                  <a:ext uri="{FF2B5EF4-FFF2-40B4-BE49-F238E27FC236}">
                    <a16:creationId xmlns:a16="http://schemas.microsoft.com/office/drawing/2014/main" id="{0BE1DDD8-E73A-7F4C-D34C-12150E41904C}"/>
                  </a:ext>
                </a:extLst>
              </p:cNvPr>
              <p:cNvGrpSpPr/>
              <p:nvPr/>
            </p:nvGrpSpPr>
            <p:grpSpPr>
              <a:xfrm>
                <a:off x="9873754" y="3388734"/>
                <a:ext cx="1816807" cy="1678099"/>
                <a:chOff x="9109968" y="3518695"/>
                <a:chExt cx="1435597" cy="1325994"/>
              </a:xfrm>
            </p:grpSpPr>
            <p:sp>
              <p:nvSpPr>
                <p:cNvPr id="4102" name="TextBox 4101">
                  <a:extLst>
                    <a:ext uri="{FF2B5EF4-FFF2-40B4-BE49-F238E27FC236}">
                      <a16:creationId xmlns:a16="http://schemas.microsoft.com/office/drawing/2014/main" id="{5109E587-709E-7B57-30C3-B893B752EC75}"/>
                    </a:ext>
                  </a:extLst>
                </p:cNvPr>
                <p:cNvSpPr txBox="1"/>
                <p:nvPr/>
              </p:nvSpPr>
              <p:spPr>
                <a:xfrm>
                  <a:off x="9516625" y="3518695"/>
                  <a:ext cx="538581"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France</a:t>
                  </a:r>
                </a:p>
              </p:txBody>
            </p:sp>
            <p:sp>
              <p:nvSpPr>
                <p:cNvPr id="4103" name="TextBox 4102">
                  <a:extLst>
                    <a:ext uri="{FF2B5EF4-FFF2-40B4-BE49-F238E27FC236}">
                      <a16:creationId xmlns:a16="http://schemas.microsoft.com/office/drawing/2014/main" id="{9E6CE174-4BF1-08A7-3B52-4328F2B37332}"/>
                    </a:ext>
                  </a:extLst>
                </p:cNvPr>
                <p:cNvSpPr txBox="1"/>
                <p:nvPr/>
              </p:nvSpPr>
              <p:spPr>
                <a:xfrm>
                  <a:off x="9516625" y="3877506"/>
                  <a:ext cx="688046"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Australia</a:t>
                  </a:r>
                </a:p>
              </p:txBody>
            </p:sp>
            <p:sp>
              <p:nvSpPr>
                <p:cNvPr id="4104" name="TextBox 4103">
                  <a:extLst>
                    <a:ext uri="{FF2B5EF4-FFF2-40B4-BE49-F238E27FC236}">
                      <a16:creationId xmlns:a16="http://schemas.microsoft.com/office/drawing/2014/main" id="{8BC4C378-F76F-C376-A23D-B06A410BD27F}"/>
                    </a:ext>
                  </a:extLst>
                </p:cNvPr>
                <p:cNvSpPr txBox="1"/>
                <p:nvPr/>
              </p:nvSpPr>
              <p:spPr>
                <a:xfrm>
                  <a:off x="9516625" y="4236317"/>
                  <a:ext cx="691847"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Denmark</a:t>
                  </a:r>
                </a:p>
              </p:txBody>
            </p:sp>
            <p:sp>
              <p:nvSpPr>
                <p:cNvPr id="4105" name="TextBox 4104">
                  <a:extLst>
                    <a:ext uri="{FF2B5EF4-FFF2-40B4-BE49-F238E27FC236}">
                      <a16:creationId xmlns:a16="http://schemas.microsoft.com/office/drawing/2014/main" id="{2123ED8E-CFB2-638F-1A09-8DF7CDF96495}"/>
                    </a:ext>
                  </a:extLst>
                </p:cNvPr>
                <p:cNvSpPr txBox="1"/>
                <p:nvPr/>
              </p:nvSpPr>
              <p:spPr>
                <a:xfrm>
                  <a:off x="9516625" y="4595129"/>
                  <a:ext cx="1028940" cy="218878"/>
                </a:xfrm>
                <a:prstGeom prst="rect">
                  <a:avLst/>
                </a:prstGeom>
                <a:no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Tunisia</a:t>
                  </a:r>
                </a:p>
              </p:txBody>
            </p:sp>
            <p:pic>
              <p:nvPicPr>
                <p:cNvPr id="4106" name="Picture Placeholder 162" descr="Shape&#10;&#10;Description automatically generated">
                  <a:extLst>
                    <a:ext uri="{FF2B5EF4-FFF2-40B4-BE49-F238E27FC236}">
                      <a16:creationId xmlns:a16="http://schemas.microsoft.com/office/drawing/2014/main" id="{D65BDE68-6CED-45F7-7491-B83338A5AECB}"/>
                    </a:ext>
                  </a:extLst>
                </p:cNvPr>
                <p:cNvPicPr>
                  <a:picLocks noChangeAspect="1"/>
                </p:cNvPicPr>
                <p:nvPr/>
              </p:nvPicPr>
              <p:blipFill>
                <a:blip r:embed="rId11">
                  <a:extLst>
                    <a:ext uri="{28A0092B-C50C-407E-A947-70E740481C1C}">
                      <a14:useLocalDpi xmlns:a14="http://schemas.microsoft.com/office/drawing/2010/main" val="0"/>
                    </a:ext>
                  </a:extLst>
                </a:blip>
                <a:srcRect b="-50"/>
                <a:stretch>
                  <a:fillRect/>
                </a:stretch>
              </p:blipFill>
              <p:spPr>
                <a:xfrm>
                  <a:off x="9109968" y="355375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4107" name="Picture Placeholder 164" descr="Logo&#10;&#10;Description automatically generated">
                  <a:extLst>
                    <a:ext uri="{FF2B5EF4-FFF2-40B4-BE49-F238E27FC236}">
                      <a16:creationId xmlns:a16="http://schemas.microsoft.com/office/drawing/2014/main" id="{F64B1F5D-A69D-5B44-365E-BE57494C3DA7}"/>
                    </a:ext>
                  </a:extLst>
                </p:cNvPr>
                <p:cNvPicPr>
                  <a:picLocks noChangeAspect="1"/>
                </p:cNvPicPr>
                <p:nvPr/>
              </p:nvPicPr>
              <p:blipFill>
                <a:blip r:embed="rId12">
                  <a:extLst>
                    <a:ext uri="{28A0092B-C50C-407E-A947-70E740481C1C}">
                      <a14:useLocalDpi xmlns:a14="http://schemas.microsoft.com/office/drawing/2010/main" val="0"/>
                    </a:ext>
                  </a:extLst>
                </a:blip>
                <a:srcRect r="24"/>
                <a:stretch>
                  <a:fillRect/>
                </a:stretch>
              </p:blipFill>
              <p:spPr>
                <a:xfrm>
                  <a:off x="9109968" y="391256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4108" name="Picture Placeholder 166" descr="Logo&#10;&#10;Description automatically generated">
                  <a:extLst>
                    <a:ext uri="{FF2B5EF4-FFF2-40B4-BE49-F238E27FC236}">
                      <a16:creationId xmlns:a16="http://schemas.microsoft.com/office/drawing/2014/main" id="{BCF65DD7-7B11-C0EE-FB8E-ECCCFC6EA9D2}"/>
                    </a:ext>
                  </a:extLst>
                </p:cNvPr>
                <p:cNvPicPr>
                  <a:picLocks noChangeAspect="1"/>
                </p:cNvPicPr>
                <p:nvPr/>
              </p:nvPicPr>
              <p:blipFill>
                <a:blip r:embed="rId13">
                  <a:extLst>
                    <a:ext uri="{28A0092B-C50C-407E-A947-70E740481C1C}">
                      <a14:useLocalDpi xmlns:a14="http://schemas.microsoft.com/office/drawing/2010/main" val="0"/>
                    </a:ext>
                  </a:extLst>
                </a:blip>
                <a:srcRect b="93"/>
                <a:stretch>
                  <a:fillRect/>
                </a:stretch>
              </p:blipFill>
              <p:spPr>
                <a:xfrm>
                  <a:off x="9109968" y="427137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4109" name="Picture Placeholder 168" descr="Logo, icon&#10;&#10;Description automatically generated">
                  <a:extLst>
                    <a:ext uri="{FF2B5EF4-FFF2-40B4-BE49-F238E27FC236}">
                      <a16:creationId xmlns:a16="http://schemas.microsoft.com/office/drawing/2014/main" id="{F6AC8E18-8F03-4001-B829-597B3112F84C}"/>
                    </a:ext>
                  </a:extLst>
                </p:cNvPr>
                <p:cNvPicPr>
                  <a:picLocks noChangeAspect="1"/>
                </p:cNvPicPr>
                <p:nvPr/>
              </p:nvPicPr>
              <p:blipFill>
                <a:blip r:embed="rId14">
                  <a:extLst>
                    <a:ext uri="{28A0092B-C50C-407E-A947-70E740481C1C}">
                      <a14:useLocalDpi xmlns:a14="http://schemas.microsoft.com/office/drawing/2010/main" val="0"/>
                    </a:ext>
                  </a:extLst>
                </a:blip>
                <a:srcRect b="-50"/>
                <a:stretch>
                  <a:fillRect/>
                </a:stretch>
              </p:blipFill>
              <p:spPr>
                <a:xfrm>
                  <a:off x="9109968" y="463018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grpSp>
          <p:nvGrpSpPr>
            <p:cNvPr id="4127" name="Group 4126">
              <a:extLst>
                <a:ext uri="{FF2B5EF4-FFF2-40B4-BE49-F238E27FC236}">
                  <a16:creationId xmlns:a16="http://schemas.microsoft.com/office/drawing/2014/main" id="{4831FDEF-DD65-94AD-F6F7-95454ACFF14B}"/>
                </a:ext>
              </a:extLst>
            </p:cNvPr>
            <p:cNvGrpSpPr/>
            <p:nvPr/>
          </p:nvGrpSpPr>
          <p:grpSpPr>
            <a:xfrm>
              <a:off x="3404981" y="2600551"/>
              <a:ext cx="2353357" cy="2815132"/>
              <a:chOff x="3371959" y="2600551"/>
              <a:chExt cx="2353357" cy="2815132"/>
            </a:xfrm>
          </p:grpSpPr>
          <p:sp>
            <p:nvSpPr>
              <p:cNvPr id="12" name="Rectangle 11">
                <a:extLst>
                  <a:ext uri="{FF2B5EF4-FFF2-40B4-BE49-F238E27FC236}">
                    <a16:creationId xmlns:a16="http://schemas.microsoft.com/office/drawing/2014/main" id="{D509D5ED-CCC5-FD9D-2CA3-AA2A0032C774}"/>
                  </a:ext>
                </a:extLst>
              </p:cNvPr>
              <p:cNvSpPr/>
              <p:nvPr/>
            </p:nvSpPr>
            <p:spPr>
              <a:xfrm rot="10800000">
                <a:off x="3371963" y="2754477"/>
                <a:ext cx="2353353" cy="2661206"/>
              </a:xfrm>
              <a:prstGeom prst="rect">
                <a:avLst/>
              </a:prstGeom>
              <a:gradFill flip="none" rotWithShape="1">
                <a:gsLst>
                  <a:gs pos="0">
                    <a:srgbClr val="9D0C35">
                      <a:alpha val="50000"/>
                    </a:srgbClr>
                  </a:gs>
                  <a:gs pos="100000">
                    <a:srgbClr val="35001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13" name="Trapezoid 12">
                <a:extLst>
                  <a:ext uri="{FF2B5EF4-FFF2-40B4-BE49-F238E27FC236}">
                    <a16:creationId xmlns:a16="http://schemas.microsoft.com/office/drawing/2014/main" id="{A40FD858-F88F-08F9-0F19-74EF968B595B}"/>
                  </a:ext>
                </a:extLst>
              </p:cNvPr>
              <p:cNvSpPr/>
              <p:nvPr/>
            </p:nvSpPr>
            <p:spPr>
              <a:xfrm rot="10800000">
                <a:off x="3371959" y="2600551"/>
                <a:ext cx="2353356" cy="600341"/>
              </a:xfrm>
              <a:prstGeom prst="trapezoid">
                <a:avLst>
                  <a:gd name="adj" fmla="val 76882"/>
                </a:avLst>
              </a:prstGeom>
              <a:gradFill>
                <a:gsLst>
                  <a:gs pos="0">
                    <a:srgbClr val="9D0C35">
                      <a:lumMod val="97000"/>
                    </a:srgbClr>
                  </a:gs>
                  <a:gs pos="100000">
                    <a:srgbClr val="350012"/>
                  </a:gs>
                </a:gsLst>
                <a:lin ang="81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14" name="TextBox 13">
                <a:extLst>
                  <a:ext uri="{FF2B5EF4-FFF2-40B4-BE49-F238E27FC236}">
                    <a16:creationId xmlns:a16="http://schemas.microsoft.com/office/drawing/2014/main" id="{A19585B6-BAD9-2F92-1E7E-6609E037E60A}"/>
                  </a:ext>
                </a:extLst>
              </p:cNvPr>
              <p:cNvSpPr txBox="1"/>
              <p:nvPr/>
            </p:nvSpPr>
            <p:spPr>
              <a:xfrm>
                <a:off x="4059619" y="2694544"/>
                <a:ext cx="1011815" cy="338553"/>
              </a:xfrm>
              <a:prstGeom prst="rect">
                <a:avLst/>
              </a:prstGeom>
              <a:noFill/>
            </p:spPr>
            <p:txBody>
              <a:bodyPr wrap="none" rtlCol="0">
                <a:spAutoFit/>
              </a:bodyPr>
              <a:lstStyle/>
              <a:p>
                <a:pPr algn="ctr"/>
                <a:r>
                  <a:rPr lang="en-IN" sz="1600" dirty="0">
                    <a:solidFill>
                      <a:schemeClr val="bg1"/>
                    </a:solidFill>
                    <a:latin typeface="Segoe UI Black" panose="020B0A02040204020203" pitchFamily="34" charset="0"/>
                    <a:ea typeface="Segoe UI Black" panose="020B0A02040204020203" pitchFamily="34" charset="0"/>
                  </a:rPr>
                  <a:t>Group B</a:t>
                </a:r>
              </a:p>
            </p:txBody>
          </p:sp>
          <p:grpSp>
            <p:nvGrpSpPr>
              <p:cNvPr id="25" name="Group 24">
                <a:extLst>
                  <a:ext uri="{FF2B5EF4-FFF2-40B4-BE49-F238E27FC236}">
                    <a16:creationId xmlns:a16="http://schemas.microsoft.com/office/drawing/2014/main" id="{405953DE-4D24-8365-F014-FDA7DC93C563}"/>
                  </a:ext>
                </a:extLst>
              </p:cNvPr>
              <p:cNvGrpSpPr/>
              <p:nvPr/>
            </p:nvGrpSpPr>
            <p:grpSpPr>
              <a:xfrm>
                <a:off x="3632045" y="3388734"/>
                <a:ext cx="1820431" cy="1680316"/>
                <a:chOff x="4126607" y="3518695"/>
                <a:chExt cx="1438461" cy="1327746"/>
              </a:xfrm>
            </p:grpSpPr>
            <p:sp>
              <p:nvSpPr>
                <p:cNvPr id="27" name="TextBox 26">
                  <a:extLst>
                    <a:ext uri="{FF2B5EF4-FFF2-40B4-BE49-F238E27FC236}">
                      <a16:creationId xmlns:a16="http://schemas.microsoft.com/office/drawing/2014/main" id="{476CB693-0950-602E-ECD3-DEE03775CAFC}"/>
                    </a:ext>
                  </a:extLst>
                </p:cNvPr>
                <p:cNvSpPr txBox="1"/>
                <p:nvPr/>
              </p:nvSpPr>
              <p:spPr>
                <a:xfrm>
                  <a:off x="4536128" y="3518695"/>
                  <a:ext cx="628515"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England</a:t>
                  </a:r>
                </a:p>
              </p:txBody>
            </p:sp>
            <p:sp>
              <p:nvSpPr>
                <p:cNvPr id="28" name="TextBox 27">
                  <a:extLst>
                    <a:ext uri="{FF2B5EF4-FFF2-40B4-BE49-F238E27FC236}">
                      <a16:creationId xmlns:a16="http://schemas.microsoft.com/office/drawing/2014/main" id="{6DC9B603-F1FF-28F4-54AF-0DEF74C13618}"/>
                    </a:ext>
                  </a:extLst>
                </p:cNvPr>
                <p:cNvSpPr txBox="1"/>
                <p:nvPr/>
              </p:nvSpPr>
              <p:spPr>
                <a:xfrm>
                  <a:off x="4536128" y="3877506"/>
                  <a:ext cx="543648"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IR Iran</a:t>
                  </a:r>
                </a:p>
              </p:txBody>
            </p:sp>
            <p:sp>
              <p:nvSpPr>
                <p:cNvPr id="30" name="TextBox 29">
                  <a:extLst>
                    <a:ext uri="{FF2B5EF4-FFF2-40B4-BE49-F238E27FC236}">
                      <a16:creationId xmlns:a16="http://schemas.microsoft.com/office/drawing/2014/main" id="{253E70AB-F215-C341-85E9-6921E700A231}"/>
                    </a:ext>
                  </a:extLst>
                </p:cNvPr>
                <p:cNvSpPr txBox="1"/>
                <p:nvPr/>
              </p:nvSpPr>
              <p:spPr>
                <a:xfrm>
                  <a:off x="4536128" y="4236317"/>
                  <a:ext cx="396717"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USA</a:t>
                  </a:r>
                </a:p>
              </p:txBody>
            </p:sp>
            <p:sp>
              <p:nvSpPr>
                <p:cNvPr id="4096" name="TextBox 4095">
                  <a:extLst>
                    <a:ext uri="{FF2B5EF4-FFF2-40B4-BE49-F238E27FC236}">
                      <a16:creationId xmlns:a16="http://schemas.microsoft.com/office/drawing/2014/main" id="{361650D9-9FB9-64EE-1C53-4EC2AF8CEA25}"/>
                    </a:ext>
                  </a:extLst>
                </p:cNvPr>
                <p:cNvSpPr txBox="1"/>
                <p:nvPr/>
              </p:nvSpPr>
              <p:spPr>
                <a:xfrm>
                  <a:off x="4536128" y="4595129"/>
                  <a:ext cx="1028940" cy="218878"/>
                </a:xfrm>
                <a:prstGeom prst="rect">
                  <a:avLst/>
                </a:prstGeom>
                <a:no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Wales</a:t>
                  </a:r>
                </a:p>
              </p:txBody>
            </p:sp>
            <p:pic>
              <p:nvPicPr>
                <p:cNvPr id="4097" name="Picture Placeholder 140" descr="A picture containing text&#10;&#10;Description automatically generated">
                  <a:extLst>
                    <a:ext uri="{FF2B5EF4-FFF2-40B4-BE49-F238E27FC236}">
                      <a16:creationId xmlns:a16="http://schemas.microsoft.com/office/drawing/2014/main" id="{F8DF8795-99A8-B49A-1407-723763C0BF78}"/>
                    </a:ext>
                  </a:extLst>
                </p:cNvPr>
                <p:cNvPicPr>
                  <a:picLocks noChangeAspect="1"/>
                </p:cNvPicPr>
                <p:nvPr/>
              </p:nvPicPr>
              <p:blipFill>
                <a:blip r:embed="rId15">
                  <a:extLst>
                    <a:ext uri="{28A0092B-C50C-407E-A947-70E740481C1C}">
                      <a14:useLocalDpi xmlns:a14="http://schemas.microsoft.com/office/drawing/2010/main" val="0"/>
                    </a:ext>
                  </a:extLst>
                </a:blip>
                <a:srcRect r="15"/>
                <a:stretch>
                  <a:fillRect/>
                </a:stretch>
              </p:blipFill>
              <p:spPr>
                <a:xfrm>
                  <a:off x="4126607" y="391431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4098" name="Picture Placeholder 144" descr="Background pattern&#10;&#10;Description automatically generated">
                  <a:extLst>
                    <a:ext uri="{FF2B5EF4-FFF2-40B4-BE49-F238E27FC236}">
                      <a16:creationId xmlns:a16="http://schemas.microsoft.com/office/drawing/2014/main" id="{9CAD210F-6B2A-1473-6D61-A552311D4549}"/>
                    </a:ext>
                  </a:extLst>
                </p:cNvPr>
                <p:cNvPicPr>
                  <a:picLocks noChangeAspect="1"/>
                </p:cNvPicPr>
                <p:nvPr/>
              </p:nvPicPr>
              <p:blipFill>
                <a:blip r:embed="rId16">
                  <a:extLst>
                    <a:ext uri="{28A0092B-C50C-407E-A947-70E740481C1C}">
                      <a14:useLocalDpi xmlns:a14="http://schemas.microsoft.com/office/drawing/2010/main" val="0"/>
                    </a:ext>
                  </a:extLst>
                </a:blip>
                <a:srcRect r="13"/>
                <a:stretch>
                  <a:fillRect/>
                </a:stretch>
              </p:blipFill>
              <p:spPr>
                <a:xfrm>
                  <a:off x="4126607" y="427312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4099" name="Picture Placeholder 148" descr="A picture containing logo&#10;&#10;Description automatically generated">
                  <a:extLst>
                    <a:ext uri="{FF2B5EF4-FFF2-40B4-BE49-F238E27FC236}">
                      <a16:creationId xmlns:a16="http://schemas.microsoft.com/office/drawing/2014/main" id="{2C06ECD2-5832-84AC-641C-E4C2B20625B2}"/>
                    </a:ext>
                  </a:extLst>
                </p:cNvPr>
                <p:cNvPicPr>
                  <a:picLocks noChangeAspect="1"/>
                </p:cNvPicPr>
                <p:nvPr/>
              </p:nvPicPr>
              <p:blipFill>
                <a:blip r:embed="rId17">
                  <a:extLst>
                    <a:ext uri="{28A0092B-C50C-407E-A947-70E740481C1C}">
                      <a14:useLocalDpi xmlns:a14="http://schemas.microsoft.com/office/drawing/2010/main" val="0"/>
                    </a:ext>
                  </a:extLst>
                </a:blip>
                <a:srcRect b="-44"/>
                <a:stretch>
                  <a:fillRect/>
                </a:stretch>
              </p:blipFill>
              <p:spPr>
                <a:xfrm>
                  <a:off x="4126607" y="463194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4101" name="Picture 4" descr="flag of England | flag of a constituent unit of the United Kingdom |  Britannica">
                  <a:extLst>
                    <a:ext uri="{FF2B5EF4-FFF2-40B4-BE49-F238E27FC236}">
                      <a16:creationId xmlns:a16="http://schemas.microsoft.com/office/drawing/2014/main" id="{D6023C0F-5314-2C0F-E9DF-5B2DA6CC9BB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26607" y="3552485"/>
                  <a:ext cx="365760" cy="214500"/>
                </a:xfrm>
                <a:prstGeom prst="rect">
                  <a:avLst/>
                </a:prstGeom>
                <a:noFill/>
                <a:extLst>
                  <a:ext uri="{909E8E84-426E-40DD-AFC4-6F175D3DCCD1}">
                    <a14:hiddenFill xmlns:a14="http://schemas.microsoft.com/office/drawing/2010/main">
                      <a:solidFill>
                        <a:srgbClr val="FFFFFF"/>
                      </a:solidFill>
                    </a14:hiddenFill>
                  </a:ext>
                </a:extLst>
              </p:spPr>
            </p:pic>
          </p:grpSp>
        </p:grpSp>
      </p:grpSp>
    </p:spTree>
    <p:extLst>
      <p:ext uri="{BB962C8B-B14F-4D97-AF65-F5344CB8AC3E}">
        <p14:creationId xmlns:p14="http://schemas.microsoft.com/office/powerpoint/2010/main" val="4293767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246" name="Freeform: Shape 6245">
            <a:extLst>
              <a:ext uri="{FF2B5EF4-FFF2-40B4-BE49-F238E27FC236}">
                <a16:creationId xmlns:a16="http://schemas.microsoft.com/office/drawing/2014/main" id="{93E55601-2C12-4C84-B057-FC66EFC54579}"/>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47" name="Freeform: Shape 6246">
            <a:extLst>
              <a:ext uri="{FF2B5EF4-FFF2-40B4-BE49-F238E27FC236}">
                <a16:creationId xmlns:a16="http://schemas.microsoft.com/office/drawing/2014/main" id="{96C0D24F-F240-E1BF-AD95-B5DD5B5385B6}"/>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3377FF4-63C8-66C3-C340-40CDD1280F99}"/>
              </a:ext>
            </a:extLst>
          </p:cNvPr>
          <p:cNvSpPr txBox="1"/>
          <p:nvPr/>
        </p:nvSpPr>
        <p:spPr>
          <a:xfrm>
            <a:off x="206391" y="303815"/>
            <a:ext cx="7590539" cy="1323439"/>
          </a:xfrm>
          <a:prstGeom prst="rect">
            <a:avLst/>
          </a:prstGeom>
          <a:noFill/>
        </p:spPr>
        <p:txBody>
          <a:bodyPr wrap="square" rtlCol="0">
            <a:spAutoFit/>
          </a:bodyPr>
          <a:lstStyle/>
          <a:p>
            <a:r>
              <a:rPr lang="en-US" sz="4000" b="1" dirty="0">
                <a:solidFill>
                  <a:schemeClr val="accent1"/>
                </a:solidFill>
                <a:latin typeface="Segoe UI Black" panose="020B0A02040204020203" pitchFamily="34" charset="0"/>
                <a:ea typeface="Segoe UI Black" panose="020B0A02040204020203" pitchFamily="34" charset="0"/>
              </a:rPr>
              <a:t>32 Participating Teams of FIFA 2022</a:t>
            </a:r>
            <a:endParaRPr lang="en-US" sz="3200" b="1" dirty="0">
              <a:solidFill>
                <a:schemeClr val="accent1"/>
              </a:solidFill>
              <a:effectLst/>
              <a:latin typeface="Segoe UI Black" panose="020B0A02040204020203" pitchFamily="34" charset="0"/>
              <a:ea typeface="Segoe UI Black" panose="020B0A02040204020203" pitchFamily="34" charset="0"/>
            </a:endParaRPr>
          </a:p>
        </p:txBody>
      </p:sp>
      <p:grpSp>
        <p:nvGrpSpPr>
          <p:cNvPr id="2" name="Group 1">
            <a:extLst>
              <a:ext uri="{FF2B5EF4-FFF2-40B4-BE49-F238E27FC236}">
                <a16:creationId xmlns:a16="http://schemas.microsoft.com/office/drawing/2014/main" id="{9DA01982-1112-7249-6985-924B9B00E555}"/>
              </a:ext>
            </a:extLst>
          </p:cNvPr>
          <p:cNvGrpSpPr/>
          <p:nvPr/>
        </p:nvGrpSpPr>
        <p:grpSpPr>
          <a:xfrm>
            <a:off x="412619" y="2604180"/>
            <a:ext cx="11366761" cy="2815132"/>
            <a:chOff x="400512" y="6057614"/>
            <a:chExt cx="11366761" cy="2815132"/>
          </a:xfrm>
        </p:grpSpPr>
        <p:grpSp>
          <p:nvGrpSpPr>
            <p:cNvPr id="6147" name="Group 6146">
              <a:extLst>
                <a:ext uri="{FF2B5EF4-FFF2-40B4-BE49-F238E27FC236}">
                  <a16:creationId xmlns:a16="http://schemas.microsoft.com/office/drawing/2014/main" id="{A292528E-4AA9-6AF0-A7BB-E7CBD53179F3}"/>
                </a:ext>
              </a:extLst>
            </p:cNvPr>
            <p:cNvGrpSpPr/>
            <p:nvPr/>
          </p:nvGrpSpPr>
          <p:grpSpPr>
            <a:xfrm>
              <a:off x="400512" y="6057615"/>
              <a:ext cx="2353358" cy="2815131"/>
              <a:chOff x="337020" y="6057615"/>
              <a:chExt cx="2353358" cy="2815131"/>
            </a:xfrm>
          </p:grpSpPr>
          <p:sp>
            <p:nvSpPr>
              <p:cNvPr id="6234" name="Rectangle 6233">
                <a:extLst>
                  <a:ext uri="{FF2B5EF4-FFF2-40B4-BE49-F238E27FC236}">
                    <a16:creationId xmlns:a16="http://schemas.microsoft.com/office/drawing/2014/main" id="{DF491302-84BC-CE3D-F627-09D8CF92A3EE}"/>
                  </a:ext>
                </a:extLst>
              </p:cNvPr>
              <p:cNvSpPr/>
              <p:nvPr/>
            </p:nvSpPr>
            <p:spPr>
              <a:xfrm rot="10800000">
                <a:off x="337025" y="6211540"/>
                <a:ext cx="2353353" cy="2661206"/>
              </a:xfrm>
              <a:prstGeom prst="rect">
                <a:avLst/>
              </a:prstGeom>
              <a:gradFill flip="none" rotWithShape="1">
                <a:gsLst>
                  <a:gs pos="0">
                    <a:srgbClr val="9D0C35">
                      <a:alpha val="50000"/>
                    </a:srgbClr>
                  </a:gs>
                  <a:gs pos="100000">
                    <a:srgbClr val="35001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6235" name="Trapezoid 6234">
                <a:extLst>
                  <a:ext uri="{FF2B5EF4-FFF2-40B4-BE49-F238E27FC236}">
                    <a16:creationId xmlns:a16="http://schemas.microsoft.com/office/drawing/2014/main" id="{48044CF5-FF36-F95A-CCC9-CB4D3A700E91}"/>
                  </a:ext>
                </a:extLst>
              </p:cNvPr>
              <p:cNvSpPr/>
              <p:nvPr/>
            </p:nvSpPr>
            <p:spPr>
              <a:xfrm rot="10800000">
                <a:off x="337020" y="6057615"/>
                <a:ext cx="2353356" cy="600341"/>
              </a:xfrm>
              <a:prstGeom prst="trapezoid">
                <a:avLst>
                  <a:gd name="adj" fmla="val 76882"/>
                </a:avLst>
              </a:prstGeom>
              <a:gradFill>
                <a:gsLst>
                  <a:gs pos="0">
                    <a:srgbClr val="9D0C35">
                      <a:lumMod val="97000"/>
                    </a:srgbClr>
                  </a:gs>
                  <a:gs pos="100000">
                    <a:srgbClr val="350012"/>
                  </a:gs>
                </a:gsLst>
                <a:lin ang="81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6236" name="TextBox 6235">
                <a:extLst>
                  <a:ext uri="{FF2B5EF4-FFF2-40B4-BE49-F238E27FC236}">
                    <a16:creationId xmlns:a16="http://schemas.microsoft.com/office/drawing/2014/main" id="{A0976D6E-E4E4-86E3-BA14-DCAF82F64419}"/>
                  </a:ext>
                </a:extLst>
              </p:cNvPr>
              <p:cNvSpPr txBox="1"/>
              <p:nvPr/>
            </p:nvSpPr>
            <p:spPr>
              <a:xfrm>
                <a:off x="1038306" y="6151608"/>
                <a:ext cx="984565" cy="338553"/>
              </a:xfrm>
              <a:prstGeom prst="rect">
                <a:avLst/>
              </a:prstGeom>
              <a:noFill/>
            </p:spPr>
            <p:txBody>
              <a:bodyPr wrap="none" rtlCol="0">
                <a:spAutoFit/>
              </a:bodyPr>
              <a:lstStyle/>
              <a:p>
                <a:pPr algn="ctr"/>
                <a:r>
                  <a:rPr lang="en-IN" sz="1600" dirty="0">
                    <a:solidFill>
                      <a:schemeClr val="bg1"/>
                    </a:solidFill>
                    <a:latin typeface="Segoe UI Black" panose="020B0A02040204020203" pitchFamily="34" charset="0"/>
                    <a:ea typeface="Segoe UI Black" panose="020B0A02040204020203" pitchFamily="34" charset="0"/>
                  </a:rPr>
                  <a:t>Group E</a:t>
                </a:r>
              </a:p>
            </p:txBody>
          </p:sp>
          <p:grpSp>
            <p:nvGrpSpPr>
              <p:cNvPr id="6237" name="Group 6236">
                <a:extLst>
                  <a:ext uri="{FF2B5EF4-FFF2-40B4-BE49-F238E27FC236}">
                    <a16:creationId xmlns:a16="http://schemas.microsoft.com/office/drawing/2014/main" id="{7DB1A9AF-9A37-F102-F681-6EF615F6A941}"/>
                  </a:ext>
                </a:extLst>
              </p:cNvPr>
              <p:cNvGrpSpPr/>
              <p:nvPr/>
            </p:nvGrpSpPr>
            <p:grpSpPr>
              <a:xfrm>
                <a:off x="597106" y="6845797"/>
                <a:ext cx="1820431" cy="1673278"/>
                <a:chOff x="1636358" y="3518695"/>
                <a:chExt cx="1438461" cy="1322185"/>
              </a:xfrm>
            </p:grpSpPr>
            <p:sp>
              <p:nvSpPr>
                <p:cNvPr id="6238" name="TextBox 6237">
                  <a:extLst>
                    <a:ext uri="{FF2B5EF4-FFF2-40B4-BE49-F238E27FC236}">
                      <a16:creationId xmlns:a16="http://schemas.microsoft.com/office/drawing/2014/main" id="{7E3308F9-60AB-6AD6-8EF9-0469FE28B081}"/>
                    </a:ext>
                  </a:extLst>
                </p:cNvPr>
                <p:cNvSpPr txBox="1"/>
                <p:nvPr/>
              </p:nvSpPr>
              <p:spPr>
                <a:xfrm>
                  <a:off x="2045879" y="3518695"/>
                  <a:ext cx="476516"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Spain</a:t>
                  </a:r>
                </a:p>
              </p:txBody>
            </p:sp>
            <p:sp>
              <p:nvSpPr>
                <p:cNvPr id="6239" name="TextBox 6238">
                  <a:extLst>
                    <a:ext uri="{FF2B5EF4-FFF2-40B4-BE49-F238E27FC236}">
                      <a16:creationId xmlns:a16="http://schemas.microsoft.com/office/drawing/2014/main" id="{932FE053-E096-3D54-590E-F3739713C587}"/>
                    </a:ext>
                  </a:extLst>
                </p:cNvPr>
                <p:cNvSpPr txBox="1"/>
                <p:nvPr/>
              </p:nvSpPr>
              <p:spPr>
                <a:xfrm>
                  <a:off x="2045879" y="3877506"/>
                  <a:ext cx="760247"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Costa Rica</a:t>
                  </a:r>
                </a:p>
              </p:txBody>
            </p:sp>
            <p:sp>
              <p:nvSpPr>
                <p:cNvPr id="6240" name="TextBox 6239">
                  <a:extLst>
                    <a:ext uri="{FF2B5EF4-FFF2-40B4-BE49-F238E27FC236}">
                      <a16:creationId xmlns:a16="http://schemas.microsoft.com/office/drawing/2014/main" id="{7B7E25B8-F738-83B9-336D-46BC4B634371}"/>
                    </a:ext>
                  </a:extLst>
                </p:cNvPr>
                <p:cNvSpPr txBox="1"/>
                <p:nvPr/>
              </p:nvSpPr>
              <p:spPr>
                <a:xfrm>
                  <a:off x="2045879" y="4236317"/>
                  <a:ext cx="685513"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Germany</a:t>
                  </a:r>
                </a:p>
              </p:txBody>
            </p:sp>
            <p:sp>
              <p:nvSpPr>
                <p:cNvPr id="6241" name="TextBox 6240">
                  <a:extLst>
                    <a:ext uri="{FF2B5EF4-FFF2-40B4-BE49-F238E27FC236}">
                      <a16:creationId xmlns:a16="http://schemas.microsoft.com/office/drawing/2014/main" id="{46DD2949-2218-1EFC-9242-5CAA4C632B08}"/>
                    </a:ext>
                  </a:extLst>
                </p:cNvPr>
                <p:cNvSpPr txBox="1"/>
                <p:nvPr/>
              </p:nvSpPr>
              <p:spPr>
                <a:xfrm>
                  <a:off x="2045879" y="4595129"/>
                  <a:ext cx="1028940" cy="218878"/>
                </a:xfrm>
                <a:prstGeom prst="rect">
                  <a:avLst/>
                </a:prstGeom>
                <a:no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Japan</a:t>
                  </a:r>
                </a:p>
              </p:txBody>
            </p:sp>
            <p:pic>
              <p:nvPicPr>
                <p:cNvPr id="6242" name="Picture Placeholder 40" descr="A picture containing icon&#10;&#10;Description automatically generated">
                  <a:extLst>
                    <a:ext uri="{FF2B5EF4-FFF2-40B4-BE49-F238E27FC236}">
                      <a16:creationId xmlns:a16="http://schemas.microsoft.com/office/drawing/2014/main" id="{DD7867B4-CB10-4F15-40DE-D1AEB4F7C651}"/>
                    </a:ext>
                  </a:extLst>
                </p:cNvPr>
                <p:cNvPicPr>
                  <a:picLocks noChangeAspect="1"/>
                </p:cNvPicPr>
                <p:nvPr/>
              </p:nvPicPr>
              <p:blipFill>
                <a:blip r:embed="rId3">
                  <a:extLst>
                    <a:ext uri="{28A0092B-C50C-407E-A947-70E740481C1C}">
                      <a14:useLocalDpi xmlns:a14="http://schemas.microsoft.com/office/drawing/2010/main" val="0"/>
                    </a:ext>
                  </a:extLst>
                </a:blip>
                <a:srcRect t="1087" b="1087"/>
                <a:stretch>
                  <a:fillRect/>
                </a:stretch>
              </p:blipFill>
              <p:spPr>
                <a:xfrm>
                  <a:off x="1636358" y="390875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6243" name="Picture Placeholder 46" descr="Shape, background pattern&#10;&#10;Description automatically generated">
                  <a:extLst>
                    <a:ext uri="{FF2B5EF4-FFF2-40B4-BE49-F238E27FC236}">
                      <a16:creationId xmlns:a16="http://schemas.microsoft.com/office/drawing/2014/main" id="{5A2DBE20-E881-F97A-370E-C031B0AC069F}"/>
                    </a:ext>
                  </a:extLst>
                </p:cNvPr>
                <p:cNvPicPr>
                  <a:picLocks noChangeAspect="1"/>
                </p:cNvPicPr>
                <p:nvPr/>
              </p:nvPicPr>
              <p:blipFill>
                <a:blip r:embed="rId4">
                  <a:extLst>
                    <a:ext uri="{28A0092B-C50C-407E-A947-70E740481C1C}">
                      <a14:useLocalDpi xmlns:a14="http://schemas.microsoft.com/office/drawing/2010/main" val="0"/>
                    </a:ext>
                  </a:extLst>
                </a:blip>
                <a:srcRect t="1087" b="1087"/>
                <a:stretch>
                  <a:fillRect/>
                </a:stretch>
              </p:blipFill>
              <p:spPr>
                <a:xfrm>
                  <a:off x="1636358" y="426756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6244" name="Picture Placeholder 48" descr="Bubble chart&#10;&#10;Description automatically generated">
                  <a:extLst>
                    <a:ext uri="{FF2B5EF4-FFF2-40B4-BE49-F238E27FC236}">
                      <a16:creationId xmlns:a16="http://schemas.microsoft.com/office/drawing/2014/main" id="{19DAFB8F-87B1-6F91-DB58-508130BD3121}"/>
                    </a:ext>
                  </a:extLst>
                </p:cNvPr>
                <p:cNvPicPr>
                  <a:picLocks noChangeAspect="1"/>
                </p:cNvPicPr>
                <p:nvPr/>
              </p:nvPicPr>
              <p:blipFill>
                <a:blip r:embed="rId5">
                  <a:extLst>
                    <a:ext uri="{28A0092B-C50C-407E-A947-70E740481C1C}">
                      <a14:useLocalDpi xmlns:a14="http://schemas.microsoft.com/office/drawing/2010/main" val="0"/>
                    </a:ext>
                  </a:extLst>
                </a:blip>
                <a:srcRect b="26"/>
                <a:stretch>
                  <a:fillRect/>
                </a:stretch>
              </p:blipFill>
              <p:spPr>
                <a:xfrm>
                  <a:off x="1636358" y="462637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6245" name="Picture Placeholder 44">
                  <a:extLst>
                    <a:ext uri="{FF2B5EF4-FFF2-40B4-BE49-F238E27FC236}">
                      <a16:creationId xmlns:a16="http://schemas.microsoft.com/office/drawing/2014/main" id="{7758B0A8-553C-04FC-3841-F04C901CE9B0}"/>
                    </a:ext>
                  </a:extLst>
                </p:cNvPr>
                <p:cNvPicPr>
                  <a:picLocks noChangeAspect="1"/>
                </p:cNvPicPr>
                <p:nvPr/>
              </p:nvPicPr>
              <p:blipFill>
                <a:blip r:embed="rId6">
                  <a:extLst>
                    <a:ext uri="{28A0092B-C50C-407E-A947-70E740481C1C}">
                      <a14:useLocalDpi xmlns:a14="http://schemas.microsoft.com/office/drawing/2010/main" val="0"/>
                    </a:ext>
                  </a:extLst>
                </a:blip>
                <a:srcRect b="-61"/>
                <a:stretch>
                  <a:fillRect/>
                </a:stretch>
              </p:blipFill>
              <p:spPr>
                <a:xfrm>
                  <a:off x="1636358" y="354994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grpSp>
          <p:nvGrpSpPr>
            <p:cNvPr id="6189" name="Group 6188">
              <a:extLst>
                <a:ext uri="{FF2B5EF4-FFF2-40B4-BE49-F238E27FC236}">
                  <a16:creationId xmlns:a16="http://schemas.microsoft.com/office/drawing/2014/main" id="{E3F7A629-DB89-EAAD-EAB6-D787257750FE}"/>
                </a:ext>
              </a:extLst>
            </p:cNvPr>
            <p:cNvGrpSpPr/>
            <p:nvPr/>
          </p:nvGrpSpPr>
          <p:grpSpPr>
            <a:xfrm>
              <a:off x="3404980" y="6057615"/>
              <a:ext cx="2353358" cy="2815131"/>
              <a:chOff x="3488532" y="6057615"/>
              <a:chExt cx="2353358" cy="2815131"/>
            </a:xfrm>
          </p:grpSpPr>
          <p:sp>
            <p:nvSpPr>
              <p:cNvPr id="6222" name="Rectangle 6221">
                <a:extLst>
                  <a:ext uri="{FF2B5EF4-FFF2-40B4-BE49-F238E27FC236}">
                    <a16:creationId xmlns:a16="http://schemas.microsoft.com/office/drawing/2014/main" id="{A5BC2225-D609-E05D-0FE1-BDB6CB580686}"/>
                  </a:ext>
                </a:extLst>
              </p:cNvPr>
              <p:cNvSpPr/>
              <p:nvPr/>
            </p:nvSpPr>
            <p:spPr>
              <a:xfrm rot="10800000">
                <a:off x="3488537" y="6211540"/>
                <a:ext cx="2353353" cy="2661206"/>
              </a:xfrm>
              <a:prstGeom prst="rect">
                <a:avLst/>
              </a:prstGeom>
              <a:gradFill flip="none" rotWithShape="1">
                <a:gsLst>
                  <a:gs pos="0">
                    <a:srgbClr val="9D0C35">
                      <a:alpha val="50000"/>
                    </a:srgbClr>
                  </a:gs>
                  <a:gs pos="100000">
                    <a:srgbClr val="35001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6223" name="Trapezoid 6222">
                <a:extLst>
                  <a:ext uri="{FF2B5EF4-FFF2-40B4-BE49-F238E27FC236}">
                    <a16:creationId xmlns:a16="http://schemas.microsoft.com/office/drawing/2014/main" id="{F8C1890D-8EFB-1AED-B148-C38F3525EFE9}"/>
                  </a:ext>
                </a:extLst>
              </p:cNvPr>
              <p:cNvSpPr/>
              <p:nvPr/>
            </p:nvSpPr>
            <p:spPr>
              <a:xfrm rot="10800000">
                <a:off x="3488532" y="6057615"/>
                <a:ext cx="2353356" cy="600341"/>
              </a:xfrm>
              <a:prstGeom prst="trapezoid">
                <a:avLst>
                  <a:gd name="adj" fmla="val 76882"/>
                </a:avLst>
              </a:prstGeom>
              <a:gradFill>
                <a:gsLst>
                  <a:gs pos="0">
                    <a:srgbClr val="9D0C35">
                      <a:lumMod val="97000"/>
                    </a:srgbClr>
                  </a:gs>
                  <a:gs pos="100000">
                    <a:srgbClr val="350012"/>
                  </a:gs>
                </a:gsLst>
                <a:lin ang="81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6224" name="TextBox 6223">
                <a:extLst>
                  <a:ext uri="{FF2B5EF4-FFF2-40B4-BE49-F238E27FC236}">
                    <a16:creationId xmlns:a16="http://schemas.microsoft.com/office/drawing/2014/main" id="{B6E0EBCE-6FC9-AF3A-51CB-0E026E97E0CC}"/>
                  </a:ext>
                </a:extLst>
              </p:cNvPr>
              <p:cNvSpPr txBox="1"/>
              <p:nvPr/>
            </p:nvSpPr>
            <p:spPr>
              <a:xfrm>
                <a:off x="4191420" y="6151608"/>
                <a:ext cx="981359" cy="338553"/>
              </a:xfrm>
              <a:prstGeom prst="rect">
                <a:avLst/>
              </a:prstGeom>
              <a:noFill/>
            </p:spPr>
            <p:txBody>
              <a:bodyPr wrap="none" rtlCol="0">
                <a:spAutoFit/>
              </a:bodyPr>
              <a:lstStyle/>
              <a:p>
                <a:pPr algn="ctr"/>
                <a:r>
                  <a:rPr lang="en-IN" sz="1600" dirty="0">
                    <a:solidFill>
                      <a:schemeClr val="bg1"/>
                    </a:solidFill>
                    <a:latin typeface="Segoe UI Black" panose="020B0A02040204020203" pitchFamily="34" charset="0"/>
                    <a:ea typeface="Segoe UI Black" panose="020B0A02040204020203" pitchFamily="34" charset="0"/>
                  </a:rPr>
                  <a:t>Group F</a:t>
                </a:r>
              </a:p>
            </p:txBody>
          </p:sp>
          <p:grpSp>
            <p:nvGrpSpPr>
              <p:cNvPr id="6225" name="Group 6224">
                <a:extLst>
                  <a:ext uri="{FF2B5EF4-FFF2-40B4-BE49-F238E27FC236}">
                    <a16:creationId xmlns:a16="http://schemas.microsoft.com/office/drawing/2014/main" id="{1B34BD20-F927-F11B-64EC-8B6E247092D1}"/>
                  </a:ext>
                </a:extLst>
              </p:cNvPr>
              <p:cNvGrpSpPr/>
              <p:nvPr/>
            </p:nvGrpSpPr>
            <p:grpSpPr>
              <a:xfrm>
                <a:off x="3748618" y="6845797"/>
                <a:ext cx="1820431" cy="1673277"/>
                <a:chOff x="4126607" y="3518695"/>
                <a:chExt cx="1438461" cy="1322184"/>
              </a:xfrm>
            </p:grpSpPr>
            <p:sp>
              <p:nvSpPr>
                <p:cNvPr id="6226" name="TextBox 6225">
                  <a:extLst>
                    <a:ext uri="{FF2B5EF4-FFF2-40B4-BE49-F238E27FC236}">
                      <a16:creationId xmlns:a16="http://schemas.microsoft.com/office/drawing/2014/main" id="{8CA72DE4-3A18-3EA7-37C2-D72A2FDB54EA}"/>
                    </a:ext>
                  </a:extLst>
                </p:cNvPr>
                <p:cNvSpPr txBox="1"/>
                <p:nvPr/>
              </p:nvSpPr>
              <p:spPr>
                <a:xfrm>
                  <a:off x="4536128" y="3518695"/>
                  <a:ext cx="643715"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Belgium</a:t>
                  </a:r>
                </a:p>
              </p:txBody>
            </p:sp>
            <p:sp>
              <p:nvSpPr>
                <p:cNvPr id="6227" name="TextBox 6226">
                  <a:extLst>
                    <a:ext uri="{FF2B5EF4-FFF2-40B4-BE49-F238E27FC236}">
                      <a16:creationId xmlns:a16="http://schemas.microsoft.com/office/drawing/2014/main" id="{BDA2463A-6D06-9A37-0B75-66CEA01A0360}"/>
                    </a:ext>
                  </a:extLst>
                </p:cNvPr>
                <p:cNvSpPr txBox="1"/>
                <p:nvPr/>
              </p:nvSpPr>
              <p:spPr>
                <a:xfrm>
                  <a:off x="4536128" y="3877506"/>
                  <a:ext cx="581648"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Canada</a:t>
                  </a:r>
                </a:p>
              </p:txBody>
            </p:sp>
            <p:sp>
              <p:nvSpPr>
                <p:cNvPr id="6228" name="TextBox 6227">
                  <a:extLst>
                    <a:ext uri="{FF2B5EF4-FFF2-40B4-BE49-F238E27FC236}">
                      <a16:creationId xmlns:a16="http://schemas.microsoft.com/office/drawing/2014/main" id="{37A04D54-E483-97E3-0F0D-F107E1BB1748}"/>
                    </a:ext>
                  </a:extLst>
                </p:cNvPr>
                <p:cNvSpPr txBox="1"/>
                <p:nvPr/>
              </p:nvSpPr>
              <p:spPr>
                <a:xfrm>
                  <a:off x="4536128" y="4236317"/>
                  <a:ext cx="672847"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Morocco</a:t>
                  </a:r>
                </a:p>
              </p:txBody>
            </p:sp>
            <p:sp>
              <p:nvSpPr>
                <p:cNvPr id="6229" name="TextBox 6228">
                  <a:extLst>
                    <a:ext uri="{FF2B5EF4-FFF2-40B4-BE49-F238E27FC236}">
                      <a16:creationId xmlns:a16="http://schemas.microsoft.com/office/drawing/2014/main" id="{E7A0C2E1-3722-8A94-9D43-59981243ECAE}"/>
                    </a:ext>
                  </a:extLst>
                </p:cNvPr>
                <p:cNvSpPr txBox="1"/>
                <p:nvPr/>
              </p:nvSpPr>
              <p:spPr>
                <a:xfrm>
                  <a:off x="4536128" y="4595129"/>
                  <a:ext cx="1028940" cy="218878"/>
                </a:xfrm>
                <a:prstGeom prst="rect">
                  <a:avLst/>
                </a:prstGeom>
                <a:no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Croatia</a:t>
                  </a:r>
                </a:p>
              </p:txBody>
            </p:sp>
            <p:pic>
              <p:nvPicPr>
                <p:cNvPr id="6230" name="Picture Placeholder 50" descr="Shape, background pattern&#10;&#10;Description automatically generated">
                  <a:extLst>
                    <a:ext uri="{FF2B5EF4-FFF2-40B4-BE49-F238E27FC236}">
                      <a16:creationId xmlns:a16="http://schemas.microsoft.com/office/drawing/2014/main" id="{C52FF799-1924-70F9-417F-BF2600350D1C}"/>
                    </a:ext>
                  </a:extLst>
                </p:cNvPr>
                <p:cNvPicPr>
                  <a:picLocks noChangeAspect="1"/>
                </p:cNvPicPr>
                <p:nvPr/>
              </p:nvPicPr>
              <p:blipFill>
                <a:blip r:embed="rId7">
                  <a:extLst>
                    <a:ext uri="{28A0092B-C50C-407E-A947-70E740481C1C}">
                      <a14:useLocalDpi xmlns:a14="http://schemas.microsoft.com/office/drawing/2010/main" val="0"/>
                    </a:ext>
                  </a:extLst>
                </a:blip>
                <a:srcRect b="53"/>
                <a:stretch>
                  <a:fillRect/>
                </a:stretch>
              </p:blipFill>
              <p:spPr>
                <a:xfrm>
                  <a:off x="4126607" y="354994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6231" name="Picture Placeholder 53" descr="A picture containing icon&#10;&#10;Description automatically generated">
                  <a:extLst>
                    <a:ext uri="{FF2B5EF4-FFF2-40B4-BE49-F238E27FC236}">
                      <a16:creationId xmlns:a16="http://schemas.microsoft.com/office/drawing/2014/main" id="{E4A9402F-421E-4A9E-0B85-48457F42BB76}"/>
                    </a:ext>
                  </a:extLst>
                </p:cNvPr>
                <p:cNvPicPr>
                  <a:picLocks noChangeAspect="1"/>
                </p:cNvPicPr>
                <p:nvPr/>
              </p:nvPicPr>
              <p:blipFill>
                <a:blip r:embed="rId8">
                  <a:extLst>
                    <a:ext uri="{28A0092B-C50C-407E-A947-70E740481C1C}">
                      <a14:useLocalDpi xmlns:a14="http://schemas.microsoft.com/office/drawing/2010/main" val="0"/>
                    </a:ext>
                  </a:extLst>
                </a:blip>
                <a:srcRect b="-42"/>
                <a:stretch>
                  <a:fillRect/>
                </a:stretch>
              </p:blipFill>
              <p:spPr>
                <a:xfrm>
                  <a:off x="4126607" y="390875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6232" name="Picture Placeholder 57" descr="A picture containing shape&#10;&#10;Description automatically generated">
                  <a:extLst>
                    <a:ext uri="{FF2B5EF4-FFF2-40B4-BE49-F238E27FC236}">
                      <a16:creationId xmlns:a16="http://schemas.microsoft.com/office/drawing/2014/main" id="{54A78609-6CE6-A233-83CC-FFECC7840EB4}"/>
                    </a:ext>
                  </a:extLst>
                </p:cNvPr>
                <p:cNvPicPr>
                  <a:picLocks noChangeAspect="1"/>
                </p:cNvPicPr>
                <p:nvPr/>
              </p:nvPicPr>
              <p:blipFill>
                <a:blip r:embed="rId9">
                  <a:extLst>
                    <a:ext uri="{28A0092B-C50C-407E-A947-70E740481C1C}">
                      <a14:useLocalDpi xmlns:a14="http://schemas.microsoft.com/office/drawing/2010/main" val="0"/>
                    </a:ext>
                  </a:extLst>
                </a:blip>
                <a:srcRect b="-72"/>
                <a:stretch>
                  <a:fillRect/>
                </a:stretch>
              </p:blipFill>
              <p:spPr>
                <a:xfrm>
                  <a:off x="4126607" y="426756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6233" name="Picture Placeholder 61" descr="A picture containing shape&#10;&#10;Description automatically generated">
                  <a:extLst>
                    <a:ext uri="{FF2B5EF4-FFF2-40B4-BE49-F238E27FC236}">
                      <a16:creationId xmlns:a16="http://schemas.microsoft.com/office/drawing/2014/main" id="{EC8D9CAC-DD2A-83A4-064A-2ADD96A5B950}"/>
                    </a:ext>
                  </a:extLst>
                </p:cNvPr>
                <p:cNvPicPr>
                  <a:picLocks noChangeAspect="1"/>
                </p:cNvPicPr>
                <p:nvPr/>
              </p:nvPicPr>
              <p:blipFill>
                <a:blip r:embed="rId10">
                  <a:extLst>
                    <a:ext uri="{28A0092B-C50C-407E-A947-70E740481C1C}">
                      <a14:useLocalDpi xmlns:a14="http://schemas.microsoft.com/office/drawing/2010/main" val="0"/>
                    </a:ext>
                  </a:extLst>
                </a:blip>
                <a:srcRect r="-11"/>
                <a:stretch>
                  <a:fillRect/>
                </a:stretch>
              </p:blipFill>
              <p:spPr>
                <a:xfrm>
                  <a:off x="4126607" y="462637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grpSp>
          <p:nvGrpSpPr>
            <p:cNvPr id="6196" name="Group 6195">
              <a:extLst>
                <a:ext uri="{FF2B5EF4-FFF2-40B4-BE49-F238E27FC236}">
                  <a16:creationId xmlns:a16="http://schemas.microsoft.com/office/drawing/2014/main" id="{177EA53A-CBE2-18B0-440E-B3EC2938B794}"/>
                </a:ext>
              </a:extLst>
            </p:cNvPr>
            <p:cNvGrpSpPr/>
            <p:nvPr/>
          </p:nvGrpSpPr>
          <p:grpSpPr>
            <a:xfrm>
              <a:off x="6409448" y="6057614"/>
              <a:ext cx="2353356" cy="2815132"/>
              <a:chOff x="6640045" y="6057614"/>
              <a:chExt cx="2353356" cy="2815132"/>
            </a:xfrm>
          </p:grpSpPr>
          <p:sp>
            <p:nvSpPr>
              <p:cNvPr id="6210" name="Rectangle 6209">
                <a:extLst>
                  <a:ext uri="{FF2B5EF4-FFF2-40B4-BE49-F238E27FC236}">
                    <a16:creationId xmlns:a16="http://schemas.microsoft.com/office/drawing/2014/main" id="{2919E254-437E-0445-D0FC-D8A6B5A1A766}"/>
                  </a:ext>
                </a:extLst>
              </p:cNvPr>
              <p:cNvSpPr/>
              <p:nvPr/>
            </p:nvSpPr>
            <p:spPr>
              <a:xfrm rot="10800000">
                <a:off x="6640048" y="6211540"/>
                <a:ext cx="2353353" cy="2661206"/>
              </a:xfrm>
              <a:prstGeom prst="rect">
                <a:avLst/>
              </a:prstGeom>
              <a:gradFill flip="none" rotWithShape="1">
                <a:gsLst>
                  <a:gs pos="0">
                    <a:srgbClr val="9D0C35">
                      <a:alpha val="50000"/>
                    </a:srgbClr>
                  </a:gs>
                  <a:gs pos="100000">
                    <a:srgbClr val="35001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6211" name="Trapezoid 6210">
                <a:extLst>
                  <a:ext uri="{FF2B5EF4-FFF2-40B4-BE49-F238E27FC236}">
                    <a16:creationId xmlns:a16="http://schemas.microsoft.com/office/drawing/2014/main" id="{E73A39B5-45E7-7294-DCDA-7B220908060E}"/>
                  </a:ext>
                </a:extLst>
              </p:cNvPr>
              <p:cNvSpPr/>
              <p:nvPr/>
            </p:nvSpPr>
            <p:spPr>
              <a:xfrm rot="10800000">
                <a:off x="6640045" y="6057614"/>
                <a:ext cx="2353356" cy="600341"/>
              </a:xfrm>
              <a:prstGeom prst="trapezoid">
                <a:avLst>
                  <a:gd name="adj" fmla="val 76882"/>
                </a:avLst>
              </a:prstGeom>
              <a:gradFill>
                <a:gsLst>
                  <a:gs pos="0">
                    <a:srgbClr val="9D0C35">
                      <a:lumMod val="97000"/>
                    </a:srgbClr>
                  </a:gs>
                  <a:gs pos="100000">
                    <a:srgbClr val="350012"/>
                  </a:gs>
                </a:gsLst>
                <a:lin ang="81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6212" name="TextBox 6211">
                <a:extLst>
                  <a:ext uri="{FF2B5EF4-FFF2-40B4-BE49-F238E27FC236}">
                    <a16:creationId xmlns:a16="http://schemas.microsoft.com/office/drawing/2014/main" id="{42C4104A-1545-CC68-720D-4F44567B93EA}"/>
                  </a:ext>
                </a:extLst>
              </p:cNvPr>
              <p:cNvSpPr txBox="1"/>
              <p:nvPr/>
            </p:nvSpPr>
            <p:spPr>
              <a:xfrm>
                <a:off x="7323696" y="6151607"/>
                <a:ext cx="1019830" cy="338553"/>
              </a:xfrm>
              <a:prstGeom prst="rect">
                <a:avLst/>
              </a:prstGeom>
              <a:noFill/>
            </p:spPr>
            <p:txBody>
              <a:bodyPr wrap="none" rtlCol="0">
                <a:spAutoFit/>
              </a:bodyPr>
              <a:lstStyle/>
              <a:p>
                <a:pPr algn="ctr"/>
                <a:r>
                  <a:rPr lang="en-IN" sz="1600" dirty="0">
                    <a:solidFill>
                      <a:schemeClr val="bg1"/>
                    </a:solidFill>
                    <a:latin typeface="Segoe UI Black" panose="020B0A02040204020203" pitchFamily="34" charset="0"/>
                    <a:ea typeface="Segoe UI Black" panose="020B0A02040204020203" pitchFamily="34" charset="0"/>
                  </a:rPr>
                  <a:t>Group G</a:t>
                </a:r>
              </a:p>
            </p:txBody>
          </p:sp>
          <p:grpSp>
            <p:nvGrpSpPr>
              <p:cNvPr id="6213" name="Group 6212">
                <a:extLst>
                  <a:ext uri="{FF2B5EF4-FFF2-40B4-BE49-F238E27FC236}">
                    <a16:creationId xmlns:a16="http://schemas.microsoft.com/office/drawing/2014/main" id="{2BB6D7D1-DA9F-BAD7-F0B1-D601325AB657}"/>
                  </a:ext>
                </a:extLst>
              </p:cNvPr>
              <p:cNvGrpSpPr/>
              <p:nvPr/>
            </p:nvGrpSpPr>
            <p:grpSpPr>
              <a:xfrm>
                <a:off x="6899941" y="6845796"/>
                <a:ext cx="1820622" cy="1678099"/>
                <a:chOff x="6616706" y="3518695"/>
                <a:chExt cx="1438611" cy="1325994"/>
              </a:xfrm>
            </p:grpSpPr>
            <p:sp>
              <p:nvSpPr>
                <p:cNvPr id="6214" name="TextBox 6213">
                  <a:extLst>
                    <a:ext uri="{FF2B5EF4-FFF2-40B4-BE49-F238E27FC236}">
                      <a16:creationId xmlns:a16="http://schemas.microsoft.com/office/drawing/2014/main" id="{B095DF4E-980E-827B-6445-4F1B9ACB84CB}"/>
                    </a:ext>
                  </a:extLst>
                </p:cNvPr>
                <p:cNvSpPr txBox="1"/>
                <p:nvPr/>
              </p:nvSpPr>
              <p:spPr>
                <a:xfrm>
                  <a:off x="7026377" y="3518695"/>
                  <a:ext cx="489182"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Brazil</a:t>
                  </a:r>
                </a:p>
              </p:txBody>
            </p:sp>
            <p:sp>
              <p:nvSpPr>
                <p:cNvPr id="6215" name="TextBox 6214">
                  <a:extLst>
                    <a:ext uri="{FF2B5EF4-FFF2-40B4-BE49-F238E27FC236}">
                      <a16:creationId xmlns:a16="http://schemas.microsoft.com/office/drawing/2014/main" id="{56FA39C7-9A8B-15C9-E326-95BED32499D8}"/>
                    </a:ext>
                  </a:extLst>
                </p:cNvPr>
                <p:cNvSpPr txBox="1"/>
                <p:nvPr/>
              </p:nvSpPr>
              <p:spPr>
                <a:xfrm>
                  <a:off x="7026377" y="3877506"/>
                  <a:ext cx="522115"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Serbia</a:t>
                  </a:r>
                </a:p>
              </p:txBody>
            </p:sp>
            <p:sp>
              <p:nvSpPr>
                <p:cNvPr id="6216" name="TextBox 6215">
                  <a:extLst>
                    <a:ext uri="{FF2B5EF4-FFF2-40B4-BE49-F238E27FC236}">
                      <a16:creationId xmlns:a16="http://schemas.microsoft.com/office/drawing/2014/main" id="{EE76E0E2-ED84-5072-49EA-03AF40BD0363}"/>
                    </a:ext>
                  </a:extLst>
                </p:cNvPr>
                <p:cNvSpPr txBox="1"/>
                <p:nvPr/>
              </p:nvSpPr>
              <p:spPr>
                <a:xfrm>
                  <a:off x="7026377" y="4236317"/>
                  <a:ext cx="851445"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Switzerland</a:t>
                  </a:r>
                </a:p>
              </p:txBody>
            </p:sp>
            <p:sp>
              <p:nvSpPr>
                <p:cNvPr id="6217" name="TextBox 6216">
                  <a:extLst>
                    <a:ext uri="{FF2B5EF4-FFF2-40B4-BE49-F238E27FC236}">
                      <a16:creationId xmlns:a16="http://schemas.microsoft.com/office/drawing/2014/main" id="{07CD9EBB-607D-D1A5-15AA-51318D018563}"/>
                    </a:ext>
                  </a:extLst>
                </p:cNvPr>
                <p:cNvSpPr txBox="1"/>
                <p:nvPr/>
              </p:nvSpPr>
              <p:spPr>
                <a:xfrm>
                  <a:off x="7026377" y="4595129"/>
                  <a:ext cx="1028940" cy="218878"/>
                </a:xfrm>
                <a:prstGeom prst="rect">
                  <a:avLst/>
                </a:prstGeom>
                <a:no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Cameroon</a:t>
                  </a:r>
                </a:p>
              </p:txBody>
            </p:sp>
            <p:pic>
              <p:nvPicPr>
                <p:cNvPr id="6218" name="Picture Placeholder 65" descr="Chart&#10;&#10;Description automatically generated">
                  <a:extLst>
                    <a:ext uri="{FF2B5EF4-FFF2-40B4-BE49-F238E27FC236}">
                      <a16:creationId xmlns:a16="http://schemas.microsoft.com/office/drawing/2014/main" id="{F885D208-C778-BF58-C7CA-69A5733FEB8F}"/>
                    </a:ext>
                  </a:extLst>
                </p:cNvPr>
                <p:cNvPicPr>
                  <a:picLocks noChangeAspect="1"/>
                </p:cNvPicPr>
                <p:nvPr/>
              </p:nvPicPr>
              <p:blipFill>
                <a:blip r:embed="rId11">
                  <a:extLst>
                    <a:ext uri="{28A0092B-C50C-407E-A947-70E740481C1C}">
                      <a14:useLocalDpi xmlns:a14="http://schemas.microsoft.com/office/drawing/2010/main" val="0"/>
                    </a:ext>
                  </a:extLst>
                </a:blip>
                <a:srcRect b="91"/>
                <a:stretch>
                  <a:fillRect/>
                </a:stretch>
              </p:blipFill>
              <p:spPr>
                <a:xfrm>
                  <a:off x="6616706" y="355375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6219" name="Picture Placeholder 70" descr="A red and blue flag&#10;&#10;Description automatically generated with medium confidence">
                  <a:extLst>
                    <a:ext uri="{FF2B5EF4-FFF2-40B4-BE49-F238E27FC236}">
                      <a16:creationId xmlns:a16="http://schemas.microsoft.com/office/drawing/2014/main" id="{9FCFE233-71A9-E4E1-E629-1A3BE2D542D3}"/>
                    </a:ext>
                  </a:extLst>
                </p:cNvPr>
                <p:cNvPicPr>
                  <a:picLocks noChangeAspect="1"/>
                </p:cNvPicPr>
                <p:nvPr/>
              </p:nvPicPr>
              <p:blipFill>
                <a:blip r:embed="rId12">
                  <a:extLst>
                    <a:ext uri="{28A0092B-C50C-407E-A947-70E740481C1C}">
                      <a14:useLocalDpi xmlns:a14="http://schemas.microsoft.com/office/drawing/2010/main" val="0"/>
                    </a:ext>
                  </a:extLst>
                </a:blip>
                <a:srcRect b="26"/>
                <a:stretch>
                  <a:fillRect/>
                </a:stretch>
              </p:blipFill>
              <p:spPr>
                <a:xfrm>
                  <a:off x="6616706" y="391256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6220" name="Picture Placeholder 107" descr="A picture containing text, first-aid kit, clipart&#10;&#10;Description automatically generated">
                  <a:extLst>
                    <a:ext uri="{FF2B5EF4-FFF2-40B4-BE49-F238E27FC236}">
                      <a16:creationId xmlns:a16="http://schemas.microsoft.com/office/drawing/2014/main" id="{4400119C-5C59-8944-178D-0AECE835874A}"/>
                    </a:ext>
                  </a:extLst>
                </p:cNvPr>
                <p:cNvPicPr>
                  <a:picLocks noChangeAspect="1"/>
                </p:cNvPicPr>
                <p:nvPr/>
              </p:nvPicPr>
              <p:blipFill>
                <a:blip r:embed="rId13">
                  <a:extLst>
                    <a:ext uri="{28A0092B-C50C-407E-A947-70E740481C1C}">
                      <a14:useLocalDpi xmlns:a14="http://schemas.microsoft.com/office/drawing/2010/main" val="0"/>
                    </a:ext>
                  </a:extLst>
                </a:blip>
                <a:srcRect t="20652" b="20652"/>
                <a:stretch>
                  <a:fillRect/>
                </a:stretch>
              </p:blipFill>
              <p:spPr>
                <a:xfrm>
                  <a:off x="6616706" y="427137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6221" name="Picture Placeholder 111" descr="Icon&#10;&#10;Description automatically generated">
                  <a:extLst>
                    <a:ext uri="{FF2B5EF4-FFF2-40B4-BE49-F238E27FC236}">
                      <a16:creationId xmlns:a16="http://schemas.microsoft.com/office/drawing/2014/main" id="{D29EEEAA-4DE7-B22C-000F-AAE716369176}"/>
                    </a:ext>
                  </a:extLst>
                </p:cNvPr>
                <p:cNvPicPr>
                  <a:picLocks noChangeAspect="1"/>
                </p:cNvPicPr>
                <p:nvPr/>
              </p:nvPicPr>
              <p:blipFill>
                <a:blip r:embed="rId14">
                  <a:extLst>
                    <a:ext uri="{28A0092B-C50C-407E-A947-70E740481C1C}">
                      <a14:useLocalDpi xmlns:a14="http://schemas.microsoft.com/office/drawing/2010/main" val="0"/>
                    </a:ext>
                  </a:extLst>
                </a:blip>
                <a:srcRect b="-7"/>
                <a:stretch>
                  <a:fillRect/>
                </a:stretch>
              </p:blipFill>
              <p:spPr>
                <a:xfrm>
                  <a:off x="6616706" y="463018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grpSp>
          <p:nvGrpSpPr>
            <p:cNvPr id="6197" name="Group 6196">
              <a:extLst>
                <a:ext uri="{FF2B5EF4-FFF2-40B4-BE49-F238E27FC236}">
                  <a16:creationId xmlns:a16="http://schemas.microsoft.com/office/drawing/2014/main" id="{E4DE12F8-CD29-C860-F5C4-822E85FA6B78}"/>
                </a:ext>
              </a:extLst>
            </p:cNvPr>
            <p:cNvGrpSpPr/>
            <p:nvPr/>
          </p:nvGrpSpPr>
          <p:grpSpPr>
            <a:xfrm>
              <a:off x="9413915" y="6057615"/>
              <a:ext cx="2353358" cy="2815131"/>
              <a:chOff x="9726616" y="6057615"/>
              <a:chExt cx="2353358" cy="2815131"/>
            </a:xfrm>
          </p:grpSpPr>
          <p:sp>
            <p:nvSpPr>
              <p:cNvPr id="6198" name="Rectangle 6197">
                <a:extLst>
                  <a:ext uri="{FF2B5EF4-FFF2-40B4-BE49-F238E27FC236}">
                    <a16:creationId xmlns:a16="http://schemas.microsoft.com/office/drawing/2014/main" id="{7524EFC0-310C-11A7-9340-454DD9F46C82}"/>
                  </a:ext>
                </a:extLst>
              </p:cNvPr>
              <p:cNvSpPr/>
              <p:nvPr/>
            </p:nvSpPr>
            <p:spPr>
              <a:xfrm rot="10800000">
                <a:off x="9726616" y="6211540"/>
                <a:ext cx="2353353" cy="2661206"/>
              </a:xfrm>
              <a:prstGeom prst="rect">
                <a:avLst/>
              </a:prstGeom>
              <a:gradFill flip="none" rotWithShape="1">
                <a:gsLst>
                  <a:gs pos="0">
                    <a:srgbClr val="9D0C35">
                      <a:alpha val="50000"/>
                    </a:srgbClr>
                  </a:gs>
                  <a:gs pos="100000">
                    <a:srgbClr val="35001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6199" name="Trapezoid 6198">
                <a:extLst>
                  <a:ext uri="{FF2B5EF4-FFF2-40B4-BE49-F238E27FC236}">
                    <a16:creationId xmlns:a16="http://schemas.microsoft.com/office/drawing/2014/main" id="{AF55753E-E969-EB15-DA77-CC0CFC44259D}"/>
                  </a:ext>
                </a:extLst>
              </p:cNvPr>
              <p:cNvSpPr/>
              <p:nvPr/>
            </p:nvSpPr>
            <p:spPr>
              <a:xfrm rot="10800000">
                <a:off x="9726618" y="6057615"/>
                <a:ext cx="2353356" cy="600341"/>
              </a:xfrm>
              <a:prstGeom prst="trapezoid">
                <a:avLst>
                  <a:gd name="adj" fmla="val 76882"/>
                </a:avLst>
              </a:prstGeom>
              <a:gradFill>
                <a:gsLst>
                  <a:gs pos="0">
                    <a:srgbClr val="9D0C35">
                      <a:lumMod val="97000"/>
                    </a:srgbClr>
                  </a:gs>
                  <a:gs pos="100000">
                    <a:srgbClr val="350012"/>
                  </a:gs>
                </a:gsLst>
                <a:lin ang="81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6200" name="TextBox 6199">
                <a:extLst>
                  <a:ext uri="{FF2B5EF4-FFF2-40B4-BE49-F238E27FC236}">
                    <a16:creationId xmlns:a16="http://schemas.microsoft.com/office/drawing/2014/main" id="{D05D478B-4FB4-1DC2-5D10-0C399D8C32EE}"/>
                  </a:ext>
                </a:extLst>
              </p:cNvPr>
              <p:cNvSpPr txBox="1"/>
              <p:nvPr/>
            </p:nvSpPr>
            <p:spPr>
              <a:xfrm>
                <a:off x="10467193" y="6151607"/>
                <a:ext cx="1035859" cy="338553"/>
              </a:xfrm>
              <a:prstGeom prst="rect">
                <a:avLst/>
              </a:prstGeom>
              <a:noFill/>
            </p:spPr>
            <p:txBody>
              <a:bodyPr wrap="none" rtlCol="0">
                <a:spAutoFit/>
              </a:bodyPr>
              <a:lstStyle/>
              <a:p>
                <a:pPr algn="ctr"/>
                <a:r>
                  <a:rPr lang="en-IN" sz="1600" dirty="0">
                    <a:solidFill>
                      <a:schemeClr val="bg1"/>
                    </a:solidFill>
                    <a:latin typeface="Segoe UI Black" panose="020B0A02040204020203" pitchFamily="34" charset="0"/>
                    <a:ea typeface="Segoe UI Black" panose="020B0A02040204020203" pitchFamily="34" charset="0"/>
                  </a:rPr>
                  <a:t>Group H</a:t>
                </a:r>
              </a:p>
            </p:txBody>
          </p:sp>
          <p:grpSp>
            <p:nvGrpSpPr>
              <p:cNvPr id="6201" name="Group 6200">
                <a:extLst>
                  <a:ext uri="{FF2B5EF4-FFF2-40B4-BE49-F238E27FC236}">
                    <a16:creationId xmlns:a16="http://schemas.microsoft.com/office/drawing/2014/main" id="{6DF6051A-C975-B3B7-1EBD-853C5BC9F93D}"/>
                  </a:ext>
                </a:extLst>
              </p:cNvPr>
              <p:cNvGrpSpPr/>
              <p:nvPr/>
            </p:nvGrpSpPr>
            <p:grpSpPr>
              <a:xfrm>
                <a:off x="9986699" y="6845797"/>
                <a:ext cx="2093271" cy="1673486"/>
                <a:chOff x="9107101" y="3518695"/>
                <a:chExt cx="1654052" cy="1322349"/>
              </a:xfrm>
            </p:grpSpPr>
            <p:sp>
              <p:nvSpPr>
                <p:cNvPr id="6202" name="TextBox 6201">
                  <a:extLst>
                    <a:ext uri="{FF2B5EF4-FFF2-40B4-BE49-F238E27FC236}">
                      <a16:creationId xmlns:a16="http://schemas.microsoft.com/office/drawing/2014/main" id="{0BD8C18A-B5ED-7A0A-B382-A651B541C7F3}"/>
                    </a:ext>
                  </a:extLst>
                </p:cNvPr>
                <p:cNvSpPr txBox="1"/>
                <p:nvPr/>
              </p:nvSpPr>
              <p:spPr>
                <a:xfrm>
                  <a:off x="9516625" y="3518695"/>
                  <a:ext cx="667780"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Portugal</a:t>
                  </a:r>
                </a:p>
              </p:txBody>
            </p:sp>
            <p:sp>
              <p:nvSpPr>
                <p:cNvPr id="6203" name="TextBox 6202">
                  <a:extLst>
                    <a:ext uri="{FF2B5EF4-FFF2-40B4-BE49-F238E27FC236}">
                      <a16:creationId xmlns:a16="http://schemas.microsoft.com/office/drawing/2014/main" id="{5EEE1CF2-F036-BBF0-9ABC-F92289F4F637}"/>
                    </a:ext>
                  </a:extLst>
                </p:cNvPr>
                <p:cNvSpPr txBox="1"/>
                <p:nvPr/>
              </p:nvSpPr>
              <p:spPr>
                <a:xfrm>
                  <a:off x="9516625" y="3877506"/>
                  <a:ext cx="522115"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Ghana</a:t>
                  </a:r>
                </a:p>
              </p:txBody>
            </p:sp>
            <p:sp>
              <p:nvSpPr>
                <p:cNvPr id="6204" name="TextBox 6203">
                  <a:extLst>
                    <a:ext uri="{FF2B5EF4-FFF2-40B4-BE49-F238E27FC236}">
                      <a16:creationId xmlns:a16="http://schemas.microsoft.com/office/drawing/2014/main" id="{2987D033-DB8C-0D62-C0BF-935BE7AED562}"/>
                    </a:ext>
                  </a:extLst>
                </p:cNvPr>
                <p:cNvSpPr txBox="1"/>
                <p:nvPr/>
              </p:nvSpPr>
              <p:spPr>
                <a:xfrm>
                  <a:off x="9516625" y="4236317"/>
                  <a:ext cx="657647" cy="218878"/>
                </a:xfrm>
                <a:prstGeom prst="rect">
                  <a:avLst/>
                </a:prstGeom>
                <a:no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Uruguay</a:t>
                  </a:r>
                </a:p>
              </p:txBody>
            </p:sp>
            <p:sp>
              <p:nvSpPr>
                <p:cNvPr id="6205" name="TextBox 6204">
                  <a:extLst>
                    <a:ext uri="{FF2B5EF4-FFF2-40B4-BE49-F238E27FC236}">
                      <a16:creationId xmlns:a16="http://schemas.microsoft.com/office/drawing/2014/main" id="{B5E48BC9-DD6C-1635-1961-D3587B0A209D}"/>
                    </a:ext>
                  </a:extLst>
                </p:cNvPr>
                <p:cNvSpPr txBox="1"/>
                <p:nvPr/>
              </p:nvSpPr>
              <p:spPr>
                <a:xfrm>
                  <a:off x="9516624" y="4595129"/>
                  <a:ext cx="1244529" cy="218878"/>
                </a:xfrm>
                <a:prstGeom prst="rect">
                  <a:avLst/>
                </a:prstGeom>
                <a:no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Korea Republic</a:t>
                  </a:r>
                </a:p>
              </p:txBody>
            </p:sp>
            <p:pic>
              <p:nvPicPr>
                <p:cNvPr id="6206" name="Picture Placeholder 115" descr="Diagram&#10;&#10;Description automatically generated">
                  <a:extLst>
                    <a:ext uri="{FF2B5EF4-FFF2-40B4-BE49-F238E27FC236}">
                      <a16:creationId xmlns:a16="http://schemas.microsoft.com/office/drawing/2014/main" id="{7AC70115-7609-701A-F284-9DB3B41CF0B7}"/>
                    </a:ext>
                  </a:extLst>
                </p:cNvPr>
                <p:cNvPicPr>
                  <a:picLocks noChangeAspect="1"/>
                </p:cNvPicPr>
                <p:nvPr/>
              </p:nvPicPr>
              <p:blipFill>
                <a:blip r:embed="rId15">
                  <a:extLst>
                    <a:ext uri="{28A0092B-C50C-407E-A947-70E740481C1C}">
                      <a14:useLocalDpi xmlns:a14="http://schemas.microsoft.com/office/drawing/2010/main" val="0"/>
                    </a:ext>
                  </a:extLst>
                </a:blip>
                <a:srcRect b="4"/>
                <a:stretch>
                  <a:fillRect/>
                </a:stretch>
              </p:blipFill>
              <p:spPr>
                <a:xfrm>
                  <a:off x="9107101" y="355010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6207" name="Picture Placeholder 118" descr="A picture containing icon&#10;&#10;Description automatically generated">
                  <a:extLst>
                    <a:ext uri="{FF2B5EF4-FFF2-40B4-BE49-F238E27FC236}">
                      <a16:creationId xmlns:a16="http://schemas.microsoft.com/office/drawing/2014/main" id="{0FA4F372-04FF-CB31-AD4A-7770B4969528}"/>
                    </a:ext>
                  </a:extLst>
                </p:cNvPr>
                <p:cNvPicPr>
                  <a:picLocks noChangeAspect="1"/>
                </p:cNvPicPr>
                <p:nvPr/>
              </p:nvPicPr>
              <p:blipFill>
                <a:blip r:embed="rId16">
                  <a:extLst>
                    <a:ext uri="{28A0092B-C50C-407E-A947-70E740481C1C}">
                      <a14:useLocalDpi xmlns:a14="http://schemas.microsoft.com/office/drawing/2010/main" val="0"/>
                    </a:ext>
                  </a:extLst>
                </a:blip>
                <a:srcRect b="91"/>
                <a:stretch>
                  <a:fillRect/>
                </a:stretch>
              </p:blipFill>
              <p:spPr>
                <a:xfrm>
                  <a:off x="9107101" y="390891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6208" name="Picture Placeholder 120" descr="A picture containing logo&#10;&#10;Description automatically generated">
                  <a:extLst>
                    <a:ext uri="{FF2B5EF4-FFF2-40B4-BE49-F238E27FC236}">
                      <a16:creationId xmlns:a16="http://schemas.microsoft.com/office/drawing/2014/main" id="{BC1B8299-CE1E-62F3-2918-375894200F19}"/>
                    </a:ext>
                  </a:extLst>
                </p:cNvPr>
                <p:cNvPicPr>
                  <a:picLocks noChangeAspect="1"/>
                </p:cNvPicPr>
                <p:nvPr/>
              </p:nvPicPr>
              <p:blipFill>
                <a:blip r:embed="rId17">
                  <a:extLst>
                    <a:ext uri="{28A0092B-C50C-407E-A947-70E740481C1C}">
                      <a14:useLocalDpi xmlns:a14="http://schemas.microsoft.com/office/drawing/2010/main" val="0"/>
                    </a:ext>
                  </a:extLst>
                </a:blip>
                <a:srcRect b="-27"/>
                <a:stretch>
                  <a:fillRect/>
                </a:stretch>
              </p:blipFill>
              <p:spPr>
                <a:xfrm>
                  <a:off x="9107101" y="426773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pic>
              <p:nvPicPr>
                <p:cNvPr id="6209" name="Picture Placeholder 122" descr="Logo&#10;&#10;Description automatically generated with medium confidence">
                  <a:extLst>
                    <a:ext uri="{FF2B5EF4-FFF2-40B4-BE49-F238E27FC236}">
                      <a16:creationId xmlns:a16="http://schemas.microsoft.com/office/drawing/2014/main" id="{6AAC60A9-09C1-56EA-A3B1-904A8DC71442}"/>
                    </a:ext>
                  </a:extLst>
                </p:cNvPr>
                <p:cNvPicPr>
                  <a:picLocks noChangeAspect="1"/>
                </p:cNvPicPr>
                <p:nvPr/>
              </p:nvPicPr>
              <p:blipFill>
                <a:blip r:embed="rId18">
                  <a:extLst>
                    <a:ext uri="{28A0092B-C50C-407E-A947-70E740481C1C}">
                      <a14:useLocalDpi xmlns:a14="http://schemas.microsoft.com/office/drawing/2010/main" val="0"/>
                    </a:ext>
                  </a:extLst>
                </a:blip>
                <a:srcRect b="93"/>
                <a:stretch>
                  <a:fillRect/>
                </a:stretch>
              </p:blipFill>
              <p:spPr>
                <a:xfrm>
                  <a:off x="9107101" y="4626543"/>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grpSp>
    </p:spTree>
    <p:extLst>
      <p:ext uri="{BB962C8B-B14F-4D97-AF65-F5344CB8AC3E}">
        <p14:creationId xmlns:p14="http://schemas.microsoft.com/office/powerpoint/2010/main" val="30619621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45351A6E-FA19-13CD-873C-E538CA37D476}"/>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866BA6D3-EF37-AE5B-9B68-9FC114B2BB6B}"/>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292278"/>
            <a:ext cx="7590539" cy="1323439"/>
          </a:xfrm>
          <a:prstGeom prst="rect">
            <a:avLst/>
          </a:prstGeom>
          <a:noFill/>
        </p:spPr>
        <p:txBody>
          <a:bodyPr wrap="square" rtlCol="0">
            <a:spAutoFit/>
          </a:bodyPr>
          <a:lstStyle/>
          <a:p>
            <a:pPr rtl="0">
              <a:spcBef>
                <a:spcPts val="0"/>
              </a:spcBef>
              <a:spcAft>
                <a:spcPts val="0"/>
              </a:spcAft>
            </a:pPr>
            <a:r>
              <a:rPr lang="en-US" sz="4000" b="0" i="0" u="none" strike="noStrike" dirty="0">
                <a:solidFill>
                  <a:schemeClr val="accent1"/>
                </a:solidFill>
                <a:effectLst/>
                <a:latin typeface="Segoe UI Black" panose="020B0A02040204020203" pitchFamily="34" charset="0"/>
                <a:ea typeface="Segoe UI Black" panose="020B0A02040204020203" pitchFamily="34" charset="0"/>
              </a:rPr>
              <a:t>Evolution </a:t>
            </a:r>
            <a:r>
              <a:rPr lang="en-US" sz="4000" dirty="0">
                <a:solidFill>
                  <a:schemeClr val="accent1"/>
                </a:solidFill>
                <a:latin typeface="Segoe UI Black" panose="020B0A02040204020203" pitchFamily="34" charset="0"/>
                <a:ea typeface="Segoe UI Black" panose="020B0A02040204020203" pitchFamily="34" charset="0"/>
              </a:rPr>
              <a:t>O</a:t>
            </a:r>
            <a:r>
              <a:rPr lang="en-US" sz="4000" b="0" i="0" u="none" strike="noStrike" dirty="0">
                <a:solidFill>
                  <a:schemeClr val="accent1"/>
                </a:solidFill>
                <a:effectLst/>
                <a:latin typeface="Segoe UI Black" panose="020B0A02040204020203" pitchFamily="34" charset="0"/>
                <a:ea typeface="Segoe UI Black" panose="020B0A02040204020203" pitchFamily="34" charset="0"/>
              </a:rPr>
              <a:t>f Trophy (1930-2022)</a:t>
            </a:r>
            <a:endParaRPr lang="en-US" sz="4000" b="0" dirty="0">
              <a:solidFill>
                <a:schemeClr val="accent1"/>
              </a:solidFill>
              <a:effectLst/>
              <a:latin typeface="Segoe UI Black" panose="020B0A02040204020203" pitchFamily="34" charset="0"/>
              <a:ea typeface="Segoe UI Black" panose="020B0A02040204020203" pitchFamily="34" charset="0"/>
            </a:endParaRPr>
          </a:p>
        </p:txBody>
      </p:sp>
      <p:grpSp>
        <p:nvGrpSpPr>
          <p:cNvPr id="25" name="Group 24">
            <a:extLst>
              <a:ext uri="{FF2B5EF4-FFF2-40B4-BE49-F238E27FC236}">
                <a16:creationId xmlns:a16="http://schemas.microsoft.com/office/drawing/2014/main" id="{A1CD9EB5-BFF2-9423-3013-B17EB9FDBB18}"/>
              </a:ext>
            </a:extLst>
          </p:cNvPr>
          <p:cNvGrpSpPr/>
          <p:nvPr/>
        </p:nvGrpSpPr>
        <p:grpSpPr>
          <a:xfrm>
            <a:off x="1123197" y="1860548"/>
            <a:ext cx="8552235" cy="4997452"/>
            <a:chOff x="1175096" y="1860548"/>
            <a:chExt cx="8552235" cy="4997452"/>
          </a:xfrm>
        </p:grpSpPr>
        <p:grpSp>
          <p:nvGrpSpPr>
            <p:cNvPr id="23" name="Group 22">
              <a:extLst>
                <a:ext uri="{FF2B5EF4-FFF2-40B4-BE49-F238E27FC236}">
                  <a16:creationId xmlns:a16="http://schemas.microsoft.com/office/drawing/2014/main" id="{EECEAC6E-85CD-5D1A-2CA6-019A32C29730}"/>
                </a:ext>
              </a:extLst>
            </p:cNvPr>
            <p:cNvGrpSpPr/>
            <p:nvPr/>
          </p:nvGrpSpPr>
          <p:grpSpPr>
            <a:xfrm>
              <a:off x="1175096" y="3475961"/>
              <a:ext cx="3821641" cy="3382039"/>
              <a:chOff x="1711531" y="3466579"/>
              <a:chExt cx="3821641" cy="3382039"/>
            </a:xfrm>
          </p:grpSpPr>
          <p:sp>
            <p:nvSpPr>
              <p:cNvPr id="3" name="TextBox 2">
                <a:extLst>
                  <a:ext uri="{FF2B5EF4-FFF2-40B4-BE49-F238E27FC236}">
                    <a16:creationId xmlns:a16="http://schemas.microsoft.com/office/drawing/2014/main" id="{574B5B4B-376E-21CF-F019-57E069300DDF}"/>
                  </a:ext>
                </a:extLst>
              </p:cNvPr>
              <p:cNvSpPr txBox="1"/>
              <p:nvPr/>
            </p:nvSpPr>
            <p:spPr>
              <a:xfrm>
                <a:off x="1711531" y="3776512"/>
                <a:ext cx="2237780" cy="646331"/>
              </a:xfrm>
              <a:prstGeom prst="rect">
                <a:avLst/>
              </a:prstGeom>
              <a:noFill/>
            </p:spPr>
            <p:txBody>
              <a:bodyPr wrap="square">
                <a:spAutoFit/>
              </a:bodyPr>
              <a:lstStyle/>
              <a:p>
                <a:pPr algn="r" rtl="0">
                  <a:spcBef>
                    <a:spcPts val="0"/>
                  </a:spcBef>
                  <a:spcAft>
                    <a:spcPts val="0"/>
                  </a:spcAft>
                </a:pPr>
                <a:r>
                  <a:rPr lang="en-US" i="0" u="none" strike="noStrike" dirty="0">
                    <a:solidFill>
                      <a:schemeClr val="bg1"/>
                    </a:solidFill>
                    <a:effectLst/>
                    <a:latin typeface="Segoe"/>
                    <a:ea typeface="Segoe UI Black" panose="020B0A02040204020203" pitchFamily="34" charset="0"/>
                  </a:rPr>
                  <a:t>Jules Rimet Trophy</a:t>
                </a:r>
                <a:endParaRPr lang="en-US" dirty="0">
                  <a:solidFill>
                    <a:schemeClr val="bg1"/>
                  </a:solidFill>
                  <a:latin typeface="Segoe"/>
                  <a:ea typeface="Segoe UI Black" panose="020B0A02040204020203" pitchFamily="34" charset="0"/>
                </a:endParaRPr>
              </a:p>
              <a:p>
                <a:pPr algn="r" rtl="0">
                  <a:spcBef>
                    <a:spcPts val="0"/>
                  </a:spcBef>
                  <a:spcAft>
                    <a:spcPts val="0"/>
                  </a:spcAft>
                </a:pPr>
                <a:r>
                  <a:rPr lang="en-US" i="0" u="none" strike="noStrike" dirty="0">
                    <a:solidFill>
                      <a:schemeClr val="bg1"/>
                    </a:solidFill>
                    <a:effectLst/>
                    <a:latin typeface="Segoe"/>
                    <a:ea typeface="Segoe UI Black" panose="020B0A02040204020203" pitchFamily="34" charset="0"/>
                  </a:rPr>
                  <a:t>1930-1970</a:t>
                </a:r>
                <a:endParaRPr lang="en-US" dirty="0">
                  <a:solidFill>
                    <a:schemeClr val="bg1"/>
                  </a:solidFill>
                  <a:effectLst/>
                  <a:latin typeface="Segoe"/>
                  <a:ea typeface="Segoe UI Black" panose="020B0A02040204020203" pitchFamily="34" charset="0"/>
                </a:endParaRPr>
              </a:p>
            </p:txBody>
          </p:sp>
          <p:grpSp>
            <p:nvGrpSpPr>
              <p:cNvPr id="4" name="Group 3">
                <a:extLst>
                  <a:ext uri="{FF2B5EF4-FFF2-40B4-BE49-F238E27FC236}">
                    <a16:creationId xmlns:a16="http://schemas.microsoft.com/office/drawing/2014/main" id="{D3F5C7C7-CA9A-98EE-50F0-26FE121B9C92}"/>
                  </a:ext>
                </a:extLst>
              </p:cNvPr>
              <p:cNvGrpSpPr/>
              <p:nvPr/>
            </p:nvGrpSpPr>
            <p:grpSpPr>
              <a:xfrm>
                <a:off x="3637814" y="3466579"/>
                <a:ext cx="1895358" cy="3382039"/>
                <a:chOff x="6095999" y="3095574"/>
                <a:chExt cx="2214564" cy="3951624"/>
              </a:xfrm>
            </p:grpSpPr>
            <p:grpSp>
              <p:nvGrpSpPr>
                <p:cNvPr id="18" name="Group 17">
                  <a:extLst>
                    <a:ext uri="{FF2B5EF4-FFF2-40B4-BE49-F238E27FC236}">
                      <a16:creationId xmlns:a16="http://schemas.microsoft.com/office/drawing/2014/main" id="{E50D14A6-D135-FAF8-9892-6420F11C6536}"/>
                    </a:ext>
                  </a:extLst>
                </p:cNvPr>
                <p:cNvGrpSpPr/>
                <p:nvPr/>
              </p:nvGrpSpPr>
              <p:grpSpPr>
                <a:xfrm>
                  <a:off x="6096001" y="3095574"/>
                  <a:ext cx="2214562" cy="2475816"/>
                  <a:chOff x="6096001" y="1803309"/>
                  <a:chExt cx="2214562" cy="2475816"/>
                </a:xfrm>
              </p:grpSpPr>
              <p:sp>
                <p:nvSpPr>
                  <p:cNvPr id="20" name="Rectangle 167">
                    <a:extLst>
                      <a:ext uri="{FF2B5EF4-FFF2-40B4-BE49-F238E27FC236}">
                        <a16:creationId xmlns:a16="http://schemas.microsoft.com/office/drawing/2014/main" id="{C2B452CF-02D4-BE82-46CA-1F32D7ADCC9C}"/>
                      </a:ext>
                    </a:extLst>
                  </p:cNvPr>
                  <p:cNvSpPr/>
                  <p:nvPr/>
                </p:nvSpPr>
                <p:spPr>
                  <a:xfrm>
                    <a:off x="6096001" y="3832048"/>
                    <a:ext cx="2214562" cy="447077"/>
                  </a:xfrm>
                  <a:custGeom>
                    <a:avLst/>
                    <a:gdLst>
                      <a:gd name="connsiteX0" fmla="*/ 0 w 2214562"/>
                      <a:gd name="connsiteY0" fmla="*/ 0 h 447077"/>
                      <a:gd name="connsiteX1" fmla="*/ 2214562 w 2214562"/>
                      <a:gd name="connsiteY1" fmla="*/ 0 h 447077"/>
                      <a:gd name="connsiteX2" fmla="*/ 2214562 w 2214562"/>
                      <a:gd name="connsiteY2" fmla="*/ 447077 h 447077"/>
                      <a:gd name="connsiteX3" fmla="*/ 0 w 2214562"/>
                      <a:gd name="connsiteY3" fmla="*/ 447077 h 447077"/>
                      <a:gd name="connsiteX4" fmla="*/ 0 w 2214562"/>
                      <a:gd name="connsiteY4" fmla="*/ 0 h 447077"/>
                      <a:gd name="connsiteX0" fmla="*/ 208280 w 2214562"/>
                      <a:gd name="connsiteY0" fmla="*/ 5080 h 447077"/>
                      <a:gd name="connsiteX1" fmla="*/ 2214562 w 2214562"/>
                      <a:gd name="connsiteY1" fmla="*/ 0 h 447077"/>
                      <a:gd name="connsiteX2" fmla="*/ 2214562 w 2214562"/>
                      <a:gd name="connsiteY2" fmla="*/ 447077 h 447077"/>
                      <a:gd name="connsiteX3" fmla="*/ 0 w 2214562"/>
                      <a:gd name="connsiteY3" fmla="*/ 447077 h 447077"/>
                      <a:gd name="connsiteX4" fmla="*/ 208280 w 2214562"/>
                      <a:gd name="connsiteY4" fmla="*/ 5080 h 44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4562" h="447077">
                        <a:moveTo>
                          <a:pt x="208280" y="5080"/>
                        </a:moveTo>
                        <a:lnTo>
                          <a:pt x="2214562" y="0"/>
                        </a:lnTo>
                        <a:lnTo>
                          <a:pt x="2214562" y="447077"/>
                        </a:lnTo>
                        <a:lnTo>
                          <a:pt x="0" y="447077"/>
                        </a:lnTo>
                        <a:lnTo>
                          <a:pt x="208280" y="5080"/>
                        </a:lnTo>
                        <a:close/>
                      </a:path>
                    </a:pathLst>
                  </a:custGeom>
                  <a:solidFill>
                    <a:srgbClr val="A30B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154">
                    <a:extLst>
                      <a:ext uri="{FF2B5EF4-FFF2-40B4-BE49-F238E27FC236}">
                        <a16:creationId xmlns:a16="http://schemas.microsoft.com/office/drawing/2014/main" id="{62BBE1CC-0BFB-539E-1D28-5E2ACA589EF5}"/>
                      </a:ext>
                    </a:extLst>
                  </p:cNvPr>
                  <p:cNvSpPr/>
                  <p:nvPr/>
                </p:nvSpPr>
                <p:spPr>
                  <a:xfrm>
                    <a:off x="6459956" y="3822125"/>
                    <a:ext cx="820434" cy="249252"/>
                  </a:xfrm>
                  <a:custGeom>
                    <a:avLst/>
                    <a:gdLst>
                      <a:gd name="connsiteX0" fmla="*/ 0 w 624219"/>
                      <a:gd name="connsiteY0" fmla="*/ 0 h 272112"/>
                      <a:gd name="connsiteX1" fmla="*/ 624219 w 624219"/>
                      <a:gd name="connsiteY1" fmla="*/ 0 h 272112"/>
                      <a:gd name="connsiteX2" fmla="*/ 624219 w 624219"/>
                      <a:gd name="connsiteY2" fmla="*/ 272112 h 272112"/>
                      <a:gd name="connsiteX3" fmla="*/ 0 w 624219"/>
                      <a:gd name="connsiteY3" fmla="*/ 272112 h 272112"/>
                      <a:gd name="connsiteX4" fmla="*/ 0 w 624219"/>
                      <a:gd name="connsiteY4" fmla="*/ 0 h 272112"/>
                      <a:gd name="connsiteX0" fmla="*/ 0 w 704229"/>
                      <a:gd name="connsiteY0" fmla="*/ 19050 h 272112"/>
                      <a:gd name="connsiteX1" fmla="*/ 704229 w 704229"/>
                      <a:gd name="connsiteY1" fmla="*/ 0 h 272112"/>
                      <a:gd name="connsiteX2" fmla="*/ 704229 w 704229"/>
                      <a:gd name="connsiteY2" fmla="*/ 272112 h 272112"/>
                      <a:gd name="connsiteX3" fmla="*/ 80010 w 704229"/>
                      <a:gd name="connsiteY3" fmla="*/ 272112 h 272112"/>
                      <a:gd name="connsiteX4" fmla="*/ 0 w 704229"/>
                      <a:gd name="connsiteY4" fmla="*/ 19050 h 272112"/>
                      <a:gd name="connsiteX0" fmla="*/ 0 w 730899"/>
                      <a:gd name="connsiteY0" fmla="*/ 0 h 253062"/>
                      <a:gd name="connsiteX1" fmla="*/ 730899 w 730899"/>
                      <a:gd name="connsiteY1" fmla="*/ 20955 h 253062"/>
                      <a:gd name="connsiteX2" fmla="*/ 704229 w 730899"/>
                      <a:gd name="connsiteY2" fmla="*/ 253062 h 253062"/>
                      <a:gd name="connsiteX3" fmla="*/ 80010 w 730899"/>
                      <a:gd name="connsiteY3" fmla="*/ 253062 h 253062"/>
                      <a:gd name="connsiteX4" fmla="*/ 0 w 730899"/>
                      <a:gd name="connsiteY4" fmla="*/ 0 h 253062"/>
                      <a:gd name="connsiteX0" fmla="*/ 0 w 725184"/>
                      <a:gd name="connsiteY0" fmla="*/ 3810 h 256872"/>
                      <a:gd name="connsiteX1" fmla="*/ 725184 w 725184"/>
                      <a:gd name="connsiteY1" fmla="*/ 0 h 256872"/>
                      <a:gd name="connsiteX2" fmla="*/ 704229 w 725184"/>
                      <a:gd name="connsiteY2" fmla="*/ 256872 h 256872"/>
                      <a:gd name="connsiteX3" fmla="*/ 80010 w 725184"/>
                      <a:gd name="connsiteY3" fmla="*/ 256872 h 256872"/>
                      <a:gd name="connsiteX4" fmla="*/ 0 w 725184"/>
                      <a:gd name="connsiteY4" fmla="*/ 3810 h 256872"/>
                      <a:gd name="connsiteX0" fmla="*/ 0 w 820434"/>
                      <a:gd name="connsiteY0" fmla="*/ 3810 h 256872"/>
                      <a:gd name="connsiteX1" fmla="*/ 725184 w 820434"/>
                      <a:gd name="connsiteY1" fmla="*/ 0 h 256872"/>
                      <a:gd name="connsiteX2" fmla="*/ 820434 w 820434"/>
                      <a:gd name="connsiteY2" fmla="*/ 249252 h 256872"/>
                      <a:gd name="connsiteX3" fmla="*/ 80010 w 820434"/>
                      <a:gd name="connsiteY3" fmla="*/ 256872 h 256872"/>
                      <a:gd name="connsiteX4" fmla="*/ 0 w 820434"/>
                      <a:gd name="connsiteY4" fmla="*/ 3810 h 256872"/>
                      <a:gd name="connsiteX0" fmla="*/ 0 w 820434"/>
                      <a:gd name="connsiteY0" fmla="*/ 3810 h 251157"/>
                      <a:gd name="connsiteX1" fmla="*/ 725184 w 820434"/>
                      <a:gd name="connsiteY1" fmla="*/ 0 h 251157"/>
                      <a:gd name="connsiteX2" fmla="*/ 820434 w 820434"/>
                      <a:gd name="connsiteY2" fmla="*/ 249252 h 251157"/>
                      <a:gd name="connsiteX3" fmla="*/ 560070 w 820434"/>
                      <a:gd name="connsiteY3" fmla="*/ 251157 h 251157"/>
                      <a:gd name="connsiteX4" fmla="*/ 0 w 820434"/>
                      <a:gd name="connsiteY4" fmla="*/ 3810 h 251157"/>
                      <a:gd name="connsiteX0" fmla="*/ 0 w 820434"/>
                      <a:gd name="connsiteY0" fmla="*/ 3810 h 249252"/>
                      <a:gd name="connsiteX1" fmla="*/ 725184 w 820434"/>
                      <a:gd name="connsiteY1" fmla="*/ 0 h 249252"/>
                      <a:gd name="connsiteX2" fmla="*/ 820434 w 820434"/>
                      <a:gd name="connsiteY2" fmla="*/ 249252 h 249252"/>
                      <a:gd name="connsiteX3" fmla="*/ 533400 w 820434"/>
                      <a:gd name="connsiteY3" fmla="*/ 220677 h 249252"/>
                      <a:gd name="connsiteX4" fmla="*/ 0 w 820434"/>
                      <a:gd name="connsiteY4" fmla="*/ 3810 h 249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0434" h="249252">
                        <a:moveTo>
                          <a:pt x="0" y="3810"/>
                        </a:moveTo>
                        <a:lnTo>
                          <a:pt x="725184" y="0"/>
                        </a:lnTo>
                        <a:lnTo>
                          <a:pt x="820434" y="249252"/>
                        </a:lnTo>
                        <a:lnTo>
                          <a:pt x="533400" y="220677"/>
                        </a:lnTo>
                        <a:lnTo>
                          <a:pt x="0" y="3810"/>
                        </a:lnTo>
                        <a:close/>
                      </a:path>
                    </a:pathLst>
                  </a:custGeom>
                  <a:solidFill>
                    <a:srgbClr val="35001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90F983B3-9327-13BF-24B6-0CDB513C8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327" y="1803309"/>
                    <a:ext cx="723607" cy="2278946"/>
                  </a:xfrm>
                  <a:prstGeom prst="rect">
                    <a:avLst/>
                  </a:prstGeom>
                </p:spPr>
              </p:pic>
            </p:grpSp>
            <p:sp>
              <p:nvSpPr>
                <p:cNvPr id="19" name="Rectangle 18">
                  <a:extLst>
                    <a:ext uri="{FF2B5EF4-FFF2-40B4-BE49-F238E27FC236}">
                      <a16:creationId xmlns:a16="http://schemas.microsoft.com/office/drawing/2014/main" id="{25B3E3C3-4884-B61E-6132-7746C1614DB6}"/>
                    </a:ext>
                  </a:extLst>
                </p:cNvPr>
                <p:cNvSpPr/>
                <p:nvPr/>
              </p:nvSpPr>
              <p:spPr>
                <a:xfrm>
                  <a:off x="6095999" y="5571389"/>
                  <a:ext cx="2214562" cy="14758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 name="Group 23">
              <a:extLst>
                <a:ext uri="{FF2B5EF4-FFF2-40B4-BE49-F238E27FC236}">
                  <a16:creationId xmlns:a16="http://schemas.microsoft.com/office/drawing/2014/main" id="{0D23D144-3E3A-EF01-BDA8-E0036AC7352B}"/>
                </a:ext>
              </a:extLst>
            </p:cNvPr>
            <p:cNvGrpSpPr/>
            <p:nvPr/>
          </p:nvGrpSpPr>
          <p:grpSpPr>
            <a:xfrm>
              <a:off x="5511076" y="1860548"/>
              <a:ext cx="4216255" cy="4997452"/>
              <a:chOff x="5511076" y="1860548"/>
              <a:chExt cx="4216255" cy="4997452"/>
            </a:xfrm>
          </p:grpSpPr>
          <p:grpSp>
            <p:nvGrpSpPr>
              <p:cNvPr id="11" name="Group 10">
                <a:extLst>
                  <a:ext uri="{FF2B5EF4-FFF2-40B4-BE49-F238E27FC236}">
                    <a16:creationId xmlns:a16="http://schemas.microsoft.com/office/drawing/2014/main" id="{36BDA0CD-92C2-9B58-FF83-604E7AA82D07}"/>
                  </a:ext>
                </a:extLst>
              </p:cNvPr>
              <p:cNvGrpSpPr/>
              <p:nvPr/>
            </p:nvGrpSpPr>
            <p:grpSpPr>
              <a:xfrm>
                <a:off x="7831975" y="1860548"/>
                <a:ext cx="1895356" cy="4997452"/>
                <a:chOff x="8310563" y="1219063"/>
                <a:chExt cx="2214562" cy="5839097"/>
              </a:xfrm>
            </p:grpSpPr>
            <p:grpSp>
              <p:nvGrpSpPr>
                <p:cNvPr id="13" name="Group 12">
                  <a:extLst>
                    <a:ext uri="{FF2B5EF4-FFF2-40B4-BE49-F238E27FC236}">
                      <a16:creationId xmlns:a16="http://schemas.microsoft.com/office/drawing/2014/main" id="{45D42CDE-BBD3-05DB-1DA0-9AB332DEC261}"/>
                    </a:ext>
                  </a:extLst>
                </p:cNvPr>
                <p:cNvGrpSpPr/>
                <p:nvPr/>
              </p:nvGrpSpPr>
              <p:grpSpPr>
                <a:xfrm>
                  <a:off x="8310563" y="1219063"/>
                  <a:ext cx="2214562" cy="2381286"/>
                  <a:chOff x="8310563" y="1219063"/>
                  <a:chExt cx="2214562" cy="2381286"/>
                </a:xfrm>
              </p:grpSpPr>
              <p:sp>
                <p:nvSpPr>
                  <p:cNvPr id="15" name="Rectangle 167">
                    <a:extLst>
                      <a:ext uri="{FF2B5EF4-FFF2-40B4-BE49-F238E27FC236}">
                        <a16:creationId xmlns:a16="http://schemas.microsoft.com/office/drawing/2014/main" id="{38EBEA79-C5B5-DFEA-1D01-0C49FB6638B7}"/>
                      </a:ext>
                    </a:extLst>
                  </p:cNvPr>
                  <p:cNvSpPr/>
                  <p:nvPr/>
                </p:nvSpPr>
                <p:spPr>
                  <a:xfrm>
                    <a:off x="8310563" y="3153272"/>
                    <a:ext cx="2214562" cy="447077"/>
                  </a:xfrm>
                  <a:custGeom>
                    <a:avLst/>
                    <a:gdLst>
                      <a:gd name="connsiteX0" fmla="*/ 0 w 2214562"/>
                      <a:gd name="connsiteY0" fmla="*/ 0 h 447077"/>
                      <a:gd name="connsiteX1" fmla="*/ 2214562 w 2214562"/>
                      <a:gd name="connsiteY1" fmla="*/ 0 h 447077"/>
                      <a:gd name="connsiteX2" fmla="*/ 2214562 w 2214562"/>
                      <a:gd name="connsiteY2" fmla="*/ 447077 h 447077"/>
                      <a:gd name="connsiteX3" fmla="*/ 0 w 2214562"/>
                      <a:gd name="connsiteY3" fmla="*/ 447077 h 447077"/>
                      <a:gd name="connsiteX4" fmla="*/ 0 w 2214562"/>
                      <a:gd name="connsiteY4" fmla="*/ 0 h 447077"/>
                      <a:gd name="connsiteX0" fmla="*/ 208280 w 2214562"/>
                      <a:gd name="connsiteY0" fmla="*/ 5080 h 447077"/>
                      <a:gd name="connsiteX1" fmla="*/ 2214562 w 2214562"/>
                      <a:gd name="connsiteY1" fmla="*/ 0 h 447077"/>
                      <a:gd name="connsiteX2" fmla="*/ 2214562 w 2214562"/>
                      <a:gd name="connsiteY2" fmla="*/ 447077 h 447077"/>
                      <a:gd name="connsiteX3" fmla="*/ 0 w 2214562"/>
                      <a:gd name="connsiteY3" fmla="*/ 447077 h 447077"/>
                      <a:gd name="connsiteX4" fmla="*/ 208280 w 2214562"/>
                      <a:gd name="connsiteY4" fmla="*/ 5080 h 44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4562" h="447077">
                        <a:moveTo>
                          <a:pt x="208280" y="5080"/>
                        </a:moveTo>
                        <a:lnTo>
                          <a:pt x="2214562" y="0"/>
                        </a:lnTo>
                        <a:lnTo>
                          <a:pt x="2214562" y="447077"/>
                        </a:lnTo>
                        <a:lnTo>
                          <a:pt x="0" y="447077"/>
                        </a:lnTo>
                        <a:lnTo>
                          <a:pt x="208280" y="5080"/>
                        </a:lnTo>
                        <a:close/>
                      </a:path>
                    </a:pathLst>
                  </a:custGeom>
                  <a:solidFill>
                    <a:srgbClr val="A30B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4">
                    <a:extLst>
                      <a:ext uri="{FF2B5EF4-FFF2-40B4-BE49-F238E27FC236}">
                        <a16:creationId xmlns:a16="http://schemas.microsoft.com/office/drawing/2014/main" id="{F5E1395E-8F96-2098-080C-7A2C39009E35}"/>
                      </a:ext>
                    </a:extLst>
                  </p:cNvPr>
                  <p:cNvSpPr/>
                  <p:nvPr/>
                </p:nvSpPr>
                <p:spPr>
                  <a:xfrm>
                    <a:off x="8597410" y="3155552"/>
                    <a:ext cx="820434" cy="249252"/>
                  </a:xfrm>
                  <a:custGeom>
                    <a:avLst/>
                    <a:gdLst>
                      <a:gd name="connsiteX0" fmla="*/ 0 w 624219"/>
                      <a:gd name="connsiteY0" fmla="*/ 0 h 272112"/>
                      <a:gd name="connsiteX1" fmla="*/ 624219 w 624219"/>
                      <a:gd name="connsiteY1" fmla="*/ 0 h 272112"/>
                      <a:gd name="connsiteX2" fmla="*/ 624219 w 624219"/>
                      <a:gd name="connsiteY2" fmla="*/ 272112 h 272112"/>
                      <a:gd name="connsiteX3" fmla="*/ 0 w 624219"/>
                      <a:gd name="connsiteY3" fmla="*/ 272112 h 272112"/>
                      <a:gd name="connsiteX4" fmla="*/ 0 w 624219"/>
                      <a:gd name="connsiteY4" fmla="*/ 0 h 272112"/>
                      <a:gd name="connsiteX0" fmla="*/ 0 w 704229"/>
                      <a:gd name="connsiteY0" fmla="*/ 19050 h 272112"/>
                      <a:gd name="connsiteX1" fmla="*/ 704229 w 704229"/>
                      <a:gd name="connsiteY1" fmla="*/ 0 h 272112"/>
                      <a:gd name="connsiteX2" fmla="*/ 704229 w 704229"/>
                      <a:gd name="connsiteY2" fmla="*/ 272112 h 272112"/>
                      <a:gd name="connsiteX3" fmla="*/ 80010 w 704229"/>
                      <a:gd name="connsiteY3" fmla="*/ 272112 h 272112"/>
                      <a:gd name="connsiteX4" fmla="*/ 0 w 704229"/>
                      <a:gd name="connsiteY4" fmla="*/ 19050 h 272112"/>
                      <a:gd name="connsiteX0" fmla="*/ 0 w 730899"/>
                      <a:gd name="connsiteY0" fmla="*/ 0 h 253062"/>
                      <a:gd name="connsiteX1" fmla="*/ 730899 w 730899"/>
                      <a:gd name="connsiteY1" fmla="*/ 20955 h 253062"/>
                      <a:gd name="connsiteX2" fmla="*/ 704229 w 730899"/>
                      <a:gd name="connsiteY2" fmla="*/ 253062 h 253062"/>
                      <a:gd name="connsiteX3" fmla="*/ 80010 w 730899"/>
                      <a:gd name="connsiteY3" fmla="*/ 253062 h 253062"/>
                      <a:gd name="connsiteX4" fmla="*/ 0 w 730899"/>
                      <a:gd name="connsiteY4" fmla="*/ 0 h 253062"/>
                      <a:gd name="connsiteX0" fmla="*/ 0 w 725184"/>
                      <a:gd name="connsiteY0" fmla="*/ 3810 h 256872"/>
                      <a:gd name="connsiteX1" fmla="*/ 725184 w 725184"/>
                      <a:gd name="connsiteY1" fmla="*/ 0 h 256872"/>
                      <a:gd name="connsiteX2" fmla="*/ 704229 w 725184"/>
                      <a:gd name="connsiteY2" fmla="*/ 256872 h 256872"/>
                      <a:gd name="connsiteX3" fmla="*/ 80010 w 725184"/>
                      <a:gd name="connsiteY3" fmla="*/ 256872 h 256872"/>
                      <a:gd name="connsiteX4" fmla="*/ 0 w 725184"/>
                      <a:gd name="connsiteY4" fmla="*/ 3810 h 256872"/>
                      <a:gd name="connsiteX0" fmla="*/ 0 w 820434"/>
                      <a:gd name="connsiteY0" fmla="*/ 3810 h 256872"/>
                      <a:gd name="connsiteX1" fmla="*/ 725184 w 820434"/>
                      <a:gd name="connsiteY1" fmla="*/ 0 h 256872"/>
                      <a:gd name="connsiteX2" fmla="*/ 820434 w 820434"/>
                      <a:gd name="connsiteY2" fmla="*/ 249252 h 256872"/>
                      <a:gd name="connsiteX3" fmla="*/ 80010 w 820434"/>
                      <a:gd name="connsiteY3" fmla="*/ 256872 h 256872"/>
                      <a:gd name="connsiteX4" fmla="*/ 0 w 820434"/>
                      <a:gd name="connsiteY4" fmla="*/ 3810 h 256872"/>
                      <a:gd name="connsiteX0" fmla="*/ 0 w 820434"/>
                      <a:gd name="connsiteY0" fmla="*/ 3810 h 251157"/>
                      <a:gd name="connsiteX1" fmla="*/ 725184 w 820434"/>
                      <a:gd name="connsiteY1" fmla="*/ 0 h 251157"/>
                      <a:gd name="connsiteX2" fmla="*/ 820434 w 820434"/>
                      <a:gd name="connsiteY2" fmla="*/ 249252 h 251157"/>
                      <a:gd name="connsiteX3" fmla="*/ 560070 w 820434"/>
                      <a:gd name="connsiteY3" fmla="*/ 251157 h 251157"/>
                      <a:gd name="connsiteX4" fmla="*/ 0 w 820434"/>
                      <a:gd name="connsiteY4" fmla="*/ 3810 h 251157"/>
                      <a:gd name="connsiteX0" fmla="*/ 0 w 820434"/>
                      <a:gd name="connsiteY0" fmla="*/ 3810 h 249252"/>
                      <a:gd name="connsiteX1" fmla="*/ 725184 w 820434"/>
                      <a:gd name="connsiteY1" fmla="*/ 0 h 249252"/>
                      <a:gd name="connsiteX2" fmla="*/ 820434 w 820434"/>
                      <a:gd name="connsiteY2" fmla="*/ 249252 h 249252"/>
                      <a:gd name="connsiteX3" fmla="*/ 533400 w 820434"/>
                      <a:gd name="connsiteY3" fmla="*/ 220677 h 249252"/>
                      <a:gd name="connsiteX4" fmla="*/ 0 w 820434"/>
                      <a:gd name="connsiteY4" fmla="*/ 3810 h 249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0434" h="249252">
                        <a:moveTo>
                          <a:pt x="0" y="3810"/>
                        </a:moveTo>
                        <a:lnTo>
                          <a:pt x="725184" y="0"/>
                        </a:lnTo>
                        <a:lnTo>
                          <a:pt x="820434" y="249252"/>
                        </a:lnTo>
                        <a:lnTo>
                          <a:pt x="533400" y="220677"/>
                        </a:lnTo>
                        <a:lnTo>
                          <a:pt x="0" y="3810"/>
                        </a:lnTo>
                        <a:close/>
                      </a:path>
                    </a:pathLst>
                  </a:custGeom>
                  <a:solidFill>
                    <a:srgbClr val="35001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descr="A picture containing dark, helmet&#10;&#10;Description automatically generated">
                    <a:extLst>
                      <a:ext uri="{FF2B5EF4-FFF2-40B4-BE49-F238E27FC236}">
                        <a16:creationId xmlns:a16="http://schemas.microsoft.com/office/drawing/2014/main" id="{C0D5591A-3F5B-320E-F401-3D31095BE1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2081" y="1219063"/>
                    <a:ext cx="1001237" cy="2333622"/>
                  </a:xfrm>
                  <a:prstGeom prst="rect">
                    <a:avLst/>
                  </a:prstGeom>
                </p:spPr>
              </p:pic>
            </p:grpSp>
            <p:sp>
              <p:nvSpPr>
                <p:cNvPr id="14" name="Rectangle 13">
                  <a:extLst>
                    <a:ext uri="{FF2B5EF4-FFF2-40B4-BE49-F238E27FC236}">
                      <a16:creationId xmlns:a16="http://schemas.microsoft.com/office/drawing/2014/main" id="{87FAC894-2DC3-043F-DC8C-EAEAA73E3C65}"/>
                    </a:ext>
                  </a:extLst>
                </p:cNvPr>
                <p:cNvSpPr/>
                <p:nvPr/>
              </p:nvSpPr>
              <p:spPr>
                <a:xfrm>
                  <a:off x="8310563" y="3552684"/>
                  <a:ext cx="2214562" cy="350547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2790442E-B3D7-FEA0-8F56-86FAF54B3B67}"/>
                  </a:ext>
                </a:extLst>
              </p:cNvPr>
              <p:cNvSpPr txBox="1"/>
              <p:nvPr/>
            </p:nvSpPr>
            <p:spPr>
              <a:xfrm>
                <a:off x="5511076" y="2320224"/>
                <a:ext cx="2668670" cy="646331"/>
              </a:xfrm>
              <a:prstGeom prst="rect">
                <a:avLst/>
              </a:prstGeom>
              <a:noFill/>
            </p:spPr>
            <p:txBody>
              <a:bodyPr wrap="square">
                <a:spAutoFit/>
              </a:bodyPr>
              <a:lstStyle/>
              <a:p>
                <a:pPr algn="r" rtl="0">
                  <a:spcBef>
                    <a:spcPts val="0"/>
                  </a:spcBef>
                  <a:spcAft>
                    <a:spcPts val="0"/>
                  </a:spcAft>
                </a:pPr>
                <a:r>
                  <a:rPr lang="en-US" b="0" i="0" u="none" strike="noStrike" dirty="0">
                    <a:solidFill>
                      <a:schemeClr val="bg1"/>
                    </a:solidFill>
                    <a:effectLst/>
                    <a:latin typeface="Segoe"/>
                    <a:ea typeface="Segoe UI Black" panose="020B0A02040204020203" pitchFamily="34" charset="0"/>
                  </a:rPr>
                  <a:t>FIFA World Cup Trophy 1974-Present</a:t>
                </a:r>
                <a:endParaRPr lang="en-US" sz="2000" b="1" dirty="0">
                  <a:solidFill>
                    <a:schemeClr val="bg1"/>
                  </a:solidFill>
                  <a:effectLst/>
                  <a:latin typeface="Segoe"/>
                  <a:ea typeface="Segoe UI Black" panose="020B0A02040204020203" pitchFamily="34" charset="0"/>
                </a:endParaRPr>
              </a:p>
            </p:txBody>
          </p:sp>
        </p:grpSp>
      </p:grpSp>
    </p:spTree>
    <p:extLst>
      <p:ext uri="{BB962C8B-B14F-4D97-AF65-F5344CB8AC3E}">
        <p14:creationId xmlns:p14="http://schemas.microsoft.com/office/powerpoint/2010/main" val="798432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109" name="Freeform: Shape 4108">
            <a:extLst>
              <a:ext uri="{FF2B5EF4-FFF2-40B4-BE49-F238E27FC236}">
                <a16:creationId xmlns:a16="http://schemas.microsoft.com/office/drawing/2014/main" id="{98EDD2F2-D3BB-DCD5-5EF1-5F252C39677B}"/>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0" name="Freeform: Shape 4109">
            <a:extLst>
              <a:ext uri="{FF2B5EF4-FFF2-40B4-BE49-F238E27FC236}">
                <a16:creationId xmlns:a16="http://schemas.microsoft.com/office/drawing/2014/main" id="{90A4C449-A77B-081C-66B3-6D9508A39EB3}"/>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pPr rtl="0">
              <a:spcBef>
                <a:spcPts val="0"/>
              </a:spcBef>
              <a:spcAft>
                <a:spcPts val="0"/>
              </a:spcAft>
            </a:pPr>
            <a:r>
              <a:rPr lang="en-US" sz="4000" b="0" i="0" u="none" strike="noStrike" dirty="0">
                <a:solidFill>
                  <a:schemeClr val="accent1"/>
                </a:solidFill>
                <a:effectLst/>
                <a:latin typeface="Segoe UI Black" panose="020B0A02040204020203" pitchFamily="34" charset="0"/>
                <a:ea typeface="Segoe UI Black" panose="020B0A02040204020203" pitchFamily="34" charset="0"/>
              </a:rPr>
              <a:t>FIFA Awards</a:t>
            </a:r>
            <a:endParaRPr lang="en-US" sz="6000" b="0" dirty="0">
              <a:solidFill>
                <a:schemeClr val="accent1"/>
              </a:solidFill>
              <a:effectLst/>
              <a:latin typeface="Segoe UI Black" panose="020B0A02040204020203" pitchFamily="34" charset="0"/>
              <a:ea typeface="Segoe UI Black" panose="020B0A02040204020203" pitchFamily="34" charset="0"/>
            </a:endParaRPr>
          </a:p>
        </p:txBody>
      </p:sp>
      <p:sp>
        <p:nvSpPr>
          <p:cNvPr id="4096" name="TextBox 4095">
            <a:extLst>
              <a:ext uri="{FF2B5EF4-FFF2-40B4-BE49-F238E27FC236}">
                <a16:creationId xmlns:a16="http://schemas.microsoft.com/office/drawing/2014/main" id="{0AACFDD4-2460-DEFE-7F37-33949451910F}"/>
              </a:ext>
            </a:extLst>
          </p:cNvPr>
          <p:cNvSpPr txBox="1"/>
          <p:nvPr/>
        </p:nvSpPr>
        <p:spPr>
          <a:xfrm>
            <a:off x="1479722" y="4669762"/>
            <a:ext cx="2299802" cy="473206"/>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800" dirty="0">
                <a:latin typeface="Segoe UI Black" panose="020B0A02040204020203" pitchFamily="34" charset="0"/>
                <a:ea typeface="Segoe UI Black" panose="020B0A02040204020203" pitchFamily="34" charset="0"/>
              </a:rPr>
              <a:t>Golden Ball</a:t>
            </a:r>
          </a:p>
        </p:txBody>
      </p:sp>
      <p:sp>
        <p:nvSpPr>
          <p:cNvPr id="4097" name="TextBox 4096">
            <a:extLst>
              <a:ext uri="{FF2B5EF4-FFF2-40B4-BE49-F238E27FC236}">
                <a16:creationId xmlns:a16="http://schemas.microsoft.com/office/drawing/2014/main" id="{BD232AB7-435B-B8D8-B07E-2831E8FF4EA1}"/>
              </a:ext>
            </a:extLst>
          </p:cNvPr>
          <p:cNvSpPr txBox="1"/>
          <p:nvPr/>
        </p:nvSpPr>
        <p:spPr>
          <a:xfrm>
            <a:off x="4946100" y="4669762"/>
            <a:ext cx="2299802" cy="473206"/>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800" dirty="0">
                <a:latin typeface="Segoe UI Black" panose="020B0A02040204020203" pitchFamily="34" charset="0"/>
                <a:ea typeface="Segoe UI Black" panose="020B0A02040204020203" pitchFamily="34" charset="0"/>
              </a:rPr>
              <a:t>Golden Boot</a:t>
            </a:r>
          </a:p>
        </p:txBody>
      </p:sp>
      <p:sp>
        <p:nvSpPr>
          <p:cNvPr id="4098" name="TextBox 4097">
            <a:extLst>
              <a:ext uri="{FF2B5EF4-FFF2-40B4-BE49-F238E27FC236}">
                <a16:creationId xmlns:a16="http://schemas.microsoft.com/office/drawing/2014/main" id="{93DDF892-6DE1-2483-F313-339878DB1A03}"/>
              </a:ext>
            </a:extLst>
          </p:cNvPr>
          <p:cNvSpPr txBox="1"/>
          <p:nvPr/>
        </p:nvSpPr>
        <p:spPr>
          <a:xfrm>
            <a:off x="8388890" y="4669762"/>
            <a:ext cx="2299802" cy="473206"/>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800" dirty="0">
                <a:latin typeface="Segoe UI Black" panose="020B0A02040204020203" pitchFamily="34" charset="0"/>
                <a:ea typeface="Segoe UI Black" panose="020B0A02040204020203" pitchFamily="34" charset="0"/>
              </a:rPr>
              <a:t>Golden Glove</a:t>
            </a:r>
          </a:p>
        </p:txBody>
      </p:sp>
      <p:sp>
        <p:nvSpPr>
          <p:cNvPr id="4099" name="TextBox 4098">
            <a:extLst>
              <a:ext uri="{FF2B5EF4-FFF2-40B4-BE49-F238E27FC236}">
                <a16:creationId xmlns:a16="http://schemas.microsoft.com/office/drawing/2014/main" id="{F9B28BC5-EC3F-2CAA-4B1D-FDA89A424D95}"/>
              </a:ext>
            </a:extLst>
          </p:cNvPr>
          <p:cNvSpPr txBox="1"/>
          <p:nvPr/>
        </p:nvSpPr>
        <p:spPr>
          <a:xfrm>
            <a:off x="1634630" y="5081843"/>
            <a:ext cx="1989986" cy="37535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400" b="1" dirty="0">
                <a:latin typeface="Segoe"/>
                <a:ea typeface="Segoe UI Black" panose="020B0A02040204020203" pitchFamily="34" charset="0"/>
              </a:rPr>
              <a:t>Best Player</a:t>
            </a:r>
          </a:p>
        </p:txBody>
      </p:sp>
      <p:sp>
        <p:nvSpPr>
          <p:cNvPr id="4101" name="TextBox 4100">
            <a:extLst>
              <a:ext uri="{FF2B5EF4-FFF2-40B4-BE49-F238E27FC236}">
                <a16:creationId xmlns:a16="http://schemas.microsoft.com/office/drawing/2014/main" id="{B8A6C730-7497-2C1F-53CE-24F9CEB6FF05}"/>
              </a:ext>
            </a:extLst>
          </p:cNvPr>
          <p:cNvSpPr txBox="1"/>
          <p:nvPr/>
        </p:nvSpPr>
        <p:spPr>
          <a:xfrm>
            <a:off x="4856019" y="5081843"/>
            <a:ext cx="2479964" cy="37535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1400" b="1" dirty="0">
                <a:latin typeface="Segoe"/>
                <a:ea typeface="Segoe UI Black" panose="020B0A02040204020203" pitchFamily="34" charset="0"/>
              </a:rPr>
              <a:t>Top Goal Scorer</a:t>
            </a:r>
            <a:endParaRPr lang="en-IN" sz="1400" b="1" dirty="0">
              <a:latin typeface="Segoe"/>
              <a:ea typeface="Segoe UI Black" panose="020B0A02040204020203" pitchFamily="34" charset="0"/>
            </a:endParaRPr>
          </a:p>
        </p:txBody>
      </p:sp>
      <p:sp>
        <p:nvSpPr>
          <p:cNvPr id="4102" name="TextBox 4101">
            <a:extLst>
              <a:ext uri="{FF2B5EF4-FFF2-40B4-BE49-F238E27FC236}">
                <a16:creationId xmlns:a16="http://schemas.microsoft.com/office/drawing/2014/main" id="{52666CA7-407E-336B-77DC-D0E1681711BD}"/>
              </a:ext>
            </a:extLst>
          </p:cNvPr>
          <p:cNvSpPr txBox="1"/>
          <p:nvPr/>
        </p:nvSpPr>
        <p:spPr>
          <a:xfrm>
            <a:off x="8543798" y="5081841"/>
            <a:ext cx="1989986" cy="37535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400" b="1" dirty="0">
                <a:latin typeface="Segoe"/>
                <a:ea typeface="Segoe UI Black" panose="020B0A02040204020203" pitchFamily="34" charset="0"/>
              </a:rPr>
              <a:t>Best Goalkeeper</a:t>
            </a:r>
          </a:p>
        </p:txBody>
      </p:sp>
      <p:sp>
        <p:nvSpPr>
          <p:cNvPr id="4103" name="Freeform: Shape 4102">
            <a:extLst>
              <a:ext uri="{FF2B5EF4-FFF2-40B4-BE49-F238E27FC236}">
                <a16:creationId xmlns:a16="http://schemas.microsoft.com/office/drawing/2014/main" id="{7EC04DCC-2232-1B18-886A-1913771A7BD6}"/>
              </a:ext>
            </a:extLst>
          </p:cNvPr>
          <p:cNvSpPr/>
          <p:nvPr/>
        </p:nvSpPr>
        <p:spPr>
          <a:xfrm rot="18900000" flipV="1">
            <a:off x="8124450" y="2035096"/>
            <a:ext cx="2829523" cy="2698575"/>
          </a:xfrm>
          <a:custGeom>
            <a:avLst/>
            <a:gdLst>
              <a:gd name="connsiteX0" fmla="*/ 215551 w 215550"/>
              <a:gd name="connsiteY0" fmla="*/ 107918 h 215646"/>
              <a:gd name="connsiteX1" fmla="*/ 207454 w 215550"/>
              <a:gd name="connsiteY1" fmla="*/ 118491 h 215646"/>
              <a:gd name="connsiteX2" fmla="*/ 107728 w 215550"/>
              <a:gd name="connsiteY2" fmla="*/ 215646 h 215646"/>
              <a:gd name="connsiteX3" fmla="*/ 107728 w 215550"/>
              <a:gd name="connsiteY3" fmla="*/ 215646 h 215646"/>
              <a:gd name="connsiteX4" fmla="*/ 97155 w 215550"/>
              <a:gd name="connsiteY4" fmla="*/ 207550 h 215646"/>
              <a:gd name="connsiteX5" fmla="*/ 0 w 215550"/>
              <a:gd name="connsiteY5" fmla="*/ 107823 h 215646"/>
              <a:gd name="connsiteX6" fmla="*/ 0 w 215550"/>
              <a:gd name="connsiteY6" fmla="*/ 107823 h 215646"/>
              <a:gd name="connsiteX7" fmla="*/ 26194 w 215550"/>
              <a:gd name="connsiteY7" fmla="*/ 78200 h 215646"/>
              <a:gd name="connsiteX8" fmla="*/ 78200 w 215550"/>
              <a:gd name="connsiteY8" fmla="*/ 26194 h 215646"/>
              <a:gd name="connsiteX9" fmla="*/ 107823 w 215550"/>
              <a:gd name="connsiteY9" fmla="*/ 0 h 215646"/>
              <a:gd name="connsiteX10" fmla="*/ 107823 w 215550"/>
              <a:gd name="connsiteY10" fmla="*/ 0 h 215646"/>
              <a:gd name="connsiteX11" fmla="*/ 215551 w 215550"/>
              <a:gd name="connsiteY11" fmla="*/ 107728 h 215646"/>
              <a:gd name="connsiteX12" fmla="*/ 215551 w 215550"/>
              <a:gd name="connsiteY12" fmla="*/ 107728 h 21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550" h="215646">
                <a:moveTo>
                  <a:pt x="215551" y="107918"/>
                </a:moveTo>
                <a:lnTo>
                  <a:pt x="207454" y="118491"/>
                </a:lnTo>
                <a:cubicBezTo>
                  <a:pt x="179260" y="155639"/>
                  <a:pt x="145637" y="188405"/>
                  <a:pt x="107728" y="215646"/>
                </a:cubicBezTo>
                <a:lnTo>
                  <a:pt x="107728" y="215646"/>
                </a:lnTo>
                <a:lnTo>
                  <a:pt x="97155" y="207550"/>
                </a:lnTo>
                <a:cubicBezTo>
                  <a:pt x="60007" y="179356"/>
                  <a:pt x="27241" y="145733"/>
                  <a:pt x="0" y="107823"/>
                </a:cubicBezTo>
                <a:lnTo>
                  <a:pt x="0" y="107823"/>
                </a:lnTo>
                <a:lnTo>
                  <a:pt x="26194" y="78200"/>
                </a:lnTo>
                <a:cubicBezTo>
                  <a:pt x="42481" y="59817"/>
                  <a:pt x="59817" y="42482"/>
                  <a:pt x="78200" y="26194"/>
                </a:cubicBezTo>
                <a:lnTo>
                  <a:pt x="107823" y="0"/>
                </a:lnTo>
                <a:lnTo>
                  <a:pt x="107823" y="0"/>
                </a:lnTo>
                <a:cubicBezTo>
                  <a:pt x="151638" y="27051"/>
                  <a:pt x="188595" y="63913"/>
                  <a:pt x="215551" y="107728"/>
                </a:cubicBezTo>
                <a:lnTo>
                  <a:pt x="215551" y="107728"/>
                </a:lnTo>
                <a:close/>
              </a:path>
            </a:pathLst>
          </a:custGeom>
          <a:solidFill>
            <a:schemeClr val="bg1"/>
          </a:solidFill>
          <a:ln w="9525" cap="flat">
            <a:noFill/>
            <a:prstDash val="solid"/>
            <a:miter/>
          </a:ln>
        </p:spPr>
        <p:txBody>
          <a:bodyPr rtlCol="0" anchor="ctr"/>
          <a:lstStyle/>
          <a:p>
            <a:endParaRPr lang="en-IN"/>
          </a:p>
        </p:txBody>
      </p:sp>
      <p:sp>
        <p:nvSpPr>
          <p:cNvPr id="4104" name="Freeform: Shape 4103">
            <a:extLst>
              <a:ext uri="{FF2B5EF4-FFF2-40B4-BE49-F238E27FC236}">
                <a16:creationId xmlns:a16="http://schemas.microsoft.com/office/drawing/2014/main" id="{BBFC12DC-4F8F-0061-FE27-D164F7F97069}"/>
              </a:ext>
            </a:extLst>
          </p:cNvPr>
          <p:cNvSpPr/>
          <p:nvPr/>
        </p:nvSpPr>
        <p:spPr>
          <a:xfrm rot="18900000" flipV="1">
            <a:off x="1202628" y="2035096"/>
            <a:ext cx="2829523" cy="2698575"/>
          </a:xfrm>
          <a:custGeom>
            <a:avLst/>
            <a:gdLst>
              <a:gd name="connsiteX0" fmla="*/ 215551 w 215550"/>
              <a:gd name="connsiteY0" fmla="*/ 107918 h 215646"/>
              <a:gd name="connsiteX1" fmla="*/ 207454 w 215550"/>
              <a:gd name="connsiteY1" fmla="*/ 118491 h 215646"/>
              <a:gd name="connsiteX2" fmla="*/ 107728 w 215550"/>
              <a:gd name="connsiteY2" fmla="*/ 215646 h 215646"/>
              <a:gd name="connsiteX3" fmla="*/ 107728 w 215550"/>
              <a:gd name="connsiteY3" fmla="*/ 215646 h 215646"/>
              <a:gd name="connsiteX4" fmla="*/ 97155 w 215550"/>
              <a:gd name="connsiteY4" fmla="*/ 207550 h 215646"/>
              <a:gd name="connsiteX5" fmla="*/ 0 w 215550"/>
              <a:gd name="connsiteY5" fmla="*/ 107823 h 215646"/>
              <a:gd name="connsiteX6" fmla="*/ 0 w 215550"/>
              <a:gd name="connsiteY6" fmla="*/ 107823 h 215646"/>
              <a:gd name="connsiteX7" fmla="*/ 26194 w 215550"/>
              <a:gd name="connsiteY7" fmla="*/ 78200 h 215646"/>
              <a:gd name="connsiteX8" fmla="*/ 78200 w 215550"/>
              <a:gd name="connsiteY8" fmla="*/ 26194 h 215646"/>
              <a:gd name="connsiteX9" fmla="*/ 107823 w 215550"/>
              <a:gd name="connsiteY9" fmla="*/ 0 h 215646"/>
              <a:gd name="connsiteX10" fmla="*/ 107823 w 215550"/>
              <a:gd name="connsiteY10" fmla="*/ 0 h 215646"/>
              <a:gd name="connsiteX11" fmla="*/ 215551 w 215550"/>
              <a:gd name="connsiteY11" fmla="*/ 107728 h 215646"/>
              <a:gd name="connsiteX12" fmla="*/ 215551 w 215550"/>
              <a:gd name="connsiteY12" fmla="*/ 107728 h 21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550" h="215646">
                <a:moveTo>
                  <a:pt x="215551" y="107918"/>
                </a:moveTo>
                <a:lnTo>
                  <a:pt x="207454" y="118491"/>
                </a:lnTo>
                <a:cubicBezTo>
                  <a:pt x="179260" y="155639"/>
                  <a:pt x="145637" y="188405"/>
                  <a:pt x="107728" y="215646"/>
                </a:cubicBezTo>
                <a:lnTo>
                  <a:pt x="107728" y="215646"/>
                </a:lnTo>
                <a:lnTo>
                  <a:pt x="97155" y="207550"/>
                </a:lnTo>
                <a:cubicBezTo>
                  <a:pt x="60007" y="179356"/>
                  <a:pt x="27241" y="145733"/>
                  <a:pt x="0" y="107823"/>
                </a:cubicBezTo>
                <a:lnTo>
                  <a:pt x="0" y="107823"/>
                </a:lnTo>
                <a:lnTo>
                  <a:pt x="26194" y="78200"/>
                </a:lnTo>
                <a:cubicBezTo>
                  <a:pt x="42481" y="59817"/>
                  <a:pt x="59817" y="42482"/>
                  <a:pt x="78200" y="26194"/>
                </a:cubicBezTo>
                <a:lnTo>
                  <a:pt x="107823" y="0"/>
                </a:lnTo>
                <a:lnTo>
                  <a:pt x="107823" y="0"/>
                </a:lnTo>
                <a:cubicBezTo>
                  <a:pt x="151638" y="27051"/>
                  <a:pt x="188595" y="63913"/>
                  <a:pt x="215551" y="107728"/>
                </a:cubicBezTo>
                <a:lnTo>
                  <a:pt x="215551" y="107728"/>
                </a:lnTo>
                <a:close/>
              </a:path>
            </a:pathLst>
          </a:custGeom>
          <a:solidFill>
            <a:schemeClr val="bg1"/>
          </a:solidFill>
          <a:ln w="9525" cap="flat">
            <a:noFill/>
            <a:prstDash val="solid"/>
            <a:miter/>
          </a:ln>
        </p:spPr>
        <p:txBody>
          <a:bodyPr rtlCol="0" anchor="ctr"/>
          <a:lstStyle/>
          <a:p>
            <a:endParaRPr lang="en-IN"/>
          </a:p>
        </p:txBody>
      </p:sp>
      <p:sp>
        <p:nvSpPr>
          <p:cNvPr id="4105" name="Freeform: Shape 4104">
            <a:extLst>
              <a:ext uri="{FF2B5EF4-FFF2-40B4-BE49-F238E27FC236}">
                <a16:creationId xmlns:a16="http://schemas.microsoft.com/office/drawing/2014/main" id="{67DB1000-9FEE-A220-22EC-2EFEEAAFEDFD}"/>
              </a:ext>
            </a:extLst>
          </p:cNvPr>
          <p:cNvSpPr/>
          <p:nvPr/>
        </p:nvSpPr>
        <p:spPr>
          <a:xfrm rot="18900000" flipV="1">
            <a:off x="4685585" y="2035097"/>
            <a:ext cx="2829523" cy="2698575"/>
          </a:xfrm>
          <a:custGeom>
            <a:avLst/>
            <a:gdLst>
              <a:gd name="connsiteX0" fmla="*/ 215551 w 215550"/>
              <a:gd name="connsiteY0" fmla="*/ 107918 h 215646"/>
              <a:gd name="connsiteX1" fmla="*/ 207454 w 215550"/>
              <a:gd name="connsiteY1" fmla="*/ 118491 h 215646"/>
              <a:gd name="connsiteX2" fmla="*/ 107728 w 215550"/>
              <a:gd name="connsiteY2" fmla="*/ 215646 h 215646"/>
              <a:gd name="connsiteX3" fmla="*/ 107728 w 215550"/>
              <a:gd name="connsiteY3" fmla="*/ 215646 h 215646"/>
              <a:gd name="connsiteX4" fmla="*/ 97155 w 215550"/>
              <a:gd name="connsiteY4" fmla="*/ 207550 h 215646"/>
              <a:gd name="connsiteX5" fmla="*/ 0 w 215550"/>
              <a:gd name="connsiteY5" fmla="*/ 107823 h 215646"/>
              <a:gd name="connsiteX6" fmla="*/ 0 w 215550"/>
              <a:gd name="connsiteY6" fmla="*/ 107823 h 215646"/>
              <a:gd name="connsiteX7" fmla="*/ 26194 w 215550"/>
              <a:gd name="connsiteY7" fmla="*/ 78200 h 215646"/>
              <a:gd name="connsiteX8" fmla="*/ 78200 w 215550"/>
              <a:gd name="connsiteY8" fmla="*/ 26194 h 215646"/>
              <a:gd name="connsiteX9" fmla="*/ 107823 w 215550"/>
              <a:gd name="connsiteY9" fmla="*/ 0 h 215646"/>
              <a:gd name="connsiteX10" fmla="*/ 107823 w 215550"/>
              <a:gd name="connsiteY10" fmla="*/ 0 h 215646"/>
              <a:gd name="connsiteX11" fmla="*/ 215551 w 215550"/>
              <a:gd name="connsiteY11" fmla="*/ 107728 h 215646"/>
              <a:gd name="connsiteX12" fmla="*/ 215551 w 215550"/>
              <a:gd name="connsiteY12" fmla="*/ 107728 h 21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550" h="215646">
                <a:moveTo>
                  <a:pt x="215551" y="107918"/>
                </a:moveTo>
                <a:lnTo>
                  <a:pt x="207454" y="118491"/>
                </a:lnTo>
                <a:cubicBezTo>
                  <a:pt x="179260" y="155639"/>
                  <a:pt x="145637" y="188405"/>
                  <a:pt x="107728" y="215646"/>
                </a:cubicBezTo>
                <a:lnTo>
                  <a:pt x="107728" y="215646"/>
                </a:lnTo>
                <a:lnTo>
                  <a:pt x="97155" y="207550"/>
                </a:lnTo>
                <a:cubicBezTo>
                  <a:pt x="60007" y="179356"/>
                  <a:pt x="27241" y="145733"/>
                  <a:pt x="0" y="107823"/>
                </a:cubicBezTo>
                <a:lnTo>
                  <a:pt x="0" y="107823"/>
                </a:lnTo>
                <a:lnTo>
                  <a:pt x="26194" y="78200"/>
                </a:lnTo>
                <a:cubicBezTo>
                  <a:pt x="42481" y="59817"/>
                  <a:pt x="59817" y="42482"/>
                  <a:pt x="78200" y="26194"/>
                </a:cubicBezTo>
                <a:lnTo>
                  <a:pt x="107823" y="0"/>
                </a:lnTo>
                <a:lnTo>
                  <a:pt x="107823" y="0"/>
                </a:lnTo>
                <a:cubicBezTo>
                  <a:pt x="151638" y="27051"/>
                  <a:pt x="188595" y="63913"/>
                  <a:pt x="215551" y="107728"/>
                </a:cubicBezTo>
                <a:lnTo>
                  <a:pt x="215551" y="107728"/>
                </a:lnTo>
                <a:close/>
              </a:path>
            </a:pathLst>
          </a:custGeom>
          <a:solidFill>
            <a:schemeClr val="bg1"/>
          </a:solidFill>
          <a:ln w="9525" cap="flat">
            <a:noFill/>
            <a:prstDash val="solid"/>
            <a:miter/>
          </a:ln>
        </p:spPr>
        <p:txBody>
          <a:bodyPr rtlCol="0" anchor="ctr"/>
          <a:lstStyle/>
          <a:p>
            <a:endParaRPr lang="en-IN"/>
          </a:p>
        </p:txBody>
      </p:sp>
      <p:pic>
        <p:nvPicPr>
          <p:cNvPr id="4106" name="Picture Placeholder 21">
            <a:extLst>
              <a:ext uri="{FF2B5EF4-FFF2-40B4-BE49-F238E27FC236}">
                <a16:creationId xmlns:a16="http://schemas.microsoft.com/office/drawing/2014/main" id="{2D206C0E-9710-CDA7-0555-B15B6068178A}"/>
              </a:ext>
            </a:extLst>
          </p:cNvPr>
          <p:cNvPicPr>
            <a:picLocks noChangeAspect="1"/>
          </p:cNvPicPr>
          <p:nvPr/>
        </p:nvPicPr>
        <p:blipFill>
          <a:blip r:embed="rId3">
            <a:extLst>
              <a:ext uri="{28A0092B-C50C-407E-A947-70E740481C1C}">
                <a14:useLocalDpi xmlns:a14="http://schemas.microsoft.com/office/drawing/2010/main" val="0"/>
              </a:ext>
            </a:extLst>
          </a:blip>
          <a:srcRect r="-32"/>
          <a:stretch>
            <a:fillRect/>
          </a:stretch>
        </p:blipFill>
        <p:spPr>
          <a:xfrm>
            <a:off x="1671089" y="2425617"/>
            <a:ext cx="1950018" cy="1886619"/>
          </a:xfrm>
          <a:prstGeom prst="rect">
            <a:avLst/>
          </a:prstGeom>
        </p:spPr>
      </p:pic>
      <p:pic>
        <p:nvPicPr>
          <p:cNvPr id="4107" name="Picture Placeholder 29">
            <a:extLst>
              <a:ext uri="{FF2B5EF4-FFF2-40B4-BE49-F238E27FC236}">
                <a16:creationId xmlns:a16="http://schemas.microsoft.com/office/drawing/2014/main" id="{BD8BBC00-E128-60D5-B379-4F1A4A5FDF6F}"/>
              </a:ext>
            </a:extLst>
          </p:cNvPr>
          <p:cNvPicPr>
            <a:picLocks noChangeAspect="1"/>
          </p:cNvPicPr>
          <p:nvPr/>
        </p:nvPicPr>
        <p:blipFill>
          <a:blip r:embed="rId4">
            <a:extLst>
              <a:ext uri="{28A0092B-C50C-407E-A947-70E740481C1C}">
                <a14:useLocalDpi xmlns:a14="http://schemas.microsoft.com/office/drawing/2010/main" val="0"/>
              </a:ext>
            </a:extLst>
          </a:blip>
          <a:srcRect r="7"/>
          <a:stretch>
            <a:fillRect/>
          </a:stretch>
        </p:blipFill>
        <p:spPr>
          <a:xfrm>
            <a:off x="8580257" y="2425616"/>
            <a:ext cx="1950018" cy="1886619"/>
          </a:xfrm>
          <a:prstGeom prst="rect">
            <a:avLst/>
          </a:prstGeom>
        </p:spPr>
      </p:pic>
      <p:pic>
        <p:nvPicPr>
          <p:cNvPr id="4108" name="Picture Placeholder 27" descr="A picture containing text&#10;&#10;Description automatically generated">
            <a:extLst>
              <a:ext uri="{FF2B5EF4-FFF2-40B4-BE49-F238E27FC236}">
                <a16:creationId xmlns:a16="http://schemas.microsoft.com/office/drawing/2014/main" id="{003103B7-AF43-8B7F-5095-29AE360E130E}"/>
              </a:ext>
            </a:extLst>
          </p:cNvPr>
          <p:cNvPicPr>
            <a:picLocks noChangeAspect="1"/>
          </p:cNvPicPr>
          <p:nvPr/>
        </p:nvPicPr>
        <p:blipFill>
          <a:blip r:embed="rId5">
            <a:extLst>
              <a:ext uri="{28A0092B-C50C-407E-A947-70E740481C1C}">
                <a14:useLocalDpi xmlns:a14="http://schemas.microsoft.com/office/drawing/2010/main" val="0"/>
              </a:ext>
            </a:extLst>
          </a:blip>
          <a:srcRect r="-17"/>
          <a:stretch>
            <a:fillRect/>
          </a:stretch>
        </p:blipFill>
        <p:spPr>
          <a:xfrm>
            <a:off x="5137467" y="2425618"/>
            <a:ext cx="1950018" cy="1886619"/>
          </a:xfrm>
          <a:prstGeom prst="rect">
            <a:avLst/>
          </a:prstGeom>
        </p:spPr>
      </p:pic>
    </p:spTree>
    <p:extLst>
      <p:ext uri="{BB962C8B-B14F-4D97-AF65-F5344CB8AC3E}">
        <p14:creationId xmlns:p14="http://schemas.microsoft.com/office/powerpoint/2010/main" val="39496483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193" name="Freeform: Shape 4192">
            <a:extLst>
              <a:ext uri="{FF2B5EF4-FFF2-40B4-BE49-F238E27FC236}">
                <a16:creationId xmlns:a16="http://schemas.microsoft.com/office/drawing/2014/main" id="{BC553F46-7247-0DCA-4EF5-B51276303101}"/>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94" name="Freeform: Shape 4193">
            <a:extLst>
              <a:ext uri="{FF2B5EF4-FFF2-40B4-BE49-F238E27FC236}">
                <a16:creationId xmlns:a16="http://schemas.microsoft.com/office/drawing/2014/main" id="{7B1D558B-E6AE-068E-B88F-4644B92F8449}"/>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pPr rtl="0">
              <a:spcBef>
                <a:spcPts val="0"/>
              </a:spcBef>
              <a:spcAft>
                <a:spcPts val="0"/>
              </a:spcAft>
            </a:pPr>
            <a:r>
              <a:rPr lang="en-US" sz="4000" b="0" i="0" u="none" strike="noStrike" dirty="0">
                <a:solidFill>
                  <a:schemeClr val="accent1"/>
                </a:solidFill>
                <a:effectLst/>
                <a:latin typeface="Segoe UI Black" panose="020B0A02040204020203" pitchFamily="34" charset="0"/>
                <a:ea typeface="Segoe UI Black" panose="020B0A02040204020203" pitchFamily="34" charset="0"/>
              </a:rPr>
              <a:t> FIFA Quick Facts</a:t>
            </a:r>
            <a:endParaRPr lang="en-US" sz="4000" b="0" dirty="0">
              <a:solidFill>
                <a:schemeClr val="accent1"/>
              </a:solidFill>
              <a:effectLst/>
              <a:latin typeface="Segoe UI Black" panose="020B0A02040204020203" pitchFamily="34" charset="0"/>
              <a:ea typeface="Segoe UI Black" panose="020B0A02040204020203" pitchFamily="34" charset="0"/>
            </a:endParaRPr>
          </a:p>
        </p:txBody>
      </p:sp>
      <p:grpSp>
        <p:nvGrpSpPr>
          <p:cNvPr id="4192" name="Group 4191">
            <a:extLst>
              <a:ext uri="{FF2B5EF4-FFF2-40B4-BE49-F238E27FC236}">
                <a16:creationId xmlns:a16="http://schemas.microsoft.com/office/drawing/2014/main" id="{1C678A0E-CA0F-C922-EE37-C29E8EB04EB7}"/>
              </a:ext>
            </a:extLst>
          </p:cNvPr>
          <p:cNvGrpSpPr/>
          <p:nvPr/>
        </p:nvGrpSpPr>
        <p:grpSpPr>
          <a:xfrm>
            <a:off x="862272" y="2011112"/>
            <a:ext cx="10467457" cy="3842118"/>
            <a:chOff x="862272" y="2127224"/>
            <a:chExt cx="10467457" cy="3842118"/>
          </a:xfrm>
        </p:grpSpPr>
        <p:sp>
          <p:nvSpPr>
            <p:cNvPr id="3" name="Rectangle: Rounded Corners 2">
              <a:extLst>
                <a:ext uri="{FF2B5EF4-FFF2-40B4-BE49-F238E27FC236}">
                  <a16:creationId xmlns:a16="http://schemas.microsoft.com/office/drawing/2014/main" id="{C37EBF44-8C22-64AC-59BF-DB9FD665BC88}"/>
                </a:ext>
              </a:extLst>
            </p:cNvPr>
            <p:cNvSpPr/>
            <p:nvPr/>
          </p:nvSpPr>
          <p:spPr>
            <a:xfrm>
              <a:off x="4607816" y="2806785"/>
              <a:ext cx="2841390" cy="1058862"/>
            </a:xfrm>
            <a:prstGeom prst="roundRect">
              <a:avLst>
                <a:gd name="adj" fmla="val 2989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B109E2B-D96C-658B-1FA4-70F00F0EE5C1}"/>
                </a:ext>
              </a:extLst>
            </p:cNvPr>
            <p:cNvSpPr/>
            <p:nvPr/>
          </p:nvSpPr>
          <p:spPr>
            <a:xfrm>
              <a:off x="8428684" y="2806785"/>
              <a:ext cx="2841390" cy="1058862"/>
            </a:xfrm>
            <a:prstGeom prst="roundRect">
              <a:avLst>
                <a:gd name="adj" fmla="val 2989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36C6301-048A-F5CE-A2E0-2062BE53783E}"/>
                </a:ext>
              </a:extLst>
            </p:cNvPr>
            <p:cNvSpPr/>
            <p:nvPr/>
          </p:nvSpPr>
          <p:spPr>
            <a:xfrm>
              <a:off x="4607816" y="4910480"/>
              <a:ext cx="2841390" cy="1058862"/>
            </a:xfrm>
            <a:prstGeom prst="roundRect">
              <a:avLst>
                <a:gd name="adj" fmla="val 2989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7AA0E9D-41FC-EA48-A6B4-ED54D6A5001E}"/>
                </a:ext>
              </a:extLst>
            </p:cNvPr>
            <p:cNvSpPr/>
            <p:nvPr/>
          </p:nvSpPr>
          <p:spPr>
            <a:xfrm>
              <a:off x="8428684" y="4910480"/>
              <a:ext cx="2841390" cy="1058862"/>
            </a:xfrm>
            <a:prstGeom prst="roundRect">
              <a:avLst>
                <a:gd name="adj" fmla="val 2989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1A6ED9D-F799-06B7-F375-48083CEA0726}"/>
                </a:ext>
              </a:extLst>
            </p:cNvPr>
            <p:cNvSpPr/>
            <p:nvPr/>
          </p:nvSpPr>
          <p:spPr>
            <a:xfrm>
              <a:off x="862272" y="4910480"/>
              <a:ext cx="2841390" cy="1058862"/>
            </a:xfrm>
            <a:prstGeom prst="roundRect">
              <a:avLst>
                <a:gd name="adj" fmla="val 2989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A7A6B938-0C72-EE00-1B7C-42126D9C4666}"/>
                </a:ext>
              </a:extLst>
            </p:cNvPr>
            <p:cNvSpPr/>
            <p:nvPr/>
          </p:nvSpPr>
          <p:spPr>
            <a:xfrm>
              <a:off x="862272" y="2806785"/>
              <a:ext cx="2841390" cy="1058862"/>
            </a:xfrm>
            <a:prstGeom prst="roundRect">
              <a:avLst>
                <a:gd name="adj" fmla="val 2989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89" name="Group 4188">
              <a:extLst>
                <a:ext uri="{FF2B5EF4-FFF2-40B4-BE49-F238E27FC236}">
                  <a16:creationId xmlns:a16="http://schemas.microsoft.com/office/drawing/2014/main" id="{8250C6E7-F89E-DE77-8915-FB09939863F7}"/>
                </a:ext>
              </a:extLst>
            </p:cNvPr>
            <p:cNvGrpSpPr/>
            <p:nvPr/>
          </p:nvGrpSpPr>
          <p:grpSpPr>
            <a:xfrm>
              <a:off x="867801" y="2862925"/>
              <a:ext cx="2841390" cy="830470"/>
              <a:chOff x="867801" y="2489606"/>
              <a:chExt cx="2841390" cy="830470"/>
            </a:xfrm>
          </p:grpSpPr>
          <p:sp>
            <p:nvSpPr>
              <p:cNvPr id="13" name="TextBox 12">
                <a:extLst>
                  <a:ext uri="{FF2B5EF4-FFF2-40B4-BE49-F238E27FC236}">
                    <a16:creationId xmlns:a16="http://schemas.microsoft.com/office/drawing/2014/main" id="{836FC311-72EF-8DD5-1AEB-B38094C4A3DA}"/>
                  </a:ext>
                </a:extLst>
              </p:cNvPr>
              <p:cNvSpPr txBox="1"/>
              <p:nvPr/>
            </p:nvSpPr>
            <p:spPr>
              <a:xfrm>
                <a:off x="1059189" y="2944717"/>
                <a:ext cx="2458615" cy="37535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400" dirty="0">
                    <a:latin typeface="Segoe"/>
                    <a:ea typeface="Segoe UI Black" panose="020B0A02040204020203" pitchFamily="34" charset="0"/>
                  </a:rPr>
                  <a:t>1930 (Uruguay)</a:t>
                </a:r>
              </a:p>
            </p:txBody>
          </p:sp>
          <p:sp>
            <p:nvSpPr>
              <p:cNvPr id="14" name="TextBox 13">
                <a:extLst>
                  <a:ext uri="{FF2B5EF4-FFF2-40B4-BE49-F238E27FC236}">
                    <a16:creationId xmlns:a16="http://schemas.microsoft.com/office/drawing/2014/main" id="{B3C28BF7-7D53-6BEF-5BAE-A8433A42C73F}"/>
                  </a:ext>
                </a:extLst>
              </p:cNvPr>
              <p:cNvSpPr txBox="1"/>
              <p:nvPr/>
            </p:nvSpPr>
            <p:spPr>
              <a:xfrm>
                <a:off x="867801" y="2489606"/>
                <a:ext cx="2841390" cy="45621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800" b="1" dirty="0">
                    <a:latin typeface="Segoe"/>
                    <a:ea typeface="Segoe UI Black" panose="020B0A02040204020203" pitchFamily="34" charset="0"/>
                  </a:rPr>
                  <a:t>First Tournament</a:t>
                </a:r>
              </a:p>
            </p:txBody>
          </p:sp>
        </p:grpSp>
        <p:grpSp>
          <p:nvGrpSpPr>
            <p:cNvPr id="4190" name="Group 4189">
              <a:extLst>
                <a:ext uri="{FF2B5EF4-FFF2-40B4-BE49-F238E27FC236}">
                  <a16:creationId xmlns:a16="http://schemas.microsoft.com/office/drawing/2014/main" id="{4EA0B1DB-BE03-A6EB-4106-C8113F45BD0C}"/>
                </a:ext>
              </a:extLst>
            </p:cNvPr>
            <p:cNvGrpSpPr/>
            <p:nvPr/>
          </p:nvGrpSpPr>
          <p:grpSpPr>
            <a:xfrm>
              <a:off x="4833937" y="2862925"/>
              <a:ext cx="2458615" cy="830470"/>
              <a:chOff x="4833937" y="2489606"/>
              <a:chExt cx="2458615" cy="830470"/>
            </a:xfrm>
          </p:grpSpPr>
          <p:sp>
            <p:nvSpPr>
              <p:cNvPr id="15" name="TextBox 14">
                <a:extLst>
                  <a:ext uri="{FF2B5EF4-FFF2-40B4-BE49-F238E27FC236}">
                    <a16:creationId xmlns:a16="http://schemas.microsoft.com/office/drawing/2014/main" id="{72416125-F2E5-1631-3864-2D2276DE2E2B}"/>
                  </a:ext>
                </a:extLst>
              </p:cNvPr>
              <p:cNvSpPr txBox="1"/>
              <p:nvPr/>
            </p:nvSpPr>
            <p:spPr>
              <a:xfrm>
                <a:off x="4833937" y="2944717"/>
                <a:ext cx="2458615" cy="37535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400" dirty="0">
                    <a:latin typeface="Segoe"/>
                    <a:ea typeface="Segoe UI Black" panose="020B0A02040204020203" pitchFamily="34" charset="0"/>
                  </a:rPr>
                  <a:t>Brazil (5 times)</a:t>
                </a:r>
              </a:p>
            </p:txBody>
          </p:sp>
          <p:sp>
            <p:nvSpPr>
              <p:cNvPr id="16" name="TextBox 15">
                <a:extLst>
                  <a:ext uri="{FF2B5EF4-FFF2-40B4-BE49-F238E27FC236}">
                    <a16:creationId xmlns:a16="http://schemas.microsoft.com/office/drawing/2014/main" id="{69EFE118-84A9-B6C7-B08C-73CE9EDD703B}"/>
                  </a:ext>
                </a:extLst>
              </p:cNvPr>
              <p:cNvSpPr txBox="1"/>
              <p:nvPr/>
            </p:nvSpPr>
            <p:spPr>
              <a:xfrm>
                <a:off x="4833937" y="2489606"/>
                <a:ext cx="2458615" cy="45621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800" b="1" dirty="0">
                    <a:latin typeface="Segoe"/>
                    <a:ea typeface="Segoe UI Black" panose="020B0A02040204020203" pitchFamily="34" charset="0"/>
                  </a:rPr>
                  <a:t>Most Wins</a:t>
                </a:r>
              </a:p>
            </p:txBody>
          </p:sp>
        </p:grpSp>
        <p:grpSp>
          <p:nvGrpSpPr>
            <p:cNvPr id="4191" name="Group 4190">
              <a:extLst>
                <a:ext uri="{FF2B5EF4-FFF2-40B4-BE49-F238E27FC236}">
                  <a16:creationId xmlns:a16="http://schemas.microsoft.com/office/drawing/2014/main" id="{AE368D16-B6AD-0BA3-DF2C-07651169047D}"/>
                </a:ext>
              </a:extLst>
            </p:cNvPr>
            <p:cNvGrpSpPr/>
            <p:nvPr/>
          </p:nvGrpSpPr>
          <p:grpSpPr>
            <a:xfrm>
              <a:off x="8649899" y="2862925"/>
              <a:ext cx="2458615" cy="830470"/>
              <a:chOff x="8649899" y="2489606"/>
              <a:chExt cx="2458615" cy="830470"/>
            </a:xfrm>
          </p:grpSpPr>
          <p:sp>
            <p:nvSpPr>
              <p:cNvPr id="17" name="TextBox 16">
                <a:extLst>
                  <a:ext uri="{FF2B5EF4-FFF2-40B4-BE49-F238E27FC236}">
                    <a16:creationId xmlns:a16="http://schemas.microsoft.com/office/drawing/2014/main" id="{45EB41FC-2EB8-2813-B749-992DFAA13484}"/>
                  </a:ext>
                </a:extLst>
              </p:cNvPr>
              <p:cNvSpPr txBox="1"/>
              <p:nvPr/>
            </p:nvSpPr>
            <p:spPr>
              <a:xfrm>
                <a:off x="8649899" y="2944717"/>
                <a:ext cx="2458615" cy="37535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400" dirty="0">
                    <a:latin typeface="Segoe"/>
                    <a:ea typeface="Segoe UI Black" panose="020B0A02040204020203" pitchFamily="34" charset="0"/>
                  </a:rPr>
                  <a:t>Mexico (8 times)</a:t>
                </a:r>
              </a:p>
            </p:txBody>
          </p:sp>
          <p:sp>
            <p:nvSpPr>
              <p:cNvPr id="18" name="TextBox 17">
                <a:extLst>
                  <a:ext uri="{FF2B5EF4-FFF2-40B4-BE49-F238E27FC236}">
                    <a16:creationId xmlns:a16="http://schemas.microsoft.com/office/drawing/2014/main" id="{3B6C3224-7F59-9E62-C990-D95112125A7C}"/>
                  </a:ext>
                </a:extLst>
              </p:cNvPr>
              <p:cNvSpPr txBox="1"/>
              <p:nvPr/>
            </p:nvSpPr>
            <p:spPr>
              <a:xfrm>
                <a:off x="8649899" y="2489606"/>
                <a:ext cx="2458615" cy="456215"/>
              </a:xfrm>
              <a:prstGeom prst="rect">
                <a:avLst/>
              </a:prstGeom>
              <a:noFill/>
            </p:spPr>
            <p:txBody>
              <a:bodyPr wrap="square" rtlCol="0">
                <a:spAutoFit/>
              </a:bodyPr>
              <a:lstStyle>
                <a:defPPr>
                  <a:defRPr lang="en-US"/>
                </a:defPPr>
                <a:lvl1pPr algn="ctr">
                  <a:lnSpc>
                    <a:spcPct val="150000"/>
                  </a:lnSpc>
                  <a:defRPr>
                    <a:solidFill>
                      <a:schemeClr val="bg1"/>
                    </a:solidFill>
                    <a:latin typeface="Overpass SemiBold" pitchFamily="2" charset="0"/>
                    <a:ea typeface="Open Sans" panose="020B0606030504020204" pitchFamily="34" charset="0"/>
                    <a:cs typeface="Open Sans" panose="020B0606030504020204" pitchFamily="34" charset="0"/>
                  </a:defRPr>
                </a:lvl1pPr>
              </a:lstStyle>
              <a:p>
                <a:r>
                  <a:rPr lang="en-IN" b="1" dirty="0">
                    <a:latin typeface="Segoe"/>
                    <a:ea typeface="Segoe UI Black" panose="020B0A02040204020203" pitchFamily="34" charset="0"/>
                  </a:rPr>
                  <a:t>Most Losses</a:t>
                </a:r>
              </a:p>
            </p:txBody>
          </p:sp>
        </p:grpSp>
        <p:grpSp>
          <p:nvGrpSpPr>
            <p:cNvPr id="19" name="Group 18">
              <a:extLst>
                <a:ext uri="{FF2B5EF4-FFF2-40B4-BE49-F238E27FC236}">
                  <a16:creationId xmlns:a16="http://schemas.microsoft.com/office/drawing/2014/main" id="{B5CE5E2B-B874-7739-E2B8-C0401C3D741C}"/>
                </a:ext>
              </a:extLst>
            </p:cNvPr>
            <p:cNvGrpSpPr/>
            <p:nvPr/>
          </p:nvGrpSpPr>
          <p:grpSpPr>
            <a:xfrm>
              <a:off x="2037498" y="2132857"/>
              <a:ext cx="502432" cy="493756"/>
              <a:chOff x="2175954" y="718677"/>
              <a:chExt cx="1460177" cy="1434966"/>
            </a:xfrm>
            <a:solidFill>
              <a:schemeClr val="bg1"/>
            </a:solidFill>
          </p:grpSpPr>
          <p:sp>
            <p:nvSpPr>
              <p:cNvPr id="4184" name="Freeform: Shape 4183">
                <a:extLst>
                  <a:ext uri="{FF2B5EF4-FFF2-40B4-BE49-F238E27FC236}">
                    <a16:creationId xmlns:a16="http://schemas.microsoft.com/office/drawing/2014/main" id="{4180C9DA-2584-128D-8737-FE9C01B8DF37}"/>
                  </a:ext>
                </a:extLst>
              </p:cNvPr>
              <p:cNvSpPr/>
              <p:nvPr/>
            </p:nvSpPr>
            <p:spPr>
              <a:xfrm>
                <a:off x="2175954" y="718677"/>
                <a:ext cx="904238" cy="1434966"/>
              </a:xfrm>
              <a:custGeom>
                <a:avLst/>
                <a:gdLst>
                  <a:gd name="connsiteX0" fmla="*/ 748360 w 904238"/>
                  <a:gd name="connsiteY0" fmla="*/ 1136507 h 1434966"/>
                  <a:gd name="connsiteX1" fmla="*/ 711303 w 904238"/>
                  <a:gd name="connsiteY1" fmla="*/ 1081725 h 1434966"/>
                  <a:gd name="connsiteX2" fmla="*/ 707122 w 904238"/>
                  <a:gd name="connsiteY2" fmla="*/ 1072791 h 1434966"/>
                  <a:gd name="connsiteX3" fmla="*/ 683466 w 904238"/>
                  <a:gd name="connsiteY3" fmla="*/ 1064358 h 1434966"/>
                  <a:gd name="connsiteX4" fmla="*/ 668242 w 904238"/>
                  <a:gd name="connsiteY4" fmla="*/ 1084155 h 1434966"/>
                  <a:gd name="connsiteX5" fmla="*/ 695115 w 904238"/>
                  <a:gd name="connsiteY5" fmla="*/ 1148085 h 1434966"/>
                  <a:gd name="connsiteX6" fmla="*/ 766656 w 904238"/>
                  <a:gd name="connsiteY6" fmla="*/ 1217446 h 1434966"/>
                  <a:gd name="connsiteX7" fmla="*/ 811897 w 904238"/>
                  <a:gd name="connsiteY7" fmla="*/ 1302567 h 1434966"/>
                  <a:gd name="connsiteX8" fmla="*/ 751362 w 904238"/>
                  <a:gd name="connsiteY8" fmla="*/ 1286450 h 1434966"/>
                  <a:gd name="connsiteX9" fmla="*/ 572366 w 904238"/>
                  <a:gd name="connsiteY9" fmla="*/ 1154410 h 1434966"/>
                  <a:gd name="connsiteX10" fmla="*/ 310072 w 904238"/>
                  <a:gd name="connsiteY10" fmla="*/ 892330 h 1434966"/>
                  <a:gd name="connsiteX11" fmla="*/ 297136 w 904238"/>
                  <a:gd name="connsiteY11" fmla="*/ 881288 h 1434966"/>
                  <a:gd name="connsiteX12" fmla="*/ 271192 w 904238"/>
                  <a:gd name="connsiteY12" fmla="*/ 885040 h 1434966"/>
                  <a:gd name="connsiteX13" fmla="*/ 268440 w 904238"/>
                  <a:gd name="connsiteY13" fmla="*/ 911127 h 1434966"/>
                  <a:gd name="connsiteX14" fmla="*/ 277660 w 904238"/>
                  <a:gd name="connsiteY14" fmla="*/ 921918 h 1434966"/>
                  <a:gd name="connsiteX15" fmla="*/ 544064 w 904238"/>
                  <a:gd name="connsiteY15" fmla="*/ 1187929 h 1434966"/>
                  <a:gd name="connsiteX16" fmla="*/ 791242 w 904238"/>
                  <a:gd name="connsiteY16" fmla="*/ 1346306 h 1434966"/>
                  <a:gd name="connsiteX17" fmla="*/ 716699 w 904238"/>
                  <a:gd name="connsiteY17" fmla="*/ 1372500 h 1434966"/>
                  <a:gd name="connsiteX18" fmla="*/ 671459 w 904238"/>
                  <a:gd name="connsiteY18" fmla="*/ 1355704 h 1434966"/>
                  <a:gd name="connsiteX19" fmla="*/ 531163 w 904238"/>
                  <a:gd name="connsiteY19" fmla="*/ 1256754 h 1434966"/>
                  <a:gd name="connsiteX20" fmla="*/ 242783 w 904238"/>
                  <a:gd name="connsiteY20" fmla="*/ 970375 h 1434966"/>
                  <a:gd name="connsiteX21" fmla="*/ 62072 w 904238"/>
                  <a:gd name="connsiteY21" fmla="*/ 790092 h 1434966"/>
                  <a:gd name="connsiteX22" fmla="*/ 61535 w 904238"/>
                  <a:gd name="connsiteY22" fmla="*/ 771546 h 1434966"/>
                  <a:gd name="connsiteX23" fmla="*/ 85728 w 904238"/>
                  <a:gd name="connsiteY23" fmla="*/ 747425 h 1434966"/>
                  <a:gd name="connsiteX24" fmla="*/ 103274 w 904238"/>
                  <a:gd name="connsiteY24" fmla="*/ 747353 h 1434966"/>
                  <a:gd name="connsiteX25" fmla="*/ 215053 w 904238"/>
                  <a:gd name="connsiteY25" fmla="*/ 859418 h 1434966"/>
                  <a:gd name="connsiteX26" fmla="*/ 254039 w 904238"/>
                  <a:gd name="connsiteY26" fmla="*/ 868209 h 1434966"/>
                  <a:gd name="connsiteX27" fmla="*/ 245963 w 904238"/>
                  <a:gd name="connsiteY27" fmla="*/ 828186 h 1434966"/>
                  <a:gd name="connsiteX28" fmla="*/ 125787 w 904238"/>
                  <a:gd name="connsiteY28" fmla="*/ 708474 h 1434966"/>
                  <a:gd name="connsiteX29" fmla="*/ 152874 w 904238"/>
                  <a:gd name="connsiteY29" fmla="*/ 684067 h 1434966"/>
                  <a:gd name="connsiteX30" fmla="*/ 273622 w 904238"/>
                  <a:gd name="connsiteY30" fmla="*/ 603413 h 1434966"/>
                  <a:gd name="connsiteX31" fmla="*/ 290024 w 904238"/>
                  <a:gd name="connsiteY31" fmla="*/ 608309 h 1434966"/>
                  <a:gd name="connsiteX32" fmla="*/ 383221 w 904238"/>
                  <a:gd name="connsiteY32" fmla="*/ 753571 h 1434966"/>
                  <a:gd name="connsiteX33" fmla="*/ 484172 w 904238"/>
                  <a:gd name="connsiteY33" fmla="*/ 798740 h 1434966"/>
                  <a:gd name="connsiteX34" fmla="*/ 559430 w 904238"/>
                  <a:gd name="connsiteY34" fmla="*/ 780051 h 1434966"/>
                  <a:gd name="connsiteX35" fmla="*/ 572080 w 904238"/>
                  <a:gd name="connsiteY35" fmla="*/ 785483 h 1434966"/>
                  <a:gd name="connsiteX36" fmla="*/ 583551 w 904238"/>
                  <a:gd name="connsiteY36" fmla="*/ 822111 h 1434966"/>
                  <a:gd name="connsiteX37" fmla="*/ 567041 w 904238"/>
                  <a:gd name="connsiteY37" fmla="*/ 851128 h 1434966"/>
                  <a:gd name="connsiteX38" fmla="*/ 546637 w 904238"/>
                  <a:gd name="connsiteY38" fmla="*/ 876821 h 1434966"/>
                  <a:gd name="connsiteX39" fmla="*/ 574510 w 904238"/>
                  <a:gd name="connsiteY39" fmla="*/ 894188 h 1434966"/>
                  <a:gd name="connsiteX40" fmla="*/ 599703 w 904238"/>
                  <a:gd name="connsiteY40" fmla="*/ 889578 h 1434966"/>
                  <a:gd name="connsiteX41" fmla="*/ 606493 w 904238"/>
                  <a:gd name="connsiteY41" fmla="*/ 894939 h 1434966"/>
                  <a:gd name="connsiteX42" fmla="*/ 601704 w 904238"/>
                  <a:gd name="connsiteY42" fmla="*/ 900871 h 1434966"/>
                  <a:gd name="connsiteX43" fmla="*/ 582229 w 904238"/>
                  <a:gd name="connsiteY43" fmla="*/ 905016 h 1434966"/>
                  <a:gd name="connsiteX44" fmla="*/ 564861 w 904238"/>
                  <a:gd name="connsiteY44" fmla="*/ 931674 h 1434966"/>
                  <a:gd name="connsiteX45" fmla="*/ 592770 w 904238"/>
                  <a:gd name="connsiteY45" fmla="*/ 947433 h 1434966"/>
                  <a:gd name="connsiteX46" fmla="*/ 616534 w 904238"/>
                  <a:gd name="connsiteY46" fmla="*/ 942895 h 1434966"/>
                  <a:gd name="connsiteX47" fmla="*/ 623217 w 904238"/>
                  <a:gd name="connsiteY47" fmla="*/ 948327 h 1434966"/>
                  <a:gd name="connsiteX48" fmla="*/ 617892 w 904238"/>
                  <a:gd name="connsiteY48" fmla="*/ 954151 h 1434966"/>
                  <a:gd name="connsiteX49" fmla="*/ 598274 w 904238"/>
                  <a:gd name="connsiteY49" fmla="*/ 957689 h 1434966"/>
                  <a:gd name="connsiteX50" fmla="*/ 579656 w 904238"/>
                  <a:gd name="connsiteY50" fmla="*/ 982561 h 1434966"/>
                  <a:gd name="connsiteX51" fmla="*/ 605885 w 904238"/>
                  <a:gd name="connsiteY51" fmla="*/ 1000571 h 1434966"/>
                  <a:gd name="connsiteX52" fmla="*/ 629720 w 904238"/>
                  <a:gd name="connsiteY52" fmla="*/ 996461 h 1434966"/>
                  <a:gd name="connsiteX53" fmla="*/ 640762 w 904238"/>
                  <a:gd name="connsiteY53" fmla="*/ 1003001 h 1434966"/>
                  <a:gd name="connsiteX54" fmla="*/ 650875 w 904238"/>
                  <a:gd name="connsiteY54" fmla="*/ 1034090 h 1434966"/>
                  <a:gd name="connsiteX55" fmla="*/ 677748 w 904238"/>
                  <a:gd name="connsiteY55" fmla="*/ 1046240 h 1434966"/>
                  <a:gd name="connsiteX56" fmla="*/ 691577 w 904238"/>
                  <a:gd name="connsiteY56" fmla="*/ 1020046 h 1434966"/>
                  <a:gd name="connsiteX57" fmla="*/ 683930 w 904238"/>
                  <a:gd name="connsiteY57" fmla="*/ 994139 h 1434966"/>
                  <a:gd name="connsiteX58" fmla="*/ 685895 w 904238"/>
                  <a:gd name="connsiteY58" fmla="*/ 984955 h 1434966"/>
                  <a:gd name="connsiteX59" fmla="*/ 697831 w 904238"/>
                  <a:gd name="connsiteY59" fmla="*/ 960262 h 1434966"/>
                  <a:gd name="connsiteX60" fmla="*/ 674282 w 904238"/>
                  <a:gd name="connsiteY60" fmla="*/ 943788 h 1434966"/>
                  <a:gd name="connsiteX61" fmla="*/ 666599 w 904238"/>
                  <a:gd name="connsiteY61" fmla="*/ 939786 h 1434966"/>
                  <a:gd name="connsiteX62" fmla="*/ 669815 w 904238"/>
                  <a:gd name="connsiteY62" fmla="*/ 931960 h 1434966"/>
                  <a:gd name="connsiteX63" fmla="*/ 681965 w 904238"/>
                  <a:gd name="connsiteY63" fmla="*/ 906302 h 1434966"/>
                  <a:gd name="connsiteX64" fmla="*/ 657915 w 904238"/>
                  <a:gd name="connsiteY64" fmla="*/ 891079 h 1434966"/>
                  <a:gd name="connsiteX65" fmla="*/ 649732 w 904238"/>
                  <a:gd name="connsiteY65" fmla="*/ 886005 h 1434966"/>
                  <a:gd name="connsiteX66" fmla="*/ 655378 w 904238"/>
                  <a:gd name="connsiteY66" fmla="*/ 879644 h 1434966"/>
                  <a:gd name="connsiteX67" fmla="*/ 669636 w 904238"/>
                  <a:gd name="connsiteY67" fmla="*/ 853701 h 1434966"/>
                  <a:gd name="connsiteX68" fmla="*/ 644693 w 904238"/>
                  <a:gd name="connsiteY68" fmla="*/ 837799 h 1434966"/>
                  <a:gd name="connsiteX69" fmla="*/ 631114 w 904238"/>
                  <a:gd name="connsiteY69" fmla="*/ 828293 h 1434966"/>
                  <a:gd name="connsiteX70" fmla="*/ 607243 w 904238"/>
                  <a:gd name="connsiteY70" fmla="*/ 752356 h 1434966"/>
                  <a:gd name="connsiteX71" fmla="*/ 608351 w 904238"/>
                  <a:gd name="connsiteY71" fmla="*/ 733453 h 1434966"/>
                  <a:gd name="connsiteX72" fmla="*/ 688540 w 904238"/>
                  <a:gd name="connsiteY72" fmla="*/ 542128 h 1434966"/>
                  <a:gd name="connsiteX73" fmla="*/ 714841 w 904238"/>
                  <a:gd name="connsiteY73" fmla="*/ 479199 h 1434966"/>
                  <a:gd name="connsiteX74" fmla="*/ 703048 w 904238"/>
                  <a:gd name="connsiteY74" fmla="*/ 448538 h 1434966"/>
                  <a:gd name="connsiteX75" fmla="*/ 674389 w 904238"/>
                  <a:gd name="connsiteY75" fmla="*/ 462475 h 1434966"/>
                  <a:gd name="connsiteX76" fmla="*/ 670458 w 904238"/>
                  <a:gd name="connsiteY76" fmla="*/ 471587 h 1434966"/>
                  <a:gd name="connsiteX77" fmla="*/ 571508 w 904238"/>
                  <a:gd name="connsiteY77" fmla="*/ 708974 h 1434966"/>
                  <a:gd name="connsiteX78" fmla="*/ 544099 w 904238"/>
                  <a:gd name="connsiteY78" fmla="*/ 739170 h 1434966"/>
                  <a:gd name="connsiteX79" fmla="*/ 408843 w 904238"/>
                  <a:gd name="connsiteY79" fmla="*/ 717015 h 1434966"/>
                  <a:gd name="connsiteX80" fmla="*/ 333835 w 904238"/>
                  <a:gd name="connsiteY80" fmla="*/ 600090 h 1434966"/>
                  <a:gd name="connsiteX81" fmla="*/ 332942 w 904238"/>
                  <a:gd name="connsiteY81" fmla="*/ 585117 h 1434966"/>
                  <a:gd name="connsiteX82" fmla="*/ 402446 w 904238"/>
                  <a:gd name="connsiteY82" fmla="*/ 269757 h 1434966"/>
                  <a:gd name="connsiteX83" fmla="*/ 415204 w 904238"/>
                  <a:gd name="connsiteY83" fmla="*/ 262002 h 1434966"/>
                  <a:gd name="connsiteX84" fmla="*/ 439575 w 904238"/>
                  <a:gd name="connsiteY84" fmla="*/ 269757 h 1434966"/>
                  <a:gd name="connsiteX85" fmla="*/ 714805 w 904238"/>
                  <a:gd name="connsiteY85" fmla="*/ 329398 h 1434966"/>
                  <a:gd name="connsiteX86" fmla="*/ 724060 w 904238"/>
                  <a:gd name="connsiteY86" fmla="*/ 344978 h 1434966"/>
                  <a:gd name="connsiteX87" fmla="*/ 703370 w 904238"/>
                  <a:gd name="connsiteY87" fmla="*/ 394829 h 1434966"/>
                  <a:gd name="connsiteX88" fmla="*/ 715663 w 904238"/>
                  <a:gd name="connsiteY88" fmla="*/ 421558 h 1434966"/>
                  <a:gd name="connsiteX89" fmla="*/ 742464 w 904238"/>
                  <a:gd name="connsiteY89" fmla="*/ 412232 h 1434966"/>
                  <a:gd name="connsiteX90" fmla="*/ 747788 w 904238"/>
                  <a:gd name="connsiteY90" fmla="*/ 400653 h 1434966"/>
                  <a:gd name="connsiteX91" fmla="*/ 899161 w 904238"/>
                  <a:gd name="connsiteY91" fmla="*/ 38873 h 1434966"/>
                  <a:gd name="connsiteX92" fmla="*/ 903843 w 904238"/>
                  <a:gd name="connsiteY92" fmla="*/ 25508 h 1434966"/>
                  <a:gd name="connsiteX93" fmla="*/ 891621 w 904238"/>
                  <a:gd name="connsiteY93" fmla="*/ 2209 h 1434966"/>
                  <a:gd name="connsiteX94" fmla="*/ 865177 w 904238"/>
                  <a:gd name="connsiteY94" fmla="*/ 9249 h 1434966"/>
                  <a:gd name="connsiteX95" fmla="*/ 858781 w 904238"/>
                  <a:gd name="connsiteY95" fmla="*/ 21863 h 1434966"/>
                  <a:gd name="connsiteX96" fmla="*/ 798675 w 904238"/>
                  <a:gd name="connsiteY96" fmla="*/ 166161 h 1434966"/>
                  <a:gd name="connsiteX97" fmla="*/ 783166 w 904238"/>
                  <a:gd name="connsiteY97" fmla="*/ 174630 h 1434966"/>
                  <a:gd name="connsiteX98" fmla="*/ 455584 w 904238"/>
                  <a:gd name="connsiteY98" fmla="*/ 95263 h 1434966"/>
                  <a:gd name="connsiteX99" fmla="*/ 445007 w 904238"/>
                  <a:gd name="connsiteY99" fmla="*/ 77324 h 1434966"/>
                  <a:gd name="connsiteX100" fmla="*/ 456013 w 904238"/>
                  <a:gd name="connsiteY100" fmla="*/ 28760 h 1434966"/>
                  <a:gd name="connsiteX101" fmla="*/ 439110 w 904238"/>
                  <a:gd name="connsiteY101" fmla="*/ 601 h 1434966"/>
                  <a:gd name="connsiteX102" fmla="*/ 413417 w 904238"/>
                  <a:gd name="connsiteY102" fmla="*/ 19362 h 1434966"/>
                  <a:gd name="connsiteX103" fmla="*/ 410558 w 904238"/>
                  <a:gd name="connsiteY103" fmla="*/ 31834 h 1434966"/>
                  <a:gd name="connsiteX104" fmla="*/ 304247 w 904238"/>
                  <a:gd name="connsiteY104" fmla="*/ 512468 h 1434966"/>
                  <a:gd name="connsiteX105" fmla="*/ 279304 w 904238"/>
                  <a:gd name="connsiteY105" fmla="*/ 548274 h 1434966"/>
                  <a:gd name="connsiteX106" fmla="*/ 207727 w 904238"/>
                  <a:gd name="connsiteY106" fmla="*/ 594658 h 1434966"/>
                  <a:gd name="connsiteX107" fmla="*/ 34484 w 904238"/>
                  <a:gd name="connsiteY107" fmla="*/ 736847 h 1434966"/>
                  <a:gd name="connsiteX108" fmla="*/ 0 w 904238"/>
                  <a:gd name="connsiteY108" fmla="*/ 774548 h 1434966"/>
                  <a:gd name="connsiteX109" fmla="*/ 0 w 904238"/>
                  <a:gd name="connsiteY109" fmla="*/ 788806 h 1434966"/>
                  <a:gd name="connsiteX110" fmla="*/ 15259 w 904238"/>
                  <a:gd name="connsiteY110" fmla="*/ 810426 h 1434966"/>
                  <a:gd name="connsiteX111" fmla="*/ 15509 w 904238"/>
                  <a:gd name="connsiteY111" fmla="*/ 838227 h 1434966"/>
                  <a:gd name="connsiteX112" fmla="*/ 2323 w 904238"/>
                  <a:gd name="connsiteY112" fmla="*/ 871532 h 1434966"/>
                  <a:gd name="connsiteX113" fmla="*/ 43096 w 904238"/>
                  <a:gd name="connsiteY113" fmla="*/ 878179 h 1434966"/>
                  <a:gd name="connsiteX114" fmla="*/ 60142 w 904238"/>
                  <a:gd name="connsiteY114" fmla="*/ 860955 h 1434966"/>
                  <a:gd name="connsiteX115" fmla="*/ 71541 w 904238"/>
                  <a:gd name="connsiteY115" fmla="*/ 861098 h 1434966"/>
                  <a:gd name="connsiteX116" fmla="*/ 153195 w 904238"/>
                  <a:gd name="connsiteY116" fmla="*/ 942359 h 1434966"/>
                  <a:gd name="connsiteX117" fmla="*/ 125251 w 904238"/>
                  <a:gd name="connsiteY117" fmla="*/ 968052 h 1434966"/>
                  <a:gd name="connsiteX118" fmla="*/ 124679 w 904238"/>
                  <a:gd name="connsiteY118" fmla="*/ 997641 h 1434966"/>
                  <a:gd name="connsiteX119" fmla="*/ 155268 w 904238"/>
                  <a:gd name="connsiteY119" fmla="*/ 998999 h 1434966"/>
                  <a:gd name="connsiteX120" fmla="*/ 172528 w 904238"/>
                  <a:gd name="connsiteY120" fmla="*/ 982060 h 1434966"/>
                  <a:gd name="connsiteX121" fmla="*/ 192182 w 904238"/>
                  <a:gd name="connsiteY121" fmla="*/ 981489 h 1434966"/>
                  <a:gd name="connsiteX122" fmla="*/ 247393 w 904238"/>
                  <a:gd name="connsiteY122" fmla="*/ 1037164 h 1434966"/>
                  <a:gd name="connsiteX123" fmla="*/ 248036 w 904238"/>
                  <a:gd name="connsiteY123" fmla="*/ 1078223 h 1434966"/>
                  <a:gd name="connsiteX124" fmla="*/ 242997 w 904238"/>
                  <a:gd name="connsiteY124" fmla="*/ 1083262 h 1434966"/>
                  <a:gd name="connsiteX125" fmla="*/ 242032 w 904238"/>
                  <a:gd name="connsiteY125" fmla="*/ 1115244 h 1434966"/>
                  <a:gd name="connsiteX126" fmla="*/ 273836 w 904238"/>
                  <a:gd name="connsiteY126" fmla="*/ 1114244 h 1434966"/>
                  <a:gd name="connsiteX127" fmla="*/ 294062 w 904238"/>
                  <a:gd name="connsiteY127" fmla="*/ 1094161 h 1434966"/>
                  <a:gd name="connsiteX128" fmla="*/ 304426 w 904238"/>
                  <a:gd name="connsiteY128" fmla="*/ 1094018 h 1434966"/>
                  <a:gd name="connsiteX129" fmla="*/ 385437 w 904238"/>
                  <a:gd name="connsiteY129" fmla="*/ 1175172 h 1434966"/>
                  <a:gd name="connsiteX130" fmla="*/ 361173 w 904238"/>
                  <a:gd name="connsiteY130" fmla="*/ 1198721 h 1434966"/>
                  <a:gd name="connsiteX131" fmla="*/ 358385 w 904238"/>
                  <a:gd name="connsiteY131" fmla="*/ 1231633 h 1434966"/>
                  <a:gd name="connsiteX132" fmla="*/ 392333 w 904238"/>
                  <a:gd name="connsiteY132" fmla="*/ 1229489 h 1434966"/>
                  <a:gd name="connsiteX133" fmla="*/ 409379 w 904238"/>
                  <a:gd name="connsiteY133" fmla="*/ 1212265 h 1434966"/>
                  <a:gd name="connsiteX134" fmla="*/ 422887 w 904238"/>
                  <a:gd name="connsiteY134" fmla="*/ 1212372 h 1434966"/>
                  <a:gd name="connsiteX135" fmla="*/ 474202 w 904238"/>
                  <a:gd name="connsiteY135" fmla="*/ 1263901 h 1434966"/>
                  <a:gd name="connsiteX136" fmla="*/ 499431 w 904238"/>
                  <a:gd name="connsiteY136" fmla="*/ 1289738 h 1434966"/>
                  <a:gd name="connsiteX137" fmla="*/ 476846 w 904238"/>
                  <a:gd name="connsiteY137" fmla="*/ 1316539 h 1434966"/>
                  <a:gd name="connsiteX138" fmla="*/ 475310 w 904238"/>
                  <a:gd name="connsiteY138" fmla="*/ 1348522 h 1434966"/>
                  <a:gd name="connsiteX139" fmla="*/ 507150 w 904238"/>
                  <a:gd name="connsiteY139" fmla="*/ 1348021 h 1434966"/>
                  <a:gd name="connsiteX140" fmla="*/ 523230 w 904238"/>
                  <a:gd name="connsiteY140" fmla="*/ 1331905 h 1434966"/>
                  <a:gd name="connsiteX141" fmla="*/ 551318 w 904238"/>
                  <a:gd name="connsiteY141" fmla="*/ 1330333 h 1434966"/>
                  <a:gd name="connsiteX142" fmla="*/ 606743 w 904238"/>
                  <a:gd name="connsiteY142" fmla="*/ 1370249 h 1434966"/>
                  <a:gd name="connsiteX143" fmla="*/ 625718 w 904238"/>
                  <a:gd name="connsiteY143" fmla="*/ 1382327 h 1434966"/>
                  <a:gd name="connsiteX144" fmla="*/ 617249 w 904238"/>
                  <a:gd name="connsiteY144" fmla="*/ 1402553 h 1434966"/>
                  <a:gd name="connsiteX145" fmla="*/ 624789 w 904238"/>
                  <a:gd name="connsiteY145" fmla="*/ 1431534 h 1434966"/>
                  <a:gd name="connsiteX146" fmla="*/ 653913 w 904238"/>
                  <a:gd name="connsiteY146" fmla="*/ 1425923 h 1434966"/>
                  <a:gd name="connsiteX147" fmla="*/ 661846 w 904238"/>
                  <a:gd name="connsiteY147" fmla="*/ 1414131 h 1434966"/>
                  <a:gd name="connsiteX148" fmla="*/ 680821 w 904238"/>
                  <a:gd name="connsiteY148" fmla="*/ 1407234 h 1434966"/>
                  <a:gd name="connsiteX149" fmla="*/ 720451 w 904238"/>
                  <a:gd name="connsiteY149" fmla="*/ 1418062 h 1434966"/>
                  <a:gd name="connsiteX150" fmla="*/ 810932 w 904238"/>
                  <a:gd name="connsiteY150" fmla="*/ 1390439 h 1434966"/>
                  <a:gd name="connsiteX151" fmla="*/ 837018 w 904238"/>
                  <a:gd name="connsiteY151" fmla="*/ 1364102 h 1434966"/>
                  <a:gd name="connsiteX152" fmla="*/ 853313 w 904238"/>
                  <a:gd name="connsiteY152" fmla="*/ 1334764 h 1434966"/>
                  <a:gd name="connsiteX153" fmla="*/ 842307 w 904238"/>
                  <a:gd name="connsiteY153" fmla="*/ 1253253 h 1434966"/>
                  <a:gd name="connsiteX154" fmla="*/ 748360 w 904238"/>
                  <a:gd name="connsiteY154" fmla="*/ 1136399 h 1434966"/>
                  <a:gd name="connsiteX155" fmla="*/ 417348 w 904238"/>
                  <a:gd name="connsiteY155" fmla="*/ 202146 h 1434966"/>
                  <a:gd name="connsiteX156" fmla="*/ 430320 w 904238"/>
                  <a:gd name="connsiteY156" fmla="*/ 143898 h 1434966"/>
                  <a:gd name="connsiteX157" fmla="*/ 441719 w 904238"/>
                  <a:gd name="connsiteY157" fmla="*/ 136430 h 1434966"/>
                  <a:gd name="connsiteX158" fmla="*/ 767514 w 904238"/>
                  <a:gd name="connsiteY158" fmla="*/ 215547 h 1434966"/>
                  <a:gd name="connsiteX159" fmla="*/ 773089 w 904238"/>
                  <a:gd name="connsiteY159" fmla="*/ 226875 h 1434966"/>
                  <a:gd name="connsiteX160" fmla="*/ 749504 w 904238"/>
                  <a:gd name="connsiteY160" fmla="*/ 283157 h 1434966"/>
                  <a:gd name="connsiteX161" fmla="*/ 741356 w 904238"/>
                  <a:gd name="connsiteY161" fmla="*/ 290233 h 1434966"/>
                  <a:gd name="connsiteX162" fmla="*/ 576011 w 904238"/>
                  <a:gd name="connsiteY162" fmla="*/ 257321 h 1434966"/>
                  <a:gd name="connsiteX163" fmla="*/ 427139 w 904238"/>
                  <a:gd name="connsiteY163" fmla="*/ 220407 h 1434966"/>
                  <a:gd name="connsiteX164" fmla="*/ 417348 w 904238"/>
                  <a:gd name="connsiteY164" fmla="*/ 202110 h 143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904238" h="1434966">
                    <a:moveTo>
                      <a:pt x="748360" y="1136507"/>
                    </a:moveTo>
                    <a:cubicBezTo>
                      <a:pt x="730850" y="1121105"/>
                      <a:pt x="715055" y="1105917"/>
                      <a:pt x="711303" y="1081725"/>
                    </a:cubicBezTo>
                    <a:cubicBezTo>
                      <a:pt x="710803" y="1078580"/>
                      <a:pt x="709052" y="1075364"/>
                      <a:pt x="707122" y="1072791"/>
                    </a:cubicBezTo>
                    <a:cubicBezTo>
                      <a:pt x="701190" y="1064894"/>
                      <a:pt x="693328" y="1061320"/>
                      <a:pt x="683466" y="1064358"/>
                    </a:cubicBezTo>
                    <a:cubicBezTo>
                      <a:pt x="673746" y="1067360"/>
                      <a:pt x="666206" y="1075078"/>
                      <a:pt x="668242" y="1084155"/>
                    </a:cubicBezTo>
                    <a:cubicBezTo>
                      <a:pt x="673317" y="1106811"/>
                      <a:pt x="674925" y="1131504"/>
                      <a:pt x="695115" y="1148085"/>
                    </a:cubicBezTo>
                    <a:cubicBezTo>
                      <a:pt x="720880" y="1169240"/>
                      <a:pt x="745323" y="1191788"/>
                      <a:pt x="766656" y="1217446"/>
                    </a:cubicBezTo>
                    <a:cubicBezTo>
                      <a:pt x="787311" y="1242318"/>
                      <a:pt x="806143" y="1268261"/>
                      <a:pt x="811897" y="1302567"/>
                    </a:cubicBezTo>
                    <a:cubicBezTo>
                      <a:pt x="789777" y="1302102"/>
                      <a:pt x="770230" y="1295134"/>
                      <a:pt x="751362" y="1286450"/>
                    </a:cubicBezTo>
                    <a:cubicBezTo>
                      <a:pt x="682608" y="1254861"/>
                      <a:pt x="625432" y="1207262"/>
                      <a:pt x="572366" y="1154410"/>
                    </a:cubicBezTo>
                    <a:cubicBezTo>
                      <a:pt x="484780" y="1067217"/>
                      <a:pt x="397515" y="979666"/>
                      <a:pt x="310072" y="892330"/>
                    </a:cubicBezTo>
                    <a:cubicBezTo>
                      <a:pt x="306069" y="888328"/>
                      <a:pt x="301960" y="884147"/>
                      <a:pt x="297136" y="881288"/>
                    </a:cubicBezTo>
                    <a:cubicBezTo>
                      <a:pt x="287845" y="875785"/>
                      <a:pt x="278518" y="877464"/>
                      <a:pt x="271192" y="885040"/>
                    </a:cubicBezTo>
                    <a:cubicBezTo>
                      <a:pt x="263866" y="892652"/>
                      <a:pt x="262616" y="901907"/>
                      <a:pt x="268440" y="911127"/>
                    </a:cubicBezTo>
                    <a:cubicBezTo>
                      <a:pt x="270942" y="915093"/>
                      <a:pt x="274301" y="918559"/>
                      <a:pt x="277660" y="921918"/>
                    </a:cubicBezTo>
                    <a:cubicBezTo>
                      <a:pt x="366354" y="1010720"/>
                      <a:pt x="454262" y="1100271"/>
                      <a:pt x="544064" y="1187929"/>
                    </a:cubicBezTo>
                    <a:cubicBezTo>
                      <a:pt x="615319" y="1257505"/>
                      <a:pt x="691756" y="1320255"/>
                      <a:pt x="791242" y="1346306"/>
                    </a:cubicBezTo>
                    <a:cubicBezTo>
                      <a:pt x="766478" y="1377074"/>
                      <a:pt x="753113" y="1382184"/>
                      <a:pt x="716699" y="1372500"/>
                    </a:cubicBezTo>
                    <a:cubicBezTo>
                      <a:pt x="701190" y="1368390"/>
                      <a:pt x="686003" y="1362816"/>
                      <a:pt x="671459" y="1355704"/>
                    </a:cubicBezTo>
                    <a:cubicBezTo>
                      <a:pt x="619357" y="1330261"/>
                      <a:pt x="572902" y="1296420"/>
                      <a:pt x="531163" y="1256754"/>
                    </a:cubicBezTo>
                    <a:cubicBezTo>
                      <a:pt x="432928" y="1163451"/>
                      <a:pt x="338910" y="1065823"/>
                      <a:pt x="242783" y="970375"/>
                    </a:cubicBezTo>
                    <a:cubicBezTo>
                      <a:pt x="182391" y="910412"/>
                      <a:pt x="122499" y="849984"/>
                      <a:pt x="62072" y="790092"/>
                    </a:cubicBezTo>
                    <a:cubicBezTo>
                      <a:pt x="55067" y="783124"/>
                      <a:pt x="52387" y="778836"/>
                      <a:pt x="61535" y="771546"/>
                    </a:cubicBezTo>
                    <a:cubicBezTo>
                      <a:pt x="70398" y="764470"/>
                      <a:pt x="78367" y="756073"/>
                      <a:pt x="85728" y="747425"/>
                    </a:cubicBezTo>
                    <a:cubicBezTo>
                      <a:pt x="92232" y="739778"/>
                      <a:pt x="96270" y="740171"/>
                      <a:pt x="103274" y="747353"/>
                    </a:cubicBezTo>
                    <a:cubicBezTo>
                      <a:pt x="140224" y="785018"/>
                      <a:pt x="177745" y="822147"/>
                      <a:pt x="215053" y="859418"/>
                    </a:cubicBezTo>
                    <a:cubicBezTo>
                      <a:pt x="231669" y="876035"/>
                      <a:pt x="242962" y="878572"/>
                      <a:pt x="254039" y="868209"/>
                    </a:cubicBezTo>
                    <a:cubicBezTo>
                      <a:pt x="265367" y="857596"/>
                      <a:pt x="262902" y="845088"/>
                      <a:pt x="245963" y="828186"/>
                    </a:cubicBezTo>
                    <a:cubicBezTo>
                      <a:pt x="205940" y="788270"/>
                      <a:pt x="165881" y="748390"/>
                      <a:pt x="125787" y="708474"/>
                    </a:cubicBezTo>
                    <a:cubicBezTo>
                      <a:pt x="134185" y="698540"/>
                      <a:pt x="142868" y="690678"/>
                      <a:pt x="152874" y="684067"/>
                    </a:cubicBezTo>
                    <a:cubicBezTo>
                      <a:pt x="193254" y="657409"/>
                      <a:pt x="233742" y="630822"/>
                      <a:pt x="273622" y="603413"/>
                    </a:cubicBezTo>
                    <a:cubicBezTo>
                      <a:pt x="282985" y="596981"/>
                      <a:pt x="285951" y="598232"/>
                      <a:pt x="290024" y="608309"/>
                    </a:cubicBezTo>
                    <a:cubicBezTo>
                      <a:pt x="312001" y="662483"/>
                      <a:pt x="342555" y="711297"/>
                      <a:pt x="383221" y="753571"/>
                    </a:cubicBezTo>
                    <a:cubicBezTo>
                      <a:pt x="410808" y="782266"/>
                      <a:pt x="443756" y="798919"/>
                      <a:pt x="484172" y="798740"/>
                    </a:cubicBezTo>
                    <a:cubicBezTo>
                      <a:pt x="510759" y="798633"/>
                      <a:pt x="535845" y="791915"/>
                      <a:pt x="559430" y="780051"/>
                    </a:cubicBezTo>
                    <a:cubicBezTo>
                      <a:pt x="567006" y="776263"/>
                      <a:pt x="569936" y="777371"/>
                      <a:pt x="572080" y="785483"/>
                    </a:cubicBezTo>
                    <a:cubicBezTo>
                      <a:pt x="575368" y="797847"/>
                      <a:pt x="579656" y="809925"/>
                      <a:pt x="583551" y="822111"/>
                    </a:cubicBezTo>
                    <a:cubicBezTo>
                      <a:pt x="588554" y="837763"/>
                      <a:pt x="583050" y="847435"/>
                      <a:pt x="567041" y="851128"/>
                    </a:cubicBezTo>
                    <a:cubicBezTo>
                      <a:pt x="551747" y="854665"/>
                      <a:pt x="544493" y="863814"/>
                      <a:pt x="546637" y="876821"/>
                    </a:cubicBezTo>
                    <a:cubicBezTo>
                      <a:pt x="548745" y="889614"/>
                      <a:pt x="559037" y="896225"/>
                      <a:pt x="574510" y="894188"/>
                    </a:cubicBezTo>
                    <a:cubicBezTo>
                      <a:pt x="582979" y="893080"/>
                      <a:pt x="591377" y="891401"/>
                      <a:pt x="599703" y="889578"/>
                    </a:cubicBezTo>
                    <a:cubicBezTo>
                      <a:pt x="604599" y="888506"/>
                      <a:pt x="605170" y="892044"/>
                      <a:pt x="606493" y="894939"/>
                    </a:cubicBezTo>
                    <a:cubicBezTo>
                      <a:pt x="608815" y="900013"/>
                      <a:pt x="605027" y="900192"/>
                      <a:pt x="601704" y="900871"/>
                    </a:cubicBezTo>
                    <a:cubicBezTo>
                      <a:pt x="595200" y="902157"/>
                      <a:pt x="588589" y="903158"/>
                      <a:pt x="582229" y="905016"/>
                    </a:cubicBezTo>
                    <a:cubicBezTo>
                      <a:pt x="568649" y="908947"/>
                      <a:pt x="561967" y="919560"/>
                      <a:pt x="564861" y="931674"/>
                    </a:cubicBezTo>
                    <a:cubicBezTo>
                      <a:pt x="567649" y="943324"/>
                      <a:pt x="579120" y="949863"/>
                      <a:pt x="592770" y="947433"/>
                    </a:cubicBezTo>
                    <a:cubicBezTo>
                      <a:pt x="600704" y="946040"/>
                      <a:pt x="608637" y="944539"/>
                      <a:pt x="616534" y="942895"/>
                    </a:cubicBezTo>
                    <a:cubicBezTo>
                      <a:pt x="621180" y="941930"/>
                      <a:pt x="622109" y="945146"/>
                      <a:pt x="623217" y="948327"/>
                    </a:cubicBezTo>
                    <a:cubicBezTo>
                      <a:pt x="625075" y="953580"/>
                      <a:pt x="621144" y="953580"/>
                      <a:pt x="617892" y="954151"/>
                    </a:cubicBezTo>
                    <a:cubicBezTo>
                      <a:pt x="611353" y="955331"/>
                      <a:pt x="604706" y="956081"/>
                      <a:pt x="598274" y="957689"/>
                    </a:cubicBezTo>
                    <a:cubicBezTo>
                      <a:pt x="585445" y="960941"/>
                      <a:pt x="577869" y="971376"/>
                      <a:pt x="579656" y="982561"/>
                    </a:cubicBezTo>
                    <a:cubicBezTo>
                      <a:pt x="581621" y="994889"/>
                      <a:pt x="591841" y="1002108"/>
                      <a:pt x="605885" y="1000571"/>
                    </a:cubicBezTo>
                    <a:cubicBezTo>
                      <a:pt x="613890" y="999678"/>
                      <a:pt x="622002" y="998713"/>
                      <a:pt x="629720" y="996461"/>
                    </a:cubicBezTo>
                    <a:cubicBezTo>
                      <a:pt x="636653" y="994460"/>
                      <a:pt x="639011" y="997140"/>
                      <a:pt x="640762" y="1003001"/>
                    </a:cubicBezTo>
                    <a:cubicBezTo>
                      <a:pt x="643871" y="1013436"/>
                      <a:pt x="646659" y="1024049"/>
                      <a:pt x="650875" y="1034090"/>
                    </a:cubicBezTo>
                    <a:cubicBezTo>
                      <a:pt x="655735" y="1045668"/>
                      <a:pt x="666920" y="1050135"/>
                      <a:pt x="677748" y="1046240"/>
                    </a:cubicBezTo>
                    <a:cubicBezTo>
                      <a:pt x="688647" y="1042309"/>
                      <a:pt x="694400" y="1031946"/>
                      <a:pt x="691577" y="1020046"/>
                    </a:cubicBezTo>
                    <a:cubicBezTo>
                      <a:pt x="689469" y="1011291"/>
                      <a:pt x="686539" y="1002751"/>
                      <a:pt x="683930" y="994139"/>
                    </a:cubicBezTo>
                    <a:cubicBezTo>
                      <a:pt x="682858" y="990672"/>
                      <a:pt x="680249" y="987671"/>
                      <a:pt x="685895" y="984955"/>
                    </a:cubicBezTo>
                    <a:cubicBezTo>
                      <a:pt x="695973" y="980059"/>
                      <a:pt x="700761" y="971268"/>
                      <a:pt x="697831" y="960262"/>
                    </a:cubicBezTo>
                    <a:cubicBezTo>
                      <a:pt x="694794" y="948720"/>
                      <a:pt x="686146" y="943395"/>
                      <a:pt x="674282" y="943788"/>
                    </a:cubicBezTo>
                    <a:cubicBezTo>
                      <a:pt x="670780" y="943895"/>
                      <a:pt x="668064" y="944146"/>
                      <a:pt x="666599" y="939786"/>
                    </a:cubicBezTo>
                    <a:cubicBezTo>
                      <a:pt x="665205" y="935712"/>
                      <a:pt x="666241" y="933640"/>
                      <a:pt x="669815" y="931960"/>
                    </a:cubicBezTo>
                    <a:cubicBezTo>
                      <a:pt x="680893" y="926778"/>
                      <a:pt x="685074" y="917916"/>
                      <a:pt x="681965" y="906302"/>
                    </a:cubicBezTo>
                    <a:cubicBezTo>
                      <a:pt x="678713" y="894260"/>
                      <a:pt x="669600" y="890222"/>
                      <a:pt x="657915" y="891079"/>
                    </a:cubicBezTo>
                    <a:cubicBezTo>
                      <a:pt x="653734" y="891401"/>
                      <a:pt x="650518" y="891329"/>
                      <a:pt x="649732" y="886005"/>
                    </a:cubicBezTo>
                    <a:cubicBezTo>
                      <a:pt x="649017" y="881216"/>
                      <a:pt x="652162" y="880895"/>
                      <a:pt x="655378" y="879644"/>
                    </a:cubicBezTo>
                    <a:cubicBezTo>
                      <a:pt x="667170" y="874963"/>
                      <a:pt x="672817" y="865993"/>
                      <a:pt x="669636" y="853701"/>
                    </a:cubicBezTo>
                    <a:cubicBezTo>
                      <a:pt x="666456" y="841479"/>
                      <a:pt x="656986" y="835690"/>
                      <a:pt x="644693" y="837799"/>
                    </a:cubicBezTo>
                    <a:cubicBezTo>
                      <a:pt x="635795" y="839335"/>
                      <a:pt x="633330" y="835654"/>
                      <a:pt x="631114" y="828293"/>
                    </a:cubicBezTo>
                    <a:cubicBezTo>
                      <a:pt x="623502" y="802885"/>
                      <a:pt x="615605" y="777549"/>
                      <a:pt x="607243" y="752356"/>
                    </a:cubicBezTo>
                    <a:cubicBezTo>
                      <a:pt x="604956" y="745495"/>
                      <a:pt x="605635" y="739885"/>
                      <a:pt x="608351" y="733453"/>
                    </a:cubicBezTo>
                    <a:cubicBezTo>
                      <a:pt x="635223" y="669737"/>
                      <a:pt x="661846" y="605915"/>
                      <a:pt x="688540" y="542128"/>
                    </a:cubicBezTo>
                    <a:cubicBezTo>
                      <a:pt x="697331" y="521152"/>
                      <a:pt x="706515" y="500354"/>
                      <a:pt x="714841" y="479199"/>
                    </a:cubicBezTo>
                    <a:cubicBezTo>
                      <a:pt x="720344" y="465155"/>
                      <a:pt x="715305" y="453398"/>
                      <a:pt x="703048" y="448538"/>
                    </a:cubicBezTo>
                    <a:cubicBezTo>
                      <a:pt x="691613" y="444000"/>
                      <a:pt x="681000" y="449146"/>
                      <a:pt x="674389" y="462475"/>
                    </a:cubicBezTo>
                    <a:cubicBezTo>
                      <a:pt x="672924" y="465441"/>
                      <a:pt x="671709" y="468550"/>
                      <a:pt x="670458" y="471587"/>
                    </a:cubicBezTo>
                    <a:cubicBezTo>
                      <a:pt x="637332" y="550669"/>
                      <a:pt x="603848" y="629571"/>
                      <a:pt x="571508" y="708974"/>
                    </a:cubicBezTo>
                    <a:cubicBezTo>
                      <a:pt x="565719" y="723232"/>
                      <a:pt x="557500" y="732523"/>
                      <a:pt x="544099" y="739170"/>
                    </a:cubicBezTo>
                    <a:cubicBezTo>
                      <a:pt x="498073" y="762076"/>
                      <a:pt x="448294" y="762719"/>
                      <a:pt x="408843" y="717015"/>
                    </a:cubicBezTo>
                    <a:cubicBezTo>
                      <a:pt x="378182" y="681494"/>
                      <a:pt x="353168" y="642722"/>
                      <a:pt x="333835" y="600090"/>
                    </a:cubicBezTo>
                    <a:cubicBezTo>
                      <a:pt x="331513" y="594980"/>
                      <a:pt x="331727" y="590477"/>
                      <a:pt x="332942" y="585117"/>
                    </a:cubicBezTo>
                    <a:cubicBezTo>
                      <a:pt x="356277" y="480021"/>
                      <a:pt x="379397" y="374889"/>
                      <a:pt x="402446" y="269757"/>
                    </a:cubicBezTo>
                    <a:cubicBezTo>
                      <a:pt x="404090" y="262181"/>
                      <a:pt x="406199" y="258000"/>
                      <a:pt x="415204" y="262002"/>
                    </a:cubicBezTo>
                    <a:cubicBezTo>
                      <a:pt x="422958" y="265433"/>
                      <a:pt x="431356" y="267469"/>
                      <a:pt x="439575" y="269757"/>
                    </a:cubicBezTo>
                    <a:cubicBezTo>
                      <a:pt x="530163" y="294914"/>
                      <a:pt x="622466" y="312210"/>
                      <a:pt x="714805" y="329398"/>
                    </a:cubicBezTo>
                    <a:cubicBezTo>
                      <a:pt x="725633" y="331435"/>
                      <a:pt x="729778" y="333329"/>
                      <a:pt x="724060" y="344978"/>
                    </a:cubicBezTo>
                    <a:cubicBezTo>
                      <a:pt x="716163" y="361131"/>
                      <a:pt x="709552" y="377926"/>
                      <a:pt x="703370" y="394829"/>
                    </a:cubicBezTo>
                    <a:cubicBezTo>
                      <a:pt x="699153" y="406335"/>
                      <a:pt x="704692" y="417091"/>
                      <a:pt x="715663" y="421558"/>
                    </a:cubicBezTo>
                    <a:cubicBezTo>
                      <a:pt x="727241" y="426275"/>
                      <a:pt x="736067" y="422202"/>
                      <a:pt x="742464" y="412232"/>
                    </a:cubicBezTo>
                    <a:cubicBezTo>
                      <a:pt x="744751" y="408694"/>
                      <a:pt x="746145" y="404549"/>
                      <a:pt x="747788" y="400653"/>
                    </a:cubicBezTo>
                    <a:cubicBezTo>
                      <a:pt x="798282" y="280084"/>
                      <a:pt x="848739" y="159479"/>
                      <a:pt x="899161" y="38873"/>
                    </a:cubicBezTo>
                    <a:cubicBezTo>
                      <a:pt x="900984" y="34514"/>
                      <a:pt x="903056" y="30118"/>
                      <a:pt x="903843" y="25508"/>
                    </a:cubicBezTo>
                    <a:cubicBezTo>
                      <a:pt x="905629" y="14895"/>
                      <a:pt x="901341" y="6462"/>
                      <a:pt x="891621" y="2209"/>
                    </a:cubicBezTo>
                    <a:cubicBezTo>
                      <a:pt x="881473" y="-2258"/>
                      <a:pt x="871931" y="29"/>
                      <a:pt x="865177" y="9249"/>
                    </a:cubicBezTo>
                    <a:cubicBezTo>
                      <a:pt x="862426" y="13001"/>
                      <a:pt x="860603" y="17540"/>
                      <a:pt x="858781" y="21863"/>
                    </a:cubicBezTo>
                    <a:cubicBezTo>
                      <a:pt x="838662" y="69927"/>
                      <a:pt x="818436" y="117955"/>
                      <a:pt x="798675" y="166161"/>
                    </a:cubicBezTo>
                    <a:cubicBezTo>
                      <a:pt x="795459" y="174023"/>
                      <a:pt x="792278" y="176881"/>
                      <a:pt x="783166" y="174630"/>
                    </a:cubicBezTo>
                    <a:cubicBezTo>
                      <a:pt x="674067" y="147829"/>
                      <a:pt x="564861" y="121278"/>
                      <a:pt x="455584" y="95263"/>
                    </a:cubicBezTo>
                    <a:cubicBezTo>
                      <a:pt x="444006" y="92511"/>
                      <a:pt x="442112" y="87902"/>
                      <a:pt x="445007" y="77324"/>
                    </a:cubicBezTo>
                    <a:cubicBezTo>
                      <a:pt x="449402" y="61351"/>
                      <a:pt x="452940" y="45091"/>
                      <a:pt x="456013" y="28760"/>
                    </a:cubicBezTo>
                    <a:cubicBezTo>
                      <a:pt x="458836" y="13752"/>
                      <a:pt x="451868" y="2960"/>
                      <a:pt x="439110" y="601"/>
                    </a:cubicBezTo>
                    <a:cubicBezTo>
                      <a:pt x="426710" y="-1686"/>
                      <a:pt x="417419" y="5032"/>
                      <a:pt x="413417" y="19362"/>
                    </a:cubicBezTo>
                    <a:cubicBezTo>
                      <a:pt x="412273" y="23472"/>
                      <a:pt x="411487" y="27688"/>
                      <a:pt x="410558" y="31834"/>
                    </a:cubicBezTo>
                    <a:cubicBezTo>
                      <a:pt x="375073" y="192033"/>
                      <a:pt x="339517" y="352197"/>
                      <a:pt x="304247" y="512468"/>
                    </a:cubicBezTo>
                    <a:cubicBezTo>
                      <a:pt x="300781" y="528156"/>
                      <a:pt x="296421" y="539912"/>
                      <a:pt x="279304" y="548274"/>
                    </a:cubicBezTo>
                    <a:cubicBezTo>
                      <a:pt x="253968" y="560674"/>
                      <a:pt x="232027" y="579900"/>
                      <a:pt x="207727" y="594658"/>
                    </a:cubicBezTo>
                    <a:cubicBezTo>
                      <a:pt x="143154" y="633824"/>
                      <a:pt x="84942" y="680565"/>
                      <a:pt x="34484" y="736847"/>
                    </a:cubicBezTo>
                    <a:cubicBezTo>
                      <a:pt x="23120" y="749533"/>
                      <a:pt x="9184" y="759861"/>
                      <a:pt x="0" y="774548"/>
                    </a:cubicBezTo>
                    <a:lnTo>
                      <a:pt x="0" y="788806"/>
                    </a:lnTo>
                    <a:cubicBezTo>
                      <a:pt x="3466" y="797132"/>
                      <a:pt x="8755" y="804100"/>
                      <a:pt x="15259" y="810426"/>
                    </a:cubicBezTo>
                    <a:cubicBezTo>
                      <a:pt x="30732" y="825541"/>
                      <a:pt x="31018" y="823290"/>
                      <a:pt x="15509" y="838227"/>
                    </a:cubicBezTo>
                    <a:cubicBezTo>
                      <a:pt x="5861" y="847518"/>
                      <a:pt x="-1501" y="857167"/>
                      <a:pt x="2323" y="871532"/>
                    </a:cubicBezTo>
                    <a:cubicBezTo>
                      <a:pt x="13186" y="891437"/>
                      <a:pt x="26873" y="893724"/>
                      <a:pt x="43096" y="878179"/>
                    </a:cubicBezTo>
                    <a:cubicBezTo>
                      <a:pt x="48921" y="872604"/>
                      <a:pt x="54782" y="866994"/>
                      <a:pt x="60142" y="860955"/>
                    </a:cubicBezTo>
                    <a:cubicBezTo>
                      <a:pt x="64394" y="856166"/>
                      <a:pt x="67253" y="856774"/>
                      <a:pt x="71541" y="861098"/>
                    </a:cubicBezTo>
                    <a:cubicBezTo>
                      <a:pt x="97985" y="887720"/>
                      <a:pt x="124715" y="914092"/>
                      <a:pt x="153195" y="942359"/>
                    </a:cubicBezTo>
                    <a:cubicBezTo>
                      <a:pt x="143333" y="951328"/>
                      <a:pt x="133613" y="959047"/>
                      <a:pt x="125251" y="968052"/>
                    </a:cubicBezTo>
                    <a:cubicBezTo>
                      <a:pt x="116746" y="977165"/>
                      <a:pt x="116460" y="987885"/>
                      <a:pt x="124679" y="997641"/>
                    </a:cubicBezTo>
                    <a:cubicBezTo>
                      <a:pt x="132541" y="1006968"/>
                      <a:pt x="144834" y="1007504"/>
                      <a:pt x="155268" y="998999"/>
                    </a:cubicBezTo>
                    <a:cubicBezTo>
                      <a:pt x="161522" y="993924"/>
                      <a:pt x="167382" y="988207"/>
                      <a:pt x="172528" y="982060"/>
                    </a:cubicBezTo>
                    <a:cubicBezTo>
                      <a:pt x="179246" y="973984"/>
                      <a:pt x="184070" y="972662"/>
                      <a:pt x="192182" y="981489"/>
                    </a:cubicBezTo>
                    <a:cubicBezTo>
                      <a:pt x="209871" y="1000714"/>
                      <a:pt x="228918" y="1018689"/>
                      <a:pt x="247393" y="1037164"/>
                    </a:cubicBezTo>
                    <a:cubicBezTo>
                      <a:pt x="261210" y="1050981"/>
                      <a:pt x="261425" y="1064667"/>
                      <a:pt x="248036" y="1078223"/>
                    </a:cubicBezTo>
                    <a:cubicBezTo>
                      <a:pt x="246356" y="1079902"/>
                      <a:pt x="244570" y="1081475"/>
                      <a:pt x="242997" y="1083262"/>
                    </a:cubicBezTo>
                    <a:cubicBezTo>
                      <a:pt x="233849" y="1093803"/>
                      <a:pt x="233456" y="1106775"/>
                      <a:pt x="242032" y="1115244"/>
                    </a:cubicBezTo>
                    <a:cubicBezTo>
                      <a:pt x="251073" y="1124214"/>
                      <a:pt x="262794" y="1124071"/>
                      <a:pt x="273836" y="1114244"/>
                    </a:cubicBezTo>
                    <a:cubicBezTo>
                      <a:pt x="280912" y="1107919"/>
                      <a:pt x="287594" y="1101093"/>
                      <a:pt x="294062" y="1094161"/>
                    </a:cubicBezTo>
                    <a:cubicBezTo>
                      <a:pt x="297815" y="1090158"/>
                      <a:pt x="300423" y="1089980"/>
                      <a:pt x="304426" y="1094018"/>
                    </a:cubicBezTo>
                    <a:cubicBezTo>
                      <a:pt x="331119" y="1120998"/>
                      <a:pt x="358028" y="1147763"/>
                      <a:pt x="385437" y="1175172"/>
                    </a:cubicBezTo>
                    <a:cubicBezTo>
                      <a:pt x="376824" y="1183498"/>
                      <a:pt x="368748" y="1190859"/>
                      <a:pt x="361173" y="1198721"/>
                    </a:cubicBezTo>
                    <a:cubicBezTo>
                      <a:pt x="350595" y="1209692"/>
                      <a:pt x="349702" y="1222628"/>
                      <a:pt x="358385" y="1231633"/>
                    </a:cubicBezTo>
                    <a:cubicBezTo>
                      <a:pt x="367748" y="1241389"/>
                      <a:pt x="380326" y="1240710"/>
                      <a:pt x="392333" y="1229489"/>
                    </a:cubicBezTo>
                    <a:cubicBezTo>
                      <a:pt x="398230" y="1223986"/>
                      <a:pt x="404197" y="1218447"/>
                      <a:pt x="409379" y="1212265"/>
                    </a:cubicBezTo>
                    <a:cubicBezTo>
                      <a:pt x="414418" y="1206261"/>
                      <a:pt x="417741" y="1207083"/>
                      <a:pt x="422887" y="1212372"/>
                    </a:cubicBezTo>
                    <a:cubicBezTo>
                      <a:pt x="439718" y="1229810"/>
                      <a:pt x="456978" y="1246856"/>
                      <a:pt x="474202" y="1263901"/>
                    </a:cubicBezTo>
                    <a:cubicBezTo>
                      <a:pt x="482993" y="1272585"/>
                      <a:pt x="497823" y="1280018"/>
                      <a:pt x="499431" y="1289738"/>
                    </a:cubicBezTo>
                    <a:cubicBezTo>
                      <a:pt x="501146" y="1300065"/>
                      <a:pt x="484744" y="1307355"/>
                      <a:pt x="476846" y="1316539"/>
                    </a:cubicBezTo>
                    <a:cubicBezTo>
                      <a:pt x="467555" y="1327331"/>
                      <a:pt x="466841" y="1339802"/>
                      <a:pt x="475310" y="1348522"/>
                    </a:cubicBezTo>
                    <a:cubicBezTo>
                      <a:pt x="483958" y="1357455"/>
                      <a:pt x="496393" y="1357420"/>
                      <a:pt x="507150" y="1348021"/>
                    </a:cubicBezTo>
                    <a:cubicBezTo>
                      <a:pt x="512867" y="1343019"/>
                      <a:pt x="518906" y="1338016"/>
                      <a:pt x="523230" y="1331905"/>
                    </a:cubicBezTo>
                    <a:cubicBezTo>
                      <a:pt x="532378" y="1318898"/>
                      <a:pt x="540347" y="1320684"/>
                      <a:pt x="551318" y="1330333"/>
                    </a:cubicBezTo>
                    <a:cubicBezTo>
                      <a:pt x="568435" y="1345341"/>
                      <a:pt x="587410" y="1358134"/>
                      <a:pt x="606743" y="1370249"/>
                    </a:cubicBezTo>
                    <a:cubicBezTo>
                      <a:pt x="613175" y="1374287"/>
                      <a:pt x="621966" y="1376609"/>
                      <a:pt x="625718" y="1382327"/>
                    </a:cubicBezTo>
                    <a:cubicBezTo>
                      <a:pt x="631114" y="1390510"/>
                      <a:pt x="619786" y="1395442"/>
                      <a:pt x="617249" y="1402553"/>
                    </a:cubicBezTo>
                    <a:cubicBezTo>
                      <a:pt x="613068" y="1414238"/>
                      <a:pt x="614247" y="1424173"/>
                      <a:pt x="624789" y="1431534"/>
                    </a:cubicBezTo>
                    <a:cubicBezTo>
                      <a:pt x="633723" y="1437787"/>
                      <a:pt x="646301" y="1435250"/>
                      <a:pt x="653913" y="1425923"/>
                    </a:cubicBezTo>
                    <a:cubicBezTo>
                      <a:pt x="656915" y="1422279"/>
                      <a:pt x="659702" y="1418312"/>
                      <a:pt x="661846" y="1414131"/>
                    </a:cubicBezTo>
                    <a:cubicBezTo>
                      <a:pt x="666134" y="1405698"/>
                      <a:pt x="670958" y="1402589"/>
                      <a:pt x="680821" y="1407234"/>
                    </a:cubicBezTo>
                    <a:cubicBezTo>
                      <a:pt x="693221" y="1413095"/>
                      <a:pt x="706800" y="1416382"/>
                      <a:pt x="720451" y="1418062"/>
                    </a:cubicBezTo>
                    <a:cubicBezTo>
                      <a:pt x="754578" y="1422279"/>
                      <a:pt x="786918" y="1420563"/>
                      <a:pt x="810932" y="1390439"/>
                    </a:cubicBezTo>
                    <a:cubicBezTo>
                      <a:pt x="818579" y="1380826"/>
                      <a:pt x="828156" y="1372750"/>
                      <a:pt x="837018" y="1364102"/>
                    </a:cubicBezTo>
                    <a:cubicBezTo>
                      <a:pt x="845416" y="1355919"/>
                      <a:pt x="850562" y="1346199"/>
                      <a:pt x="853313" y="1334764"/>
                    </a:cubicBezTo>
                    <a:cubicBezTo>
                      <a:pt x="860175" y="1306104"/>
                      <a:pt x="854386" y="1279196"/>
                      <a:pt x="842307" y="1253253"/>
                    </a:cubicBezTo>
                    <a:cubicBezTo>
                      <a:pt x="820616" y="1206618"/>
                      <a:pt x="786311" y="1169776"/>
                      <a:pt x="748360" y="1136399"/>
                    </a:cubicBezTo>
                    <a:close/>
                    <a:moveTo>
                      <a:pt x="417348" y="202146"/>
                    </a:moveTo>
                    <a:cubicBezTo>
                      <a:pt x="422315" y="182885"/>
                      <a:pt x="426639" y="163445"/>
                      <a:pt x="430320" y="143898"/>
                    </a:cubicBezTo>
                    <a:cubicBezTo>
                      <a:pt x="431749" y="136287"/>
                      <a:pt x="434572" y="134679"/>
                      <a:pt x="441719" y="136430"/>
                    </a:cubicBezTo>
                    <a:cubicBezTo>
                      <a:pt x="550282" y="162945"/>
                      <a:pt x="658880" y="189389"/>
                      <a:pt x="767514" y="215547"/>
                    </a:cubicBezTo>
                    <a:cubicBezTo>
                      <a:pt x="775126" y="217369"/>
                      <a:pt x="776305" y="219692"/>
                      <a:pt x="773089" y="226875"/>
                    </a:cubicBezTo>
                    <a:cubicBezTo>
                      <a:pt x="764762" y="245421"/>
                      <a:pt x="757330" y="264361"/>
                      <a:pt x="749504" y="283157"/>
                    </a:cubicBezTo>
                    <a:cubicBezTo>
                      <a:pt x="747610" y="287731"/>
                      <a:pt x="745787" y="292555"/>
                      <a:pt x="741356" y="290233"/>
                    </a:cubicBezTo>
                    <a:cubicBezTo>
                      <a:pt x="684752" y="279012"/>
                      <a:pt x="630221" y="268827"/>
                      <a:pt x="576011" y="257321"/>
                    </a:cubicBezTo>
                    <a:cubicBezTo>
                      <a:pt x="526018" y="246707"/>
                      <a:pt x="476096" y="235487"/>
                      <a:pt x="427139" y="220407"/>
                    </a:cubicBezTo>
                    <a:cubicBezTo>
                      <a:pt x="416097" y="217012"/>
                      <a:pt x="414775" y="212080"/>
                      <a:pt x="417348" y="202110"/>
                    </a:cubicBezTo>
                    <a:close/>
                  </a:path>
                </a:pathLst>
              </a:custGeom>
              <a:grpFill/>
              <a:ln w="3563" cap="flat">
                <a:noFill/>
                <a:prstDash val="solid"/>
                <a:miter/>
              </a:ln>
            </p:spPr>
            <p:txBody>
              <a:bodyPr rtlCol="0" anchor="ctr"/>
              <a:lstStyle/>
              <a:p>
                <a:endParaRPr lang="en-IN"/>
              </a:p>
            </p:txBody>
          </p:sp>
          <p:sp>
            <p:nvSpPr>
              <p:cNvPr id="4185" name="Freeform: Shape 4184">
                <a:extLst>
                  <a:ext uri="{FF2B5EF4-FFF2-40B4-BE49-F238E27FC236}">
                    <a16:creationId xmlns:a16="http://schemas.microsoft.com/office/drawing/2014/main" id="{6587B374-BB43-1B09-AD9E-9D7CE080A585}"/>
                  </a:ext>
                </a:extLst>
              </p:cNvPr>
              <p:cNvSpPr/>
              <p:nvPr/>
            </p:nvSpPr>
            <p:spPr>
              <a:xfrm>
                <a:off x="2871378" y="1120295"/>
                <a:ext cx="764753" cy="764668"/>
              </a:xfrm>
              <a:custGeom>
                <a:avLst/>
                <a:gdLst>
                  <a:gd name="connsiteX0" fmla="*/ 381305 w 764753"/>
                  <a:gd name="connsiteY0" fmla="*/ 0 h 764668"/>
                  <a:gd name="connsiteX1" fmla="*/ 13 w 764753"/>
                  <a:gd name="connsiteY1" fmla="*/ 382900 h 764668"/>
                  <a:gd name="connsiteX2" fmla="*/ 381055 w 764753"/>
                  <a:gd name="connsiteY2" fmla="*/ 764656 h 764668"/>
                  <a:gd name="connsiteX3" fmla="*/ 764740 w 764753"/>
                  <a:gd name="connsiteY3" fmla="*/ 382471 h 764668"/>
                  <a:gd name="connsiteX4" fmla="*/ 381340 w 764753"/>
                  <a:gd name="connsiteY4" fmla="*/ 0 h 764668"/>
                  <a:gd name="connsiteX5" fmla="*/ 623373 w 764753"/>
                  <a:gd name="connsiteY5" fmla="*/ 145084 h 764668"/>
                  <a:gd name="connsiteX6" fmla="*/ 558443 w 764753"/>
                  <a:gd name="connsiteY6" fmla="*/ 138831 h 764668"/>
                  <a:gd name="connsiteX7" fmla="*/ 549973 w 764753"/>
                  <a:gd name="connsiteY7" fmla="*/ 130147 h 764668"/>
                  <a:gd name="connsiteX8" fmla="*/ 521886 w 764753"/>
                  <a:gd name="connsiteY8" fmla="*/ 74258 h 764668"/>
                  <a:gd name="connsiteX9" fmla="*/ 623373 w 764753"/>
                  <a:gd name="connsiteY9" fmla="*/ 145084 h 764668"/>
                  <a:gd name="connsiteX10" fmla="*/ 268382 w 764753"/>
                  <a:gd name="connsiteY10" fmla="*/ 128575 h 764668"/>
                  <a:gd name="connsiteX11" fmla="*/ 284642 w 764753"/>
                  <a:gd name="connsiteY11" fmla="*/ 68361 h 764668"/>
                  <a:gd name="connsiteX12" fmla="*/ 297292 w 764753"/>
                  <a:gd name="connsiteY12" fmla="*/ 54318 h 764668"/>
                  <a:gd name="connsiteX13" fmla="*/ 384592 w 764753"/>
                  <a:gd name="connsiteY13" fmla="*/ 43704 h 764668"/>
                  <a:gd name="connsiteX14" fmla="*/ 459278 w 764753"/>
                  <a:gd name="connsiteY14" fmla="*/ 52531 h 764668"/>
                  <a:gd name="connsiteX15" fmla="*/ 472714 w 764753"/>
                  <a:gd name="connsiteY15" fmla="*/ 64502 h 764668"/>
                  <a:gd name="connsiteX16" fmla="*/ 509772 w 764753"/>
                  <a:gd name="connsiteY16" fmla="*/ 148693 h 764668"/>
                  <a:gd name="connsiteX17" fmla="*/ 509486 w 764753"/>
                  <a:gd name="connsiteY17" fmla="*/ 163738 h 764668"/>
                  <a:gd name="connsiteX18" fmla="*/ 471821 w 764753"/>
                  <a:gd name="connsiteY18" fmla="*/ 217161 h 764668"/>
                  <a:gd name="connsiteX19" fmla="*/ 456634 w 764753"/>
                  <a:gd name="connsiteY19" fmla="*/ 223093 h 764668"/>
                  <a:gd name="connsiteX20" fmla="*/ 299865 w 764753"/>
                  <a:gd name="connsiteY20" fmla="*/ 224809 h 764668"/>
                  <a:gd name="connsiteX21" fmla="*/ 286500 w 764753"/>
                  <a:gd name="connsiteY21" fmla="*/ 220485 h 764668"/>
                  <a:gd name="connsiteX22" fmla="*/ 283820 w 764753"/>
                  <a:gd name="connsiteY22" fmla="*/ 217197 h 764668"/>
                  <a:gd name="connsiteX23" fmla="*/ 251551 w 764753"/>
                  <a:gd name="connsiteY23" fmla="*/ 176424 h 764668"/>
                  <a:gd name="connsiteX24" fmla="*/ 268382 w 764753"/>
                  <a:gd name="connsiteY24" fmla="*/ 128610 h 764668"/>
                  <a:gd name="connsiteX25" fmla="*/ 514989 w 764753"/>
                  <a:gd name="connsiteY25" fmla="*/ 415419 h 764668"/>
                  <a:gd name="connsiteX26" fmla="*/ 510772 w 764753"/>
                  <a:gd name="connsiteY26" fmla="*/ 428176 h 764668"/>
                  <a:gd name="connsiteX27" fmla="*/ 394848 w 764753"/>
                  <a:gd name="connsiteY27" fmla="*/ 516727 h 764668"/>
                  <a:gd name="connsiteX28" fmla="*/ 373479 w 764753"/>
                  <a:gd name="connsiteY28" fmla="*/ 518049 h 764668"/>
                  <a:gd name="connsiteX29" fmla="*/ 257305 w 764753"/>
                  <a:gd name="connsiteY29" fmla="*/ 436002 h 764668"/>
                  <a:gd name="connsiteX30" fmla="*/ 251122 w 764753"/>
                  <a:gd name="connsiteY30" fmla="*/ 418135 h 764668"/>
                  <a:gd name="connsiteX31" fmla="*/ 295255 w 764753"/>
                  <a:gd name="connsiteY31" fmla="*/ 276660 h 764668"/>
                  <a:gd name="connsiteX32" fmla="*/ 308799 w 764753"/>
                  <a:gd name="connsiteY32" fmla="*/ 267619 h 764668"/>
                  <a:gd name="connsiteX33" fmla="*/ 378017 w 764753"/>
                  <a:gd name="connsiteY33" fmla="*/ 259793 h 764668"/>
                  <a:gd name="connsiteX34" fmla="*/ 455848 w 764753"/>
                  <a:gd name="connsiteY34" fmla="*/ 267369 h 764668"/>
                  <a:gd name="connsiteX35" fmla="*/ 464889 w 764753"/>
                  <a:gd name="connsiteY35" fmla="*/ 273087 h 764668"/>
                  <a:gd name="connsiteX36" fmla="*/ 515060 w 764753"/>
                  <a:gd name="connsiteY36" fmla="*/ 415419 h 764668"/>
                  <a:gd name="connsiteX37" fmla="*/ 237829 w 764753"/>
                  <a:gd name="connsiteY37" fmla="*/ 76294 h 764668"/>
                  <a:gd name="connsiteX38" fmla="*/ 210277 w 764753"/>
                  <a:gd name="connsiteY38" fmla="*/ 152803 h 764668"/>
                  <a:gd name="connsiteX39" fmla="*/ 200165 w 764753"/>
                  <a:gd name="connsiteY39" fmla="*/ 161772 h 764668"/>
                  <a:gd name="connsiteX40" fmla="*/ 114436 w 764753"/>
                  <a:gd name="connsiteY40" fmla="*/ 176066 h 764668"/>
                  <a:gd name="connsiteX41" fmla="*/ 237829 w 764753"/>
                  <a:gd name="connsiteY41" fmla="*/ 76330 h 764668"/>
                  <a:gd name="connsiteX42" fmla="*/ 106539 w 764753"/>
                  <a:gd name="connsiteY42" fmla="*/ 491248 h 764668"/>
                  <a:gd name="connsiteX43" fmla="*/ 95890 w 764753"/>
                  <a:gd name="connsiteY43" fmla="*/ 562253 h 764668"/>
                  <a:gd name="connsiteX44" fmla="*/ 47862 w 764753"/>
                  <a:gd name="connsiteY44" fmla="*/ 432965 h 764668"/>
                  <a:gd name="connsiteX45" fmla="*/ 101608 w 764753"/>
                  <a:gd name="connsiteY45" fmla="*/ 477419 h 764668"/>
                  <a:gd name="connsiteX46" fmla="*/ 106539 w 764753"/>
                  <a:gd name="connsiteY46" fmla="*/ 491212 h 764668"/>
                  <a:gd name="connsiteX47" fmla="*/ 51615 w 764753"/>
                  <a:gd name="connsiteY47" fmla="*/ 382543 h 764668"/>
                  <a:gd name="connsiteX48" fmla="*/ 44253 w 764753"/>
                  <a:gd name="connsiteY48" fmla="*/ 368713 h 764668"/>
                  <a:gd name="connsiteX49" fmla="*/ 80417 w 764753"/>
                  <a:gd name="connsiteY49" fmla="*/ 228775 h 764668"/>
                  <a:gd name="connsiteX50" fmla="*/ 94496 w 764753"/>
                  <a:gd name="connsiteY50" fmla="*/ 220092 h 764668"/>
                  <a:gd name="connsiteX51" fmla="*/ 205632 w 764753"/>
                  <a:gd name="connsiteY51" fmla="*/ 205297 h 764668"/>
                  <a:gd name="connsiteX52" fmla="*/ 220426 w 764753"/>
                  <a:gd name="connsiteY52" fmla="*/ 209800 h 764668"/>
                  <a:gd name="connsiteX53" fmla="*/ 253195 w 764753"/>
                  <a:gd name="connsiteY53" fmla="*/ 250717 h 764668"/>
                  <a:gd name="connsiteX54" fmla="*/ 236650 w 764753"/>
                  <a:gd name="connsiteY54" fmla="*/ 296028 h 764668"/>
                  <a:gd name="connsiteX55" fmla="*/ 207955 w 764753"/>
                  <a:gd name="connsiteY55" fmla="*/ 410058 h 764668"/>
                  <a:gd name="connsiteX56" fmla="*/ 198128 w 764753"/>
                  <a:gd name="connsiteY56" fmla="*/ 423673 h 764668"/>
                  <a:gd name="connsiteX57" fmla="*/ 144025 w 764753"/>
                  <a:gd name="connsiteY57" fmla="*/ 445222 h 764668"/>
                  <a:gd name="connsiteX58" fmla="*/ 127944 w 764753"/>
                  <a:gd name="connsiteY58" fmla="*/ 441827 h 764668"/>
                  <a:gd name="connsiteX59" fmla="*/ 51579 w 764753"/>
                  <a:gd name="connsiteY59" fmla="*/ 382614 h 764668"/>
                  <a:gd name="connsiteX60" fmla="*/ 246620 w 764753"/>
                  <a:gd name="connsiteY60" fmla="*/ 692507 h 764668"/>
                  <a:gd name="connsiteX61" fmla="*/ 134698 w 764753"/>
                  <a:gd name="connsiteY61" fmla="*/ 613354 h 764668"/>
                  <a:gd name="connsiteX62" fmla="*/ 131125 w 764753"/>
                  <a:gd name="connsiteY62" fmla="*/ 598524 h 764668"/>
                  <a:gd name="connsiteX63" fmla="*/ 150207 w 764753"/>
                  <a:gd name="connsiteY63" fmla="*/ 499646 h 764668"/>
                  <a:gd name="connsiteX64" fmla="*/ 160928 w 764753"/>
                  <a:gd name="connsiteY64" fmla="*/ 485388 h 764668"/>
                  <a:gd name="connsiteX65" fmla="*/ 212243 w 764753"/>
                  <a:gd name="connsiteY65" fmla="*/ 464661 h 764668"/>
                  <a:gd name="connsiteX66" fmla="*/ 227752 w 764753"/>
                  <a:gd name="connsiteY66" fmla="*/ 468271 h 764668"/>
                  <a:gd name="connsiteX67" fmla="*/ 351823 w 764753"/>
                  <a:gd name="connsiteY67" fmla="*/ 556036 h 764668"/>
                  <a:gd name="connsiteX68" fmla="*/ 362008 w 764753"/>
                  <a:gd name="connsiteY68" fmla="*/ 571509 h 764668"/>
                  <a:gd name="connsiteX69" fmla="*/ 360042 w 764753"/>
                  <a:gd name="connsiteY69" fmla="*/ 601276 h 764668"/>
                  <a:gd name="connsiteX70" fmla="*/ 327023 w 764753"/>
                  <a:gd name="connsiteY70" fmla="*/ 651698 h 764668"/>
                  <a:gd name="connsiteX71" fmla="*/ 264452 w 764753"/>
                  <a:gd name="connsiteY71" fmla="*/ 690649 h 764668"/>
                  <a:gd name="connsiteX72" fmla="*/ 246656 w 764753"/>
                  <a:gd name="connsiteY72" fmla="*/ 692543 h 764668"/>
                  <a:gd name="connsiteX73" fmla="*/ 310085 w 764753"/>
                  <a:gd name="connsiteY73" fmla="*/ 712733 h 764668"/>
                  <a:gd name="connsiteX74" fmla="*/ 375980 w 764753"/>
                  <a:gd name="connsiteY74" fmla="*/ 676677 h 764668"/>
                  <a:gd name="connsiteX75" fmla="*/ 386522 w 764753"/>
                  <a:gd name="connsiteY75" fmla="*/ 678213 h 764668"/>
                  <a:gd name="connsiteX76" fmla="*/ 447021 w 764753"/>
                  <a:gd name="connsiteY76" fmla="*/ 714091 h 764668"/>
                  <a:gd name="connsiteX77" fmla="*/ 310085 w 764753"/>
                  <a:gd name="connsiteY77" fmla="*/ 712697 h 764668"/>
                  <a:gd name="connsiteX78" fmla="*/ 627804 w 764753"/>
                  <a:gd name="connsiteY78" fmla="*/ 615034 h 764668"/>
                  <a:gd name="connsiteX79" fmla="*/ 510093 w 764753"/>
                  <a:gd name="connsiteY79" fmla="*/ 695580 h 764668"/>
                  <a:gd name="connsiteX80" fmla="*/ 493512 w 764753"/>
                  <a:gd name="connsiteY80" fmla="*/ 693937 h 764668"/>
                  <a:gd name="connsiteX81" fmla="*/ 411000 w 764753"/>
                  <a:gd name="connsiteY81" fmla="*/ 641263 h 764668"/>
                  <a:gd name="connsiteX82" fmla="*/ 403067 w 764753"/>
                  <a:gd name="connsiteY82" fmla="*/ 627005 h 764668"/>
                  <a:gd name="connsiteX83" fmla="*/ 404675 w 764753"/>
                  <a:gd name="connsiteY83" fmla="*/ 599989 h 764668"/>
                  <a:gd name="connsiteX84" fmla="*/ 438695 w 764753"/>
                  <a:gd name="connsiteY84" fmla="*/ 541920 h 764668"/>
                  <a:gd name="connsiteX85" fmla="*/ 535572 w 764753"/>
                  <a:gd name="connsiteY85" fmla="*/ 465555 h 764668"/>
                  <a:gd name="connsiteX86" fmla="*/ 556191 w 764753"/>
                  <a:gd name="connsiteY86" fmla="*/ 460445 h 764668"/>
                  <a:gd name="connsiteX87" fmla="*/ 604112 w 764753"/>
                  <a:gd name="connsiteY87" fmla="*/ 480278 h 764668"/>
                  <a:gd name="connsiteX88" fmla="*/ 613474 w 764753"/>
                  <a:gd name="connsiteY88" fmla="*/ 530557 h 764668"/>
                  <a:gd name="connsiteX89" fmla="*/ 631771 w 764753"/>
                  <a:gd name="connsiteY89" fmla="*/ 597667 h 764668"/>
                  <a:gd name="connsiteX90" fmla="*/ 627804 w 764753"/>
                  <a:gd name="connsiteY90" fmla="*/ 614998 h 764668"/>
                  <a:gd name="connsiteX91" fmla="*/ 629341 w 764753"/>
                  <a:gd name="connsiteY91" fmla="*/ 432035 h 764668"/>
                  <a:gd name="connsiteX92" fmla="*/ 613367 w 764753"/>
                  <a:gd name="connsiteY92" fmla="*/ 435252 h 764668"/>
                  <a:gd name="connsiteX93" fmla="*/ 610794 w 764753"/>
                  <a:gd name="connsiteY93" fmla="*/ 434072 h 764668"/>
                  <a:gd name="connsiteX94" fmla="*/ 564768 w 764753"/>
                  <a:gd name="connsiteY94" fmla="*/ 416026 h 764668"/>
                  <a:gd name="connsiteX95" fmla="*/ 552475 w 764753"/>
                  <a:gd name="connsiteY95" fmla="*/ 370393 h 764668"/>
                  <a:gd name="connsiteX96" fmla="*/ 507234 w 764753"/>
                  <a:gd name="connsiteY96" fmla="*/ 258971 h 764668"/>
                  <a:gd name="connsiteX97" fmla="*/ 507878 w 764753"/>
                  <a:gd name="connsiteY97" fmla="*/ 241461 h 764668"/>
                  <a:gd name="connsiteX98" fmla="*/ 543970 w 764753"/>
                  <a:gd name="connsiteY98" fmla="*/ 190360 h 764668"/>
                  <a:gd name="connsiteX99" fmla="*/ 560015 w 764753"/>
                  <a:gd name="connsiteY99" fmla="*/ 183249 h 764668"/>
                  <a:gd name="connsiteX100" fmla="*/ 650639 w 764753"/>
                  <a:gd name="connsiteY100" fmla="*/ 190289 h 764668"/>
                  <a:gd name="connsiteX101" fmla="*/ 665147 w 764753"/>
                  <a:gd name="connsiteY101" fmla="*/ 195935 h 764668"/>
                  <a:gd name="connsiteX102" fmla="*/ 719321 w 764753"/>
                  <a:gd name="connsiteY102" fmla="*/ 353812 h 764668"/>
                  <a:gd name="connsiteX103" fmla="*/ 710780 w 764753"/>
                  <a:gd name="connsiteY103" fmla="*/ 368177 h 764668"/>
                  <a:gd name="connsiteX104" fmla="*/ 629269 w 764753"/>
                  <a:gd name="connsiteY104" fmla="*/ 432000 h 764668"/>
                  <a:gd name="connsiteX105" fmla="*/ 666898 w 764753"/>
                  <a:gd name="connsiteY105" fmla="*/ 564362 h 764668"/>
                  <a:gd name="connsiteX106" fmla="*/ 651139 w 764753"/>
                  <a:gd name="connsiteY106" fmla="*/ 480492 h 764668"/>
                  <a:gd name="connsiteX107" fmla="*/ 656213 w 764753"/>
                  <a:gd name="connsiteY107" fmla="*/ 466627 h 764668"/>
                  <a:gd name="connsiteX108" fmla="*/ 719142 w 764753"/>
                  <a:gd name="connsiteY108" fmla="*/ 414740 h 764668"/>
                  <a:gd name="connsiteX109" fmla="*/ 666898 w 764753"/>
                  <a:gd name="connsiteY109" fmla="*/ 564398 h 76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764753" h="764668">
                    <a:moveTo>
                      <a:pt x="381305" y="0"/>
                    </a:moveTo>
                    <a:cubicBezTo>
                      <a:pt x="162214" y="322"/>
                      <a:pt x="-1488" y="179140"/>
                      <a:pt x="13" y="382900"/>
                    </a:cubicBezTo>
                    <a:cubicBezTo>
                      <a:pt x="-1738" y="591806"/>
                      <a:pt x="169075" y="762941"/>
                      <a:pt x="381055" y="764656"/>
                    </a:cubicBezTo>
                    <a:cubicBezTo>
                      <a:pt x="591783" y="766371"/>
                      <a:pt x="762953" y="595844"/>
                      <a:pt x="764740" y="382471"/>
                    </a:cubicBezTo>
                    <a:cubicBezTo>
                      <a:pt x="766491" y="172743"/>
                      <a:pt x="594678" y="-321"/>
                      <a:pt x="381340" y="0"/>
                    </a:cubicBezTo>
                    <a:close/>
                    <a:moveTo>
                      <a:pt x="623373" y="145084"/>
                    </a:moveTo>
                    <a:cubicBezTo>
                      <a:pt x="599895" y="146442"/>
                      <a:pt x="579205" y="142368"/>
                      <a:pt x="558443" y="138831"/>
                    </a:cubicBezTo>
                    <a:cubicBezTo>
                      <a:pt x="553332" y="137973"/>
                      <a:pt x="552225" y="133613"/>
                      <a:pt x="549973" y="130147"/>
                    </a:cubicBezTo>
                    <a:cubicBezTo>
                      <a:pt x="539146" y="113530"/>
                      <a:pt x="531891" y="95091"/>
                      <a:pt x="521886" y="74258"/>
                    </a:cubicBezTo>
                    <a:cubicBezTo>
                      <a:pt x="561480" y="92411"/>
                      <a:pt x="593820" y="114960"/>
                      <a:pt x="623373" y="145084"/>
                    </a:cubicBezTo>
                    <a:close/>
                    <a:moveTo>
                      <a:pt x="268382" y="128575"/>
                    </a:moveTo>
                    <a:cubicBezTo>
                      <a:pt x="274493" y="108670"/>
                      <a:pt x="281033" y="88873"/>
                      <a:pt x="284642" y="68361"/>
                    </a:cubicBezTo>
                    <a:cubicBezTo>
                      <a:pt x="286071" y="60107"/>
                      <a:pt x="289144" y="56247"/>
                      <a:pt x="297292" y="54318"/>
                    </a:cubicBezTo>
                    <a:cubicBezTo>
                      <a:pt x="326023" y="47421"/>
                      <a:pt x="355075" y="43740"/>
                      <a:pt x="384592" y="43704"/>
                    </a:cubicBezTo>
                    <a:cubicBezTo>
                      <a:pt x="409750" y="44240"/>
                      <a:pt x="434657" y="46635"/>
                      <a:pt x="459278" y="52531"/>
                    </a:cubicBezTo>
                    <a:cubicBezTo>
                      <a:pt x="466747" y="54318"/>
                      <a:pt x="470535" y="57248"/>
                      <a:pt x="472714" y="64502"/>
                    </a:cubicBezTo>
                    <a:cubicBezTo>
                      <a:pt x="481648" y="94019"/>
                      <a:pt x="493977" y="122178"/>
                      <a:pt x="509772" y="148693"/>
                    </a:cubicBezTo>
                    <a:cubicBezTo>
                      <a:pt x="513059" y="154197"/>
                      <a:pt x="513631" y="158127"/>
                      <a:pt x="509486" y="163738"/>
                    </a:cubicBezTo>
                    <a:cubicBezTo>
                      <a:pt x="496478" y="181212"/>
                      <a:pt x="483935" y="199080"/>
                      <a:pt x="471821" y="217161"/>
                    </a:cubicBezTo>
                    <a:cubicBezTo>
                      <a:pt x="467747" y="223272"/>
                      <a:pt x="463817" y="224344"/>
                      <a:pt x="456634" y="223093"/>
                    </a:cubicBezTo>
                    <a:cubicBezTo>
                      <a:pt x="404318" y="213910"/>
                      <a:pt x="351966" y="212838"/>
                      <a:pt x="299865" y="224809"/>
                    </a:cubicBezTo>
                    <a:cubicBezTo>
                      <a:pt x="294183" y="226131"/>
                      <a:pt x="289716" y="225952"/>
                      <a:pt x="286500" y="220485"/>
                    </a:cubicBezTo>
                    <a:cubicBezTo>
                      <a:pt x="285785" y="219270"/>
                      <a:pt x="284713" y="218269"/>
                      <a:pt x="283820" y="217197"/>
                    </a:cubicBezTo>
                    <a:cubicBezTo>
                      <a:pt x="272563" y="203761"/>
                      <a:pt x="255875" y="191825"/>
                      <a:pt x="251551" y="176424"/>
                    </a:cubicBezTo>
                    <a:cubicBezTo>
                      <a:pt x="247192" y="160915"/>
                      <a:pt x="263308" y="145156"/>
                      <a:pt x="268382" y="128610"/>
                    </a:cubicBezTo>
                    <a:close/>
                    <a:moveTo>
                      <a:pt x="514989" y="415419"/>
                    </a:moveTo>
                    <a:cubicBezTo>
                      <a:pt x="515561" y="420672"/>
                      <a:pt x="514274" y="424352"/>
                      <a:pt x="510772" y="428176"/>
                    </a:cubicBezTo>
                    <a:cubicBezTo>
                      <a:pt x="477324" y="464518"/>
                      <a:pt x="438838" y="494143"/>
                      <a:pt x="394848" y="516727"/>
                    </a:cubicBezTo>
                    <a:cubicBezTo>
                      <a:pt x="387523" y="520479"/>
                      <a:pt x="381197" y="521015"/>
                      <a:pt x="373479" y="518049"/>
                    </a:cubicBezTo>
                    <a:cubicBezTo>
                      <a:pt x="327845" y="500396"/>
                      <a:pt x="288930" y="473488"/>
                      <a:pt x="257305" y="436002"/>
                    </a:cubicBezTo>
                    <a:cubicBezTo>
                      <a:pt x="252766" y="430606"/>
                      <a:pt x="250372" y="425460"/>
                      <a:pt x="251122" y="418135"/>
                    </a:cubicBezTo>
                    <a:cubicBezTo>
                      <a:pt x="256161" y="367927"/>
                      <a:pt x="271027" y="320900"/>
                      <a:pt x="295255" y="276660"/>
                    </a:cubicBezTo>
                    <a:cubicBezTo>
                      <a:pt x="298435" y="270871"/>
                      <a:pt x="303260" y="269227"/>
                      <a:pt x="308799" y="267619"/>
                    </a:cubicBezTo>
                    <a:cubicBezTo>
                      <a:pt x="332348" y="260722"/>
                      <a:pt x="356790" y="262116"/>
                      <a:pt x="378017" y="259793"/>
                    </a:cubicBezTo>
                    <a:cubicBezTo>
                      <a:pt x="405962" y="261080"/>
                      <a:pt x="431083" y="262366"/>
                      <a:pt x="455848" y="267369"/>
                    </a:cubicBezTo>
                    <a:cubicBezTo>
                      <a:pt x="459921" y="268191"/>
                      <a:pt x="462780" y="269477"/>
                      <a:pt x="464889" y="273087"/>
                    </a:cubicBezTo>
                    <a:cubicBezTo>
                      <a:pt x="490475" y="317398"/>
                      <a:pt x="509593" y="363960"/>
                      <a:pt x="515060" y="415419"/>
                    </a:cubicBezTo>
                    <a:close/>
                    <a:moveTo>
                      <a:pt x="237829" y="76294"/>
                    </a:moveTo>
                    <a:cubicBezTo>
                      <a:pt x="229932" y="103882"/>
                      <a:pt x="222642" y="129218"/>
                      <a:pt x="210277" y="152803"/>
                    </a:cubicBezTo>
                    <a:cubicBezTo>
                      <a:pt x="207919" y="157270"/>
                      <a:pt x="205167" y="160307"/>
                      <a:pt x="200165" y="161772"/>
                    </a:cubicBezTo>
                    <a:cubicBezTo>
                      <a:pt x="172827" y="169777"/>
                      <a:pt x="144847" y="173672"/>
                      <a:pt x="114436" y="176066"/>
                    </a:cubicBezTo>
                    <a:cubicBezTo>
                      <a:pt x="147741" y="132291"/>
                      <a:pt x="188050" y="100380"/>
                      <a:pt x="237829" y="76330"/>
                    </a:cubicBezTo>
                    <a:close/>
                    <a:moveTo>
                      <a:pt x="106539" y="491248"/>
                    </a:moveTo>
                    <a:cubicBezTo>
                      <a:pt x="105932" y="514440"/>
                      <a:pt x="101250" y="536953"/>
                      <a:pt x="95890" y="562253"/>
                    </a:cubicBezTo>
                    <a:cubicBezTo>
                      <a:pt x="70447" y="521801"/>
                      <a:pt x="55117" y="480385"/>
                      <a:pt x="47862" y="432965"/>
                    </a:cubicBezTo>
                    <a:cubicBezTo>
                      <a:pt x="68910" y="447294"/>
                      <a:pt x="85777" y="461695"/>
                      <a:pt x="101608" y="477419"/>
                    </a:cubicBezTo>
                    <a:cubicBezTo>
                      <a:pt x="105824" y="481635"/>
                      <a:pt x="106682" y="485673"/>
                      <a:pt x="106539" y="491212"/>
                    </a:cubicBezTo>
                    <a:close/>
                    <a:moveTo>
                      <a:pt x="51615" y="382543"/>
                    </a:moveTo>
                    <a:cubicBezTo>
                      <a:pt x="46504" y="379398"/>
                      <a:pt x="41609" y="376718"/>
                      <a:pt x="44253" y="368713"/>
                    </a:cubicBezTo>
                    <a:cubicBezTo>
                      <a:pt x="45790" y="319899"/>
                      <a:pt x="58440" y="273158"/>
                      <a:pt x="80417" y="228775"/>
                    </a:cubicBezTo>
                    <a:cubicBezTo>
                      <a:pt x="83597" y="222343"/>
                      <a:pt x="87242" y="220163"/>
                      <a:pt x="94496" y="220092"/>
                    </a:cubicBezTo>
                    <a:cubicBezTo>
                      <a:pt x="132125" y="219734"/>
                      <a:pt x="169361" y="216018"/>
                      <a:pt x="205632" y="205297"/>
                    </a:cubicBezTo>
                    <a:cubicBezTo>
                      <a:pt x="211671" y="203511"/>
                      <a:pt x="216102" y="204333"/>
                      <a:pt x="220426" y="209800"/>
                    </a:cubicBezTo>
                    <a:cubicBezTo>
                      <a:pt x="231290" y="223594"/>
                      <a:pt x="246691" y="235243"/>
                      <a:pt x="253195" y="250717"/>
                    </a:cubicBezTo>
                    <a:cubicBezTo>
                      <a:pt x="260092" y="267119"/>
                      <a:pt x="242224" y="280627"/>
                      <a:pt x="236650" y="296028"/>
                    </a:cubicBezTo>
                    <a:cubicBezTo>
                      <a:pt x="223178" y="333121"/>
                      <a:pt x="211028" y="370428"/>
                      <a:pt x="207955" y="410058"/>
                    </a:cubicBezTo>
                    <a:cubicBezTo>
                      <a:pt x="207419" y="416955"/>
                      <a:pt x="204989" y="421136"/>
                      <a:pt x="198128" y="423673"/>
                    </a:cubicBezTo>
                    <a:cubicBezTo>
                      <a:pt x="179903" y="430392"/>
                      <a:pt x="161785" y="437431"/>
                      <a:pt x="144025" y="445222"/>
                    </a:cubicBezTo>
                    <a:cubicBezTo>
                      <a:pt x="137021" y="448295"/>
                      <a:pt x="132983" y="446830"/>
                      <a:pt x="127944" y="441827"/>
                    </a:cubicBezTo>
                    <a:cubicBezTo>
                      <a:pt x="105038" y="418849"/>
                      <a:pt x="79202" y="399517"/>
                      <a:pt x="51579" y="382614"/>
                    </a:cubicBezTo>
                    <a:close/>
                    <a:moveTo>
                      <a:pt x="246620" y="692507"/>
                    </a:moveTo>
                    <a:cubicBezTo>
                      <a:pt x="204060" y="673460"/>
                      <a:pt x="166860" y="647052"/>
                      <a:pt x="134698" y="613354"/>
                    </a:cubicBezTo>
                    <a:cubicBezTo>
                      <a:pt x="130196" y="608637"/>
                      <a:pt x="129052" y="604992"/>
                      <a:pt x="131125" y="598524"/>
                    </a:cubicBezTo>
                    <a:cubicBezTo>
                      <a:pt x="141452" y="566363"/>
                      <a:pt x="148206" y="533415"/>
                      <a:pt x="150207" y="499646"/>
                    </a:cubicBezTo>
                    <a:cubicBezTo>
                      <a:pt x="150672" y="491820"/>
                      <a:pt x="153638" y="488068"/>
                      <a:pt x="160928" y="485388"/>
                    </a:cubicBezTo>
                    <a:cubicBezTo>
                      <a:pt x="178223" y="479027"/>
                      <a:pt x="195305" y="471951"/>
                      <a:pt x="212243" y="464661"/>
                    </a:cubicBezTo>
                    <a:cubicBezTo>
                      <a:pt x="218747" y="461874"/>
                      <a:pt x="222820" y="462482"/>
                      <a:pt x="227752" y="468271"/>
                    </a:cubicBezTo>
                    <a:cubicBezTo>
                      <a:pt x="261628" y="508008"/>
                      <a:pt x="303081" y="537310"/>
                      <a:pt x="351823" y="556036"/>
                    </a:cubicBezTo>
                    <a:cubicBezTo>
                      <a:pt x="359614" y="559037"/>
                      <a:pt x="363401" y="562646"/>
                      <a:pt x="362008" y="571509"/>
                    </a:cubicBezTo>
                    <a:cubicBezTo>
                      <a:pt x="360686" y="579906"/>
                      <a:pt x="360793" y="588554"/>
                      <a:pt x="360042" y="601276"/>
                    </a:cubicBezTo>
                    <a:cubicBezTo>
                      <a:pt x="367904" y="626719"/>
                      <a:pt x="353860" y="641621"/>
                      <a:pt x="327023" y="651698"/>
                    </a:cubicBezTo>
                    <a:cubicBezTo>
                      <a:pt x="304046" y="660346"/>
                      <a:pt x="283891" y="675462"/>
                      <a:pt x="264452" y="690649"/>
                    </a:cubicBezTo>
                    <a:cubicBezTo>
                      <a:pt x="258305" y="695437"/>
                      <a:pt x="253660" y="695652"/>
                      <a:pt x="246656" y="692543"/>
                    </a:cubicBezTo>
                    <a:close/>
                    <a:moveTo>
                      <a:pt x="310085" y="712733"/>
                    </a:moveTo>
                    <a:cubicBezTo>
                      <a:pt x="331776" y="697153"/>
                      <a:pt x="353682" y="686611"/>
                      <a:pt x="375980" y="676677"/>
                    </a:cubicBezTo>
                    <a:cubicBezTo>
                      <a:pt x="380340" y="674747"/>
                      <a:pt x="383199" y="676677"/>
                      <a:pt x="386522" y="678213"/>
                    </a:cubicBezTo>
                    <a:cubicBezTo>
                      <a:pt x="407070" y="687754"/>
                      <a:pt x="426652" y="699011"/>
                      <a:pt x="447021" y="714091"/>
                    </a:cubicBezTo>
                    <a:cubicBezTo>
                      <a:pt x="400351" y="723454"/>
                      <a:pt x="356219" y="722775"/>
                      <a:pt x="310085" y="712697"/>
                    </a:cubicBezTo>
                    <a:close/>
                    <a:moveTo>
                      <a:pt x="627804" y="615034"/>
                    </a:moveTo>
                    <a:cubicBezTo>
                      <a:pt x="594177" y="650161"/>
                      <a:pt x="555083" y="677070"/>
                      <a:pt x="510093" y="695580"/>
                    </a:cubicBezTo>
                    <a:cubicBezTo>
                      <a:pt x="503661" y="698225"/>
                      <a:pt x="499230" y="698689"/>
                      <a:pt x="493512" y="693937"/>
                    </a:cubicBezTo>
                    <a:cubicBezTo>
                      <a:pt x="468212" y="672960"/>
                      <a:pt x="440803" y="655164"/>
                      <a:pt x="411000" y="641263"/>
                    </a:cubicBezTo>
                    <a:cubicBezTo>
                      <a:pt x="404139" y="638083"/>
                      <a:pt x="402281" y="634009"/>
                      <a:pt x="403067" y="627005"/>
                    </a:cubicBezTo>
                    <a:cubicBezTo>
                      <a:pt x="404068" y="618036"/>
                      <a:pt x="404175" y="608995"/>
                      <a:pt x="404675" y="599989"/>
                    </a:cubicBezTo>
                    <a:cubicBezTo>
                      <a:pt x="396278" y="568972"/>
                      <a:pt x="413287" y="555178"/>
                      <a:pt x="438695" y="541920"/>
                    </a:cubicBezTo>
                    <a:cubicBezTo>
                      <a:pt x="475323" y="522766"/>
                      <a:pt x="507413" y="496180"/>
                      <a:pt x="535572" y="465555"/>
                    </a:cubicBezTo>
                    <a:cubicBezTo>
                      <a:pt x="541826" y="458765"/>
                      <a:pt x="546936" y="456335"/>
                      <a:pt x="556191" y="460445"/>
                    </a:cubicBezTo>
                    <a:cubicBezTo>
                      <a:pt x="572165" y="467592"/>
                      <a:pt x="593141" y="468878"/>
                      <a:pt x="604112" y="480278"/>
                    </a:cubicBezTo>
                    <a:cubicBezTo>
                      <a:pt x="615118" y="491713"/>
                      <a:pt x="609936" y="513511"/>
                      <a:pt x="613474" y="530557"/>
                    </a:cubicBezTo>
                    <a:cubicBezTo>
                      <a:pt x="618227" y="553355"/>
                      <a:pt x="623623" y="575904"/>
                      <a:pt x="631771" y="597667"/>
                    </a:cubicBezTo>
                    <a:cubicBezTo>
                      <a:pt x="634594" y="605171"/>
                      <a:pt x="633057" y="609495"/>
                      <a:pt x="627804" y="614998"/>
                    </a:cubicBezTo>
                    <a:close/>
                    <a:moveTo>
                      <a:pt x="629341" y="432035"/>
                    </a:moveTo>
                    <a:cubicBezTo>
                      <a:pt x="624195" y="437396"/>
                      <a:pt x="619549" y="438432"/>
                      <a:pt x="613367" y="435252"/>
                    </a:cubicBezTo>
                    <a:cubicBezTo>
                      <a:pt x="612545" y="434823"/>
                      <a:pt x="611688" y="434394"/>
                      <a:pt x="610794" y="434072"/>
                    </a:cubicBezTo>
                    <a:cubicBezTo>
                      <a:pt x="595285" y="428283"/>
                      <a:pt x="577847" y="425246"/>
                      <a:pt x="564768" y="416026"/>
                    </a:cubicBezTo>
                    <a:cubicBezTo>
                      <a:pt x="550509" y="405913"/>
                      <a:pt x="556906" y="385759"/>
                      <a:pt x="552475" y="370393"/>
                    </a:cubicBezTo>
                    <a:cubicBezTo>
                      <a:pt x="541290" y="331549"/>
                      <a:pt x="527889" y="293813"/>
                      <a:pt x="507234" y="258971"/>
                    </a:cubicBezTo>
                    <a:cubicBezTo>
                      <a:pt x="503339" y="252396"/>
                      <a:pt x="503089" y="247858"/>
                      <a:pt x="507878" y="241461"/>
                    </a:cubicBezTo>
                    <a:cubicBezTo>
                      <a:pt x="520456" y="224844"/>
                      <a:pt x="532356" y="207692"/>
                      <a:pt x="543970" y="190360"/>
                    </a:cubicBezTo>
                    <a:cubicBezTo>
                      <a:pt x="548151" y="184142"/>
                      <a:pt x="551832" y="181605"/>
                      <a:pt x="560015" y="183249"/>
                    </a:cubicBezTo>
                    <a:cubicBezTo>
                      <a:pt x="589889" y="189217"/>
                      <a:pt x="620192" y="191075"/>
                      <a:pt x="650639" y="190289"/>
                    </a:cubicBezTo>
                    <a:cubicBezTo>
                      <a:pt x="656285" y="190146"/>
                      <a:pt x="660930" y="189967"/>
                      <a:pt x="665147" y="195935"/>
                    </a:cubicBezTo>
                    <a:cubicBezTo>
                      <a:pt x="692484" y="234207"/>
                      <a:pt x="717284" y="304926"/>
                      <a:pt x="719321" y="353812"/>
                    </a:cubicBezTo>
                    <a:cubicBezTo>
                      <a:pt x="721965" y="360923"/>
                      <a:pt x="717070" y="364425"/>
                      <a:pt x="710780" y="368177"/>
                    </a:cubicBezTo>
                    <a:cubicBezTo>
                      <a:pt x="680977" y="386045"/>
                      <a:pt x="653319" y="406842"/>
                      <a:pt x="629269" y="432000"/>
                    </a:cubicBezTo>
                    <a:close/>
                    <a:moveTo>
                      <a:pt x="666898" y="564362"/>
                    </a:moveTo>
                    <a:cubicBezTo>
                      <a:pt x="658071" y="535559"/>
                      <a:pt x="653569" y="508222"/>
                      <a:pt x="651139" y="480492"/>
                    </a:cubicBezTo>
                    <a:cubicBezTo>
                      <a:pt x="650639" y="474846"/>
                      <a:pt x="652282" y="470808"/>
                      <a:pt x="656213" y="466627"/>
                    </a:cubicBezTo>
                    <a:cubicBezTo>
                      <a:pt x="674474" y="447116"/>
                      <a:pt x="695986" y="431750"/>
                      <a:pt x="719142" y="414740"/>
                    </a:cubicBezTo>
                    <a:cubicBezTo>
                      <a:pt x="712817" y="469843"/>
                      <a:pt x="696879" y="518514"/>
                      <a:pt x="666898" y="564398"/>
                    </a:cubicBezTo>
                    <a:close/>
                  </a:path>
                </a:pathLst>
              </a:custGeom>
              <a:grpFill/>
              <a:ln w="3563" cap="flat">
                <a:noFill/>
                <a:prstDash val="solid"/>
                <a:miter/>
              </a:ln>
            </p:spPr>
            <p:txBody>
              <a:bodyPr rtlCol="0" anchor="ctr"/>
              <a:lstStyle/>
              <a:p>
                <a:endParaRPr lang="en-IN"/>
              </a:p>
            </p:txBody>
          </p:sp>
        </p:grpSp>
        <p:grpSp>
          <p:nvGrpSpPr>
            <p:cNvPr id="4186" name="Group 4185">
              <a:extLst>
                <a:ext uri="{FF2B5EF4-FFF2-40B4-BE49-F238E27FC236}">
                  <a16:creationId xmlns:a16="http://schemas.microsoft.com/office/drawing/2014/main" id="{AFFBFCD7-DB92-C52F-2AFE-830EA6D192B0}"/>
                </a:ext>
              </a:extLst>
            </p:cNvPr>
            <p:cNvGrpSpPr/>
            <p:nvPr/>
          </p:nvGrpSpPr>
          <p:grpSpPr>
            <a:xfrm>
              <a:off x="867801" y="4966620"/>
              <a:ext cx="2841390" cy="830470"/>
              <a:chOff x="867801" y="5278667"/>
              <a:chExt cx="2841390" cy="830470"/>
            </a:xfrm>
          </p:grpSpPr>
          <p:sp>
            <p:nvSpPr>
              <p:cNvPr id="20" name="TextBox 19">
                <a:extLst>
                  <a:ext uri="{FF2B5EF4-FFF2-40B4-BE49-F238E27FC236}">
                    <a16:creationId xmlns:a16="http://schemas.microsoft.com/office/drawing/2014/main" id="{601C251F-3FA9-C7C7-8895-CEFEE1553800}"/>
                  </a:ext>
                </a:extLst>
              </p:cNvPr>
              <p:cNvSpPr txBox="1"/>
              <p:nvPr/>
            </p:nvSpPr>
            <p:spPr>
              <a:xfrm>
                <a:off x="1059189" y="5733778"/>
                <a:ext cx="2458615" cy="37535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400" dirty="0">
                    <a:latin typeface="Segoe"/>
                    <a:ea typeface="Segoe UI Black" panose="020B0A02040204020203" pitchFamily="34" charset="0"/>
                  </a:rPr>
                  <a:t>Brazil (22 times)</a:t>
                </a:r>
              </a:p>
            </p:txBody>
          </p:sp>
          <p:sp>
            <p:nvSpPr>
              <p:cNvPr id="21" name="TextBox 20">
                <a:extLst>
                  <a:ext uri="{FF2B5EF4-FFF2-40B4-BE49-F238E27FC236}">
                    <a16:creationId xmlns:a16="http://schemas.microsoft.com/office/drawing/2014/main" id="{E1E2D8BE-E049-B325-953C-DD3D556F5504}"/>
                  </a:ext>
                </a:extLst>
              </p:cNvPr>
              <p:cNvSpPr txBox="1"/>
              <p:nvPr/>
            </p:nvSpPr>
            <p:spPr>
              <a:xfrm>
                <a:off x="867801" y="5278667"/>
                <a:ext cx="2841390" cy="45621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800" b="1" dirty="0">
                    <a:latin typeface="Segoe"/>
                    <a:ea typeface="Segoe UI Black" panose="020B0A02040204020203" pitchFamily="34" charset="0"/>
                  </a:rPr>
                  <a:t>Most Appearances</a:t>
                </a:r>
              </a:p>
            </p:txBody>
          </p:sp>
        </p:grpSp>
        <p:grpSp>
          <p:nvGrpSpPr>
            <p:cNvPr id="4187" name="Group 4186">
              <a:extLst>
                <a:ext uri="{FF2B5EF4-FFF2-40B4-BE49-F238E27FC236}">
                  <a16:creationId xmlns:a16="http://schemas.microsoft.com/office/drawing/2014/main" id="{5E1DBDAC-E50D-CA2F-5158-DCE42DE303CE}"/>
                </a:ext>
              </a:extLst>
            </p:cNvPr>
            <p:cNvGrpSpPr/>
            <p:nvPr/>
          </p:nvGrpSpPr>
          <p:grpSpPr>
            <a:xfrm>
              <a:off x="4448135" y="4966620"/>
              <a:ext cx="3230218" cy="830470"/>
              <a:chOff x="4448135" y="5278667"/>
              <a:chExt cx="3230218" cy="830470"/>
            </a:xfrm>
          </p:grpSpPr>
          <p:sp>
            <p:nvSpPr>
              <p:cNvPr id="22" name="TextBox 21">
                <a:extLst>
                  <a:ext uri="{FF2B5EF4-FFF2-40B4-BE49-F238E27FC236}">
                    <a16:creationId xmlns:a16="http://schemas.microsoft.com/office/drawing/2014/main" id="{D47E082E-99C7-49C5-0F52-BF898F4AC14F}"/>
                  </a:ext>
                </a:extLst>
              </p:cNvPr>
              <p:cNvSpPr txBox="1"/>
              <p:nvPr/>
            </p:nvSpPr>
            <p:spPr>
              <a:xfrm>
                <a:off x="4448135" y="5733778"/>
                <a:ext cx="3230218" cy="37535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400" dirty="0">
                    <a:latin typeface="Segoe"/>
                    <a:ea typeface="Segoe UI Black" panose="020B0A02040204020203" pitchFamily="34" charset="0"/>
                  </a:rPr>
                  <a:t>Miroslav Klose (Germany)</a:t>
                </a:r>
              </a:p>
            </p:txBody>
          </p:sp>
          <p:sp>
            <p:nvSpPr>
              <p:cNvPr id="23" name="TextBox 22">
                <a:extLst>
                  <a:ext uri="{FF2B5EF4-FFF2-40B4-BE49-F238E27FC236}">
                    <a16:creationId xmlns:a16="http://schemas.microsoft.com/office/drawing/2014/main" id="{B936CD30-702E-C5C6-A7D8-E8E5D5C5969F}"/>
                  </a:ext>
                </a:extLst>
              </p:cNvPr>
              <p:cNvSpPr txBox="1"/>
              <p:nvPr/>
            </p:nvSpPr>
            <p:spPr>
              <a:xfrm>
                <a:off x="4642549" y="5278667"/>
                <a:ext cx="2841390" cy="45621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800" b="1" dirty="0">
                    <a:latin typeface="Segoe"/>
                    <a:ea typeface="Segoe UI Black" panose="020B0A02040204020203" pitchFamily="34" charset="0"/>
                  </a:rPr>
                  <a:t>Most Goals</a:t>
                </a:r>
              </a:p>
            </p:txBody>
          </p:sp>
        </p:grpSp>
        <p:grpSp>
          <p:nvGrpSpPr>
            <p:cNvPr id="4188" name="Group 4187">
              <a:extLst>
                <a:ext uri="{FF2B5EF4-FFF2-40B4-BE49-F238E27FC236}">
                  <a16:creationId xmlns:a16="http://schemas.microsoft.com/office/drawing/2014/main" id="{575B74B4-DA2C-8DB9-3F1E-C884417DFAF2}"/>
                </a:ext>
              </a:extLst>
            </p:cNvPr>
            <p:cNvGrpSpPr/>
            <p:nvPr/>
          </p:nvGrpSpPr>
          <p:grpSpPr>
            <a:xfrm>
              <a:off x="8428684" y="4966620"/>
              <a:ext cx="2901045" cy="830470"/>
              <a:chOff x="8428684" y="5278667"/>
              <a:chExt cx="2901045" cy="830470"/>
            </a:xfrm>
          </p:grpSpPr>
          <p:sp>
            <p:nvSpPr>
              <p:cNvPr id="24" name="TextBox 23">
                <a:extLst>
                  <a:ext uri="{FF2B5EF4-FFF2-40B4-BE49-F238E27FC236}">
                    <a16:creationId xmlns:a16="http://schemas.microsoft.com/office/drawing/2014/main" id="{F3E9B823-EA37-477C-E833-D7B940E0BFF4}"/>
                  </a:ext>
                </a:extLst>
              </p:cNvPr>
              <p:cNvSpPr txBox="1"/>
              <p:nvPr/>
            </p:nvSpPr>
            <p:spPr>
              <a:xfrm>
                <a:off x="8428684" y="5733778"/>
                <a:ext cx="2901045" cy="37535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400" dirty="0" err="1">
                    <a:latin typeface="Segoe"/>
                    <a:ea typeface="Segoe UI Black" panose="020B0A02040204020203" pitchFamily="34" charset="0"/>
                  </a:rPr>
                  <a:t>Hakan</a:t>
                </a:r>
                <a:r>
                  <a:rPr lang="en-IN" sz="1400" dirty="0">
                    <a:latin typeface="Segoe"/>
                    <a:ea typeface="Segoe UI Black" panose="020B0A02040204020203" pitchFamily="34" charset="0"/>
                  </a:rPr>
                  <a:t> </a:t>
                </a:r>
                <a:r>
                  <a:rPr lang="en-IN" sz="1400" dirty="0" err="1">
                    <a:latin typeface="Segoe"/>
                    <a:ea typeface="Segoe UI Black" panose="020B0A02040204020203" pitchFamily="34" charset="0"/>
                  </a:rPr>
                  <a:t>Sukur</a:t>
                </a:r>
                <a:r>
                  <a:rPr lang="en-IN" sz="1400" dirty="0">
                    <a:latin typeface="Segoe"/>
                    <a:ea typeface="Segoe UI Black" panose="020B0A02040204020203" pitchFamily="34" charset="0"/>
                  </a:rPr>
                  <a:t> (Turkey)</a:t>
                </a:r>
              </a:p>
            </p:txBody>
          </p:sp>
          <p:sp>
            <p:nvSpPr>
              <p:cNvPr id="25" name="TextBox 24">
                <a:extLst>
                  <a:ext uri="{FF2B5EF4-FFF2-40B4-BE49-F238E27FC236}">
                    <a16:creationId xmlns:a16="http://schemas.microsoft.com/office/drawing/2014/main" id="{5420D02E-ADB8-7FEE-98C7-44F0ED745F4C}"/>
                  </a:ext>
                </a:extLst>
              </p:cNvPr>
              <p:cNvSpPr txBox="1"/>
              <p:nvPr/>
            </p:nvSpPr>
            <p:spPr>
              <a:xfrm>
                <a:off x="8458511" y="5278667"/>
                <a:ext cx="2841390" cy="45621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800" b="1" dirty="0">
                    <a:latin typeface="Segoe"/>
                    <a:ea typeface="Segoe UI Black" panose="020B0A02040204020203" pitchFamily="34" charset="0"/>
                  </a:rPr>
                  <a:t>Fastest Goal Scorer</a:t>
                </a:r>
              </a:p>
            </p:txBody>
          </p:sp>
        </p:grpSp>
        <p:grpSp>
          <p:nvGrpSpPr>
            <p:cNvPr id="26" name="Group 25">
              <a:extLst>
                <a:ext uri="{FF2B5EF4-FFF2-40B4-BE49-F238E27FC236}">
                  <a16:creationId xmlns:a16="http://schemas.microsoft.com/office/drawing/2014/main" id="{AFA35480-08A0-B656-DA5B-6B97EFC1BBFC}"/>
                </a:ext>
              </a:extLst>
            </p:cNvPr>
            <p:cNvGrpSpPr/>
            <p:nvPr/>
          </p:nvGrpSpPr>
          <p:grpSpPr>
            <a:xfrm>
              <a:off x="5837593" y="2127224"/>
              <a:ext cx="451304" cy="505022"/>
              <a:chOff x="1750740" y="1709755"/>
              <a:chExt cx="689238" cy="771278"/>
            </a:xfrm>
            <a:solidFill>
              <a:schemeClr val="bg1"/>
            </a:solidFill>
          </p:grpSpPr>
          <p:sp>
            <p:nvSpPr>
              <p:cNvPr id="4181" name="Freeform: Shape 4180">
                <a:extLst>
                  <a:ext uri="{FF2B5EF4-FFF2-40B4-BE49-F238E27FC236}">
                    <a16:creationId xmlns:a16="http://schemas.microsoft.com/office/drawing/2014/main" id="{18FA84EB-7638-1463-FD87-E138CA939D38}"/>
                  </a:ext>
                </a:extLst>
              </p:cNvPr>
              <p:cNvSpPr/>
              <p:nvPr/>
            </p:nvSpPr>
            <p:spPr>
              <a:xfrm>
                <a:off x="1753019" y="1711916"/>
                <a:ext cx="685247" cy="769097"/>
              </a:xfrm>
              <a:custGeom>
                <a:avLst/>
                <a:gdLst>
                  <a:gd name="connsiteX0" fmla="*/ 522556 w 685247"/>
                  <a:gd name="connsiteY0" fmla="*/ 765595 h 769097"/>
                  <a:gd name="connsiteX1" fmla="*/ 534532 w 685247"/>
                  <a:gd name="connsiteY1" fmla="*/ 742809 h 769097"/>
                  <a:gd name="connsiteX2" fmla="*/ 534512 w 685247"/>
                  <a:gd name="connsiteY2" fmla="*/ 699894 h 769097"/>
                  <a:gd name="connsiteX3" fmla="*/ 509975 w 685247"/>
                  <a:gd name="connsiteY3" fmla="*/ 676404 h 769097"/>
                  <a:gd name="connsiteX4" fmla="*/ 480608 w 685247"/>
                  <a:gd name="connsiteY4" fmla="*/ 676364 h 769097"/>
                  <a:gd name="connsiteX5" fmla="*/ 471449 w 685247"/>
                  <a:gd name="connsiteY5" fmla="*/ 667185 h 769097"/>
                  <a:gd name="connsiteX6" fmla="*/ 471409 w 685247"/>
                  <a:gd name="connsiteY6" fmla="*/ 649110 h 769097"/>
                  <a:gd name="connsiteX7" fmla="*/ 426260 w 685247"/>
                  <a:gd name="connsiteY7" fmla="*/ 604122 h 769097"/>
                  <a:gd name="connsiteX8" fmla="*/ 405930 w 685247"/>
                  <a:gd name="connsiteY8" fmla="*/ 604021 h 769097"/>
                  <a:gd name="connsiteX9" fmla="*/ 395020 w 685247"/>
                  <a:gd name="connsiteY9" fmla="*/ 596352 h 769097"/>
                  <a:gd name="connsiteX10" fmla="*/ 392665 w 685247"/>
                  <a:gd name="connsiteY10" fmla="*/ 490254 h 769097"/>
                  <a:gd name="connsiteX11" fmla="*/ 401944 w 685247"/>
                  <a:gd name="connsiteY11" fmla="*/ 473043 h 769097"/>
                  <a:gd name="connsiteX12" fmla="*/ 411767 w 685247"/>
                  <a:gd name="connsiteY12" fmla="*/ 465254 h 769097"/>
                  <a:gd name="connsiteX13" fmla="*/ 466618 w 685247"/>
                  <a:gd name="connsiteY13" fmla="*/ 435785 h 769097"/>
                  <a:gd name="connsiteX14" fmla="*/ 481715 w 685247"/>
                  <a:gd name="connsiteY14" fmla="*/ 429223 h 769097"/>
                  <a:gd name="connsiteX15" fmla="*/ 602205 w 685247"/>
                  <a:gd name="connsiteY15" fmla="*/ 360785 h 769097"/>
                  <a:gd name="connsiteX16" fmla="*/ 675897 w 685247"/>
                  <a:gd name="connsiteY16" fmla="*/ 225762 h 769097"/>
                  <a:gd name="connsiteX17" fmla="*/ 685216 w 685247"/>
                  <a:gd name="connsiteY17" fmla="*/ 141442 h 769097"/>
                  <a:gd name="connsiteX18" fmla="*/ 677205 w 685247"/>
                  <a:gd name="connsiteY18" fmla="*/ 113765 h 769097"/>
                  <a:gd name="connsiteX19" fmla="*/ 644637 w 685247"/>
                  <a:gd name="connsiteY19" fmla="*/ 99494 h 769097"/>
                  <a:gd name="connsiteX20" fmla="*/ 564826 w 685247"/>
                  <a:gd name="connsiteY20" fmla="*/ 99474 h 769097"/>
                  <a:gd name="connsiteX21" fmla="*/ 557298 w 685247"/>
                  <a:gd name="connsiteY21" fmla="*/ 99333 h 769097"/>
                  <a:gd name="connsiteX22" fmla="*/ 550072 w 685247"/>
                  <a:gd name="connsiteY22" fmla="*/ 93214 h 769097"/>
                  <a:gd name="connsiteX23" fmla="*/ 554078 w 685247"/>
                  <a:gd name="connsiteY23" fmla="*/ 82063 h 769097"/>
                  <a:gd name="connsiteX24" fmla="*/ 555466 w 685247"/>
                  <a:gd name="connsiteY24" fmla="*/ 81479 h 769097"/>
                  <a:gd name="connsiteX25" fmla="*/ 576944 w 685247"/>
                  <a:gd name="connsiteY25" fmla="*/ 48508 h 769097"/>
                  <a:gd name="connsiteX26" fmla="*/ 576783 w 685247"/>
                  <a:gd name="connsiteY26" fmla="*/ 25179 h 769097"/>
                  <a:gd name="connsiteX27" fmla="*/ 551622 w 685247"/>
                  <a:gd name="connsiteY27" fmla="*/ 159 h 769097"/>
                  <a:gd name="connsiteX28" fmla="*/ 507198 w 685247"/>
                  <a:gd name="connsiteY28" fmla="*/ 78 h 769097"/>
                  <a:gd name="connsiteX29" fmla="*/ 276039 w 685247"/>
                  <a:gd name="connsiteY29" fmla="*/ 78 h 769097"/>
                  <a:gd name="connsiteX30" fmla="*/ 266277 w 685247"/>
                  <a:gd name="connsiteY30" fmla="*/ 501 h 769097"/>
                  <a:gd name="connsiteX31" fmla="*/ 258668 w 685247"/>
                  <a:gd name="connsiteY31" fmla="*/ 9378 h 769097"/>
                  <a:gd name="connsiteX32" fmla="*/ 265955 w 685247"/>
                  <a:gd name="connsiteY32" fmla="*/ 17792 h 769097"/>
                  <a:gd name="connsiteX33" fmla="*/ 276462 w 685247"/>
                  <a:gd name="connsiteY33" fmla="*/ 18295 h 769097"/>
                  <a:gd name="connsiteX34" fmla="*/ 541517 w 685247"/>
                  <a:gd name="connsiteY34" fmla="*/ 18295 h 769097"/>
                  <a:gd name="connsiteX35" fmla="*/ 558627 w 685247"/>
                  <a:gd name="connsiteY35" fmla="*/ 35203 h 769097"/>
                  <a:gd name="connsiteX36" fmla="*/ 558506 w 685247"/>
                  <a:gd name="connsiteY36" fmla="*/ 53279 h 769097"/>
                  <a:gd name="connsiteX37" fmla="*/ 548260 w 685247"/>
                  <a:gd name="connsiteY37" fmla="*/ 63262 h 769097"/>
                  <a:gd name="connsiteX38" fmla="*/ 541477 w 685247"/>
                  <a:gd name="connsiteY38" fmla="*/ 63323 h 769097"/>
                  <a:gd name="connsiteX39" fmla="*/ 144659 w 685247"/>
                  <a:gd name="connsiteY39" fmla="*/ 63323 h 769097"/>
                  <a:gd name="connsiteX40" fmla="*/ 126483 w 685247"/>
                  <a:gd name="connsiteY40" fmla="*/ 45187 h 769097"/>
                  <a:gd name="connsiteX41" fmla="*/ 126483 w 685247"/>
                  <a:gd name="connsiteY41" fmla="*/ 31640 h 769097"/>
                  <a:gd name="connsiteX42" fmla="*/ 140311 w 685247"/>
                  <a:gd name="connsiteY42" fmla="*/ 18295 h 769097"/>
                  <a:gd name="connsiteX43" fmla="*/ 205810 w 685247"/>
                  <a:gd name="connsiteY43" fmla="*/ 18275 h 769097"/>
                  <a:gd name="connsiteX44" fmla="*/ 214808 w 685247"/>
                  <a:gd name="connsiteY44" fmla="*/ 17691 h 769097"/>
                  <a:gd name="connsiteX45" fmla="*/ 222316 w 685247"/>
                  <a:gd name="connsiteY45" fmla="*/ 9478 h 769097"/>
                  <a:gd name="connsiteX46" fmla="*/ 214646 w 685247"/>
                  <a:gd name="connsiteY46" fmla="*/ 622 h 769097"/>
                  <a:gd name="connsiteX47" fmla="*/ 207159 w 685247"/>
                  <a:gd name="connsiteY47" fmla="*/ 58 h 769097"/>
                  <a:gd name="connsiteX48" fmla="*/ 135621 w 685247"/>
                  <a:gd name="connsiteY48" fmla="*/ 78 h 769097"/>
                  <a:gd name="connsiteX49" fmla="*/ 108246 w 685247"/>
                  <a:gd name="connsiteY49" fmla="*/ 27514 h 769097"/>
                  <a:gd name="connsiteX50" fmla="*/ 108246 w 685247"/>
                  <a:gd name="connsiteY50" fmla="*/ 53118 h 769097"/>
                  <a:gd name="connsiteX51" fmla="*/ 127630 w 685247"/>
                  <a:gd name="connsiteY51" fmla="*/ 80613 h 769097"/>
                  <a:gd name="connsiteX52" fmla="*/ 135138 w 685247"/>
                  <a:gd name="connsiteY52" fmla="*/ 92550 h 769097"/>
                  <a:gd name="connsiteX53" fmla="*/ 128435 w 685247"/>
                  <a:gd name="connsiteY53" fmla="*/ 99253 h 769097"/>
                  <a:gd name="connsiteX54" fmla="*/ 120162 w 685247"/>
                  <a:gd name="connsiteY54" fmla="*/ 99474 h 769097"/>
                  <a:gd name="connsiteX55" fmla="*/ 40352 w 685247"/>
                  <a:gd name="connsiteY55" fmla="*/ 99534 h 769097"/>
                  <a:gd name="connsiteX56" fmla="*/ 11366 w 685247"/>
                  <a:gd name="connsiteY56" fmla="*/ 109941 h 769097"/>
                  <a:gd name="connsiteX57" fmla="*/ 14 w 685247"/>
                  <a:gd name="connsiteY57" fmla="*/ 138544 h 769097"/>
                  <a:gd name="connsiteX58" fmla="*/ 74591 w 685247"/>
                  <a:gd name="connsiteY58" fmla="*/ 352231 h 769097"/>
                  <a:gd name="connsiteX59" fmla="*/ 184936 w 685247"/>
                  <a:gd name="connsiteY59" fmla="*/ 423084 h 769097"/>
                  <a:gd name="connsiteX60" fmla="*/ 234997 w 685247"/>
                  <a:gd name="connsiteY60" fmla="*/ 446534 h 769097"/>
                  <a:gd name="connsiteX61" fmla="*/ 270705 w 685247"/>
                  <a:gd name="connsiteY61" fmla="*/ 464086 h 769097"/>
                  <a:gd name="connsiteX62" fmla="*/ 285620 w 685247"/>
                  <a:gd name="connsiteY62" fmla="*/ 476969 h 769097"/>
                  <a:gd name="connsiteX63" fmla="*/ 296108 w 685247"/>
                  <a:gd name="connsiteY63" fmla="*/ 578659 h 769097"/>
                  <a:gd name="connsiteX64" fmla="*/ 291095 w 685247"/>
                  <a:gd name="connsiteY64" fmla="*/ 593655 h 769097"/>
                  <a:gd name="connsiteX65" fmla="*/ 276804 w 685247"/>
                  <a:gd name="connsiteY65" fmla="*/ 604061 h 769097"/>
                  <a:gd name="connsiteX66" fmla="*/ 257984 w 685247"/>
                  <a:gd name="connsiteY66" fmla="*/ 604142 h 769097"/>
                  <a:gd name="connsiteX67" fmla="*/ 213741 w 685247"/>
                  <a:gd name="connsiteY67" fmla="*/ 648506 h 769097"/>
                  <a:gd name="connsiteX68" fmla="*/ 213660 w 685247"/>
                  <a:gd name="connsiteY68" fmla="*/ 665816 h 769097"/>
                  <a:gd name="connsiteX69" fmla="*/ 202871 w 685247"/>
                  <a:gd name="connsiteY69" fmla="*/ 676344 h 769097"/>
                  <a:gd name="connsiteX70" fmla="*/ 172759 w 685247"/>
                  <a:gd name="connsiteY70" fmla="*/ 676424 h 769097"/>
                  <a:gd name="connsiteX71" fmla="*/ 151181 w 685247"/>
                  <a:gd name="connsiteY71" fmla="*/ 695426 h 769097"/>
                  <a:gd name="connsiteX72" fmla="*/ 151080 w 685247"/>
                  <a:gd name="connsiteY72" fmla="*/ 747318 h 769097"/>
                  <a:gd name="connsiteX73" fmla="*/ 161990 w 685247"/>
                  <a:gd name="connsiteY73" fmla="*/ 765192 h 769097"/>
                  <a:gd name="connsiteX74" fmla="*/ 164848 w 685247"/>
                  <a:gd name="connsiteY74" fmla="*/ 769097 h 769097"/>
                  <a:gd name="connsiteX75" fmla="*/ 520301 w 685247"/>
                  <a:gd name="connsiteY75" fmla="*/ 769097 h 769097"/>
                  <a:gd name="connsiteX76" fmla="*/ 522556 w 685247"/>
                  <a:gd name="connsiteY76" fmla="*/ 765575 h 769097"/>
                  <a:gd name="connsiteX77" fmla="*/ 541054 w 685247"/>
                  <a:gd name="connsiteY77" fmla="*/ 346333 h 769097"/>
                  <a:gd name="connsiteX78" fmla="*/ 607882 w 685247"/>
                  <a:gd name="connsiteY78" fmla="*/ 267368 h 769097"/>
                  <a:gd name="connsiteX79" fmla="*/ 610257 w 685247"/>
                  <a:gd name="connsiteY79" fmla="*/ 257384 h 769097"/>
                  <a:gd name="connsiteX80" fmla="*/ 600374 w 685247"/>
                  <a:gd name="connsiteY80" fmla="*/ 248346 h 769097"/>
                  <a:gd name="connsiteX81" fmla="*/ 588437 w 685247"/>
                  <a:gd name="connsiteY81" fmla="*/ 255713 h 769097"/>
                  <a:gd name="connsiteX82" fmla="*/ 561022 w 685247"/>
                  <a:gd name="connsiteY82" fmla="*/ 297782 h 769097"/>
                  <a:gd name="connsiteX83" fmla="*/ 547898 w 685247"/>
                  <a:gd name="connsiteY83" fmla="*/ 310725 h 769097"/>
                  <a:gd name="connsiteX84" fmla="*/ 551843 w 685247"/>
                  <a:gd name="connsiteY84" fmla="*/ 215617 h 769097"/>
                  <a:gd name="connsiteX85" fmla="*/ 551803 w 685247"/>
                  <a:gd name="connsiteY85" fmla="*/ 177956 h 769097"/>
                  <a:gd name="connsiteX86" fmla="*/ 556815 w 685247"/>
                  <a:gd name="connsiteY86" fmla="*/ 172823 h 769097"/>
                  <a:gd name="connsiteX87" fmla="*/ 605768 w 685247"/>
                  <a:gd name="connsiteY87" fmla="*/ 172823 h 769097"/>
                  <a:gd name="connsiteX88" fmla="*/ 610337 w 685247"/>
                  <a:gd name="connsiteY88" fmla="*/ 178661 h 769097"/>
                  <a:gd name="connsiteX89" fmla="*/ 605607 w 685247"/>
                  <a:gd name="connsiteY89" fmla="*/ 206076 h 769097"/>
                  <a:gd name="connsiteX90" fmla="*/ 613618 w 685247"/>
                  <a:gd name="connsiteY90" fmla="*/ 220770 h 769097"/>
                  <a:gd name="connsiteX91" fmla="*/ 627407 w 685247"/>
                  <a:gd name="connsiteY91" fmla="*/ 211329 h 769097"/>
                  <a:gd name="connsiteX92" fmla="*/ 633244 w 685247"/>
                  <a:gd name="connsiteY92" fmla="*/ 174977 h 769097"/>
                  <a:gd name="connsiteX93" fmla="*/ 610357 w 685247"/>
                  <a:gd name="connsiteY93" fmla="*/ 150360 h 769097"/>
                  <a:gd name="connsiteX94" fmla="*/ 557640 w 685247"/>
                  <a:gd name="connsiteY94" fmla="*/ 150420 h 769097"/>
                  <a:gd name="connsiteX95" fmla="*/ 551803 w 685247"/>
                  <a:gd name="connsiteY95" fmla="*/ 144663 h 769097"/>
                  <a:gd name="connsiteX96" fmla="*/ 551823 w 685247"/>
                  <a:gd name="connsiteY96" fmla="*/ 125098 h 769097"/>
                  <a:gd name="connsiteX97" fmla="*/ 556956 w 685247"/>
                  <a:gd name="connsiteY97" fmla="*/ 120106 h 769097"/>
                  <a:gd name="connsiteX98" fmla="*/ 647314 w 685247"/>
                  <a:gd name="connsiteY98" fmla="*/ 120227 h 769097"/>
                  <a:gd name="connsiteX99" fmla="*/ 664604 w 685247"/>
                  <a:gd name="connsiteY99" fmla="*/ 138363 h 769097"/>
                  <a:gd name="connsiteX100" fmla="*/ 652849 w 685247"/>
                  <a:gd name="connsiteY100" fmla="*/ 233531 h 769097"/>
                  <a:gd name="connsiteX101" fmla="*/ 516759 w 685247"/>
                  <a:gd name="connsiteY101" fmla="*/ 394582 h 769097"/>
                  <a:gd name="connsiteX102" fmla="*/ 509211 w 685247"/>
                  <a:gd name="connsiteY102" fmla="*/ 396715 h 769097"/>
                  <a:gd name="connsiteX103" fmla="*/ 535438 w 685247"/>
                  <a:gd name="connsiteY103" fmla="*/ 351204 h 769097"/>
                  <a:gd name="connsiteX104" fmla="*/ 541034 w 685247"/>
                  <a:gd name="connsiteY104" fmla="*/ 346353 h 769097"/>
                  <a:gd name="connsiteX105" fmla="*/ 137292 w 685247"/>
                  <a:gd name="connsiteY105" fmla="*/ 311349 h 769097"/>
                  <a:gd name="connsiteX106" fmla="*/ 92485 w 685247"/>
                  <a:gd name="connsiteY106" fmla="*/ 246233 h 769097"/>
                  <a:gd name="connsiteX107" fmla="*/ 74812 w 685247"/>
                  <a:gd name="connsiteY107" fmla="*/ 179003 h 769097"/>
                  <a:gd name="connsiteX108" fmla="*/ 80529 w 685247"/>
                  <a:gd name="connsiteY108" fmla="*/ 172763 h 769097"/>
                  <a:gd name="connsiteX109" fmla="*/ 127127 w 685247"/>
                  <a:gd name="connsiteY109" fmla="*/ 172763 h 769097"/>
                  <a:gd name="connsiteX110" fmla="*/ 133407 w 685247"/>
                  <a:gd name="connsiteY110" fmla="*/ 178922 h 769097"/>
                  <a:gd name="connsiteX111" fmla="*/ 133246 w 685247"/>
                  <a:gd name="connsiteY111" fmla="*/ 263866 h 769097"/>
                  <a:gd name="connsiteX112" fmla="*/ 137312 w 685247"/>
                  <a:gd name="connsiteY112" fmla="*/ 311349 h 769097"/>
                  <a:gd name="connsiteX113" fmla="*/ 91720 w 685247"/>
                  <a:gd name="connsiteY113" fmla="*/ 340294 h 769097"/>
                  <a:gd name="connsiteX114" fmla="*/ 23283 w 685247"/>
                  <a:gd name="connsiteY114" fmla="*/ 190375 h 769097"/>
                  <a:gd name="connsiteX115" fmla="*/ 20444 w 685247"/>
                  <a:gd name="connsiteY115" fmla="*/ 140074 h 769097"/>
                  <a:gd name="connsiteX116" fmla="*/ 40593 w 685247"/>
                  <a:gd name="connsiteY116" fmla="*/ 120146 h 769097"/>
                  <a:gd name="connsiteX117" fmla="*/ 127187 w 685247"/>
                  <a:gd name="connsiteY117" fmla="*/ 120025 h 769097"/>
                  <a:gd name="connsiteX118" fmla="*/ 133367 w 685247"/>
                  <a:gd name="connsiteY118" fmla="*/ 126306 h 769097"/>
                  <a:gd name="connsiteX119" fmla="*/ 133367 w 685247"/>
                  <a:gd name="connsiteY119" fmla="*/ 145126 h 769097"/>
                  <a:gd name="connsiteX120" fmla="*/ 127811 w 685247"/>
                  <a:gd name="connsiteY120" fmla="*/ 150380 h 769097"/>
                  <a:gd name="connsiteX121" fmla="*/ 77368 w 685247"/>
                  <a:gd name="connsiteY121" fmla="*/ 150299 h 769097"/>
                  <a:gd name="connsiteX122" fmla="*/ 52107 w 685247"/>
                  <a:gd name="connsiteY122" fmla="*/ 177654 h 769097"/>
                  <a:gd name="connsiteX123" fmla="*/ 146108 w 685247"/>
                  <a:gd name="connsiteY123" fmla="*/ 347722 h 769097"/>
                  <a:gd name="connsiteX124" fmla="*/ 150094 w 685247"/>
                  <a:gd name="connsiteY124" fmla="*/ 352050 h 769097"/>
                  <a:gd name="connsiteX125" fmla="*/ 175033 w 685247"/>
                  <a:gd name="connsiteY125" fmla="*/ 396675 h 769097"/>
                  <a:gd name="connsiteX126" fmla="*/ 91720 w 685247"/>
                  <a:gd name="connsiteY126" fmla="*/ 340314 h 769097"/>
                  <a:gd name="connsiteX127" fmla="*/ 158729 w 685247"/>
                  <a:gd name="connsiteY127" fmla="*/ 302191 h 769097"/>
                  <a:gd name="connsiteX128" fmla="*/ 155830 w 685247"/>
                  <a:gd name="connsiteY128" fmla="*/ 267730 h 769097"/>
                  <a:gd name="connsiteX129" fmla="*/ 155730 w 685247"/>
                  <a:gd name="connsiteY129" fmla="*/ 90758 h 769097"/>
                  <a:gd name="connsiteX130" fmla="*/ 162956 w 685247"/>
                  <a:gd name="connsiteY130" fmla="*/ 83311 h 769097"/>
                  <a:gd name="connsiteX131" fmla="*/ 342927 w 685247"/>
                  <a:gd name="connsiteY131" fmla="*/ 83472 h 769097"/>
                  <a:gd name="connsiteX132" fmla="*/ 522153 w 685247"/>
                  <a:gd name="connsiteY132" fmla="*/ 83311 h 769097"/>
                  <a:gd name="connsiteX133" fmla="*/ 529420 w 685247"/>
                  <a:gd name="connsiteY133" fmla="*/ 90738 h 769097"/>
                  <a:gd name="connsiteX134" fmla="*/ 529259 w 685247"/>
                  <a:gd name="connsiteY134" fmla="*/ 267710 h 769097"/>
                  <a:gd name="connsiteX135" fmla="*/ 376240 w 685247"/>
                  <a:gd name="connsiteY135" fmla="*/ 453579 h 769097"/>
                  <a:gd name="connsiteX136" fmla="*/ 158709 w 685247"/>
                  <a:gd name="connsiteY136" fmla="*/ 302171 h 769097"/>
                  <a:gd name="connsiteX137" fmla="*/ 371852 w 685247"/>
                  <a:gd name="connsiteY137" fmla="*/ 591964 h 769097"/>
                  <a:gd name="connsiteX138" fmla="*/ 364767 w 685247"/>
                  <a:gd name="connsiteY138" fmla="*/ 601525 h 769097"/>
                  <a:gd name="connsiteX139" fmla="*/ 321128 w 685247"/>
                  <a:gd name="connsiteY139" fmla="*/ 601525 h 769097"/>
                  <a:gd name="connsiteX140" fmla="*/ 313539 w 685247"/>
                  <a:gd name="connsiteY140" fmla="*/ 591300 h 769097"/>
                  <a:gd name="connsiteX141" fmla="*/ 322577 w 685247"/>
                  <a:gd name="connsiteY141" fmla="*/ 527834 h 769097"/>
                  <a:gd name="connsiteX142" fmla="*/ 308587 w 685247"/>
                  <a:gd name="connsiteY142" fmla="*/ 476606 h 769097"/>
                  <a:gd name="connsiteX143" fmla="*/ 376300 w 685247"/>
                  <a:gd name="connsiteY143" fmla="*/ 476465 h 769097"/>
                  <a:gd name="connsiteX144" fmla="*/ 363619 w 685247"/>
                  <a:gd name="connsiteY144" fmla="*/ 518092 h 769097"/>
                  <a:gd name="connsiteX145" fmla="*/ 371812 w 685247"/>
                  <a:gd name="connsiteY145" fmla="*/ 591964 h 769097"/>
                  <a:gd name="connsiteX146" fmla="*/ 233648 w 685247"/>
                  <a:gd name="connsiteY146" fmla="*/ 667024 h 769097"/>
                  <a:gd name="connsiteX147" fmla="*/ 233729 w 685247"/>
                  <a:gd name="connsiteY147" fmla="*/ 654987 h 769097"/>
                  <a:gd name="connsiteX148" fmla="*/ 264324 w 685247"/>
                  <a:gd name="connsiteY148" fmla="*/ 624110 h 769097"/>
                  <a:gd name="connsiteX149" fmla="*/ 402810 w 685247"/>
                  <a:gd name="connsiteY149" fmla="*/ 624110 h 769097"/>
                  <a:gd name="connsiteX150" fmla="*/ 425394 w 685247"/>
                  <a:gd name="connsiteY150" fmla="*/ 624170 h 769097"/>
                  <a:gd name="connsiteX151" fmla="*/ 451300 w 685247"/>
                  <a:gd name="connsiteY151" fmla="*/ 649814 h 769097"/>
                  <a:gd name="connsiteX152" fmla="*/ 450193 w 685247"/>
                  <a:gd name="connsiteY152" fmla="*/ 672479 h 769097"/>
                  <a:gd name="connsiteX153" fmla="*/ 428696 w 685247"/>
                  <a:gd name="connsiteY153" fmla="*/ 673928 h 769097"/>
                  <a:gd name="connsiteX154" fmla="*/ 342142 w 685247"/>
                  <a:gd name="connsiteY154" fmla="*/ 674009 h 769097"/>
                  <a:gd name="connsiteX155" fmla="*/ 240532 w 685247"/>
                  <a:gd name="connsiteY155" fmla="*/ 674170 h 769097"/>
                  <a:gd name="connsiteX156" fmla="*/ 233628 w 685247"/>
                  <a:gd name="connsiteY156" fmla="*/ 667044 h 769097"/>
                  <a:gd name="connsiteX157" fmla="*/ 506715 w 685247"/>
                  <a:gd name="connsiteY157" fmla="*/ 746613 h 769097"/>
                  <a:gd name="connsiteX158" fmla="*/ 342585 w 685247"/>
                  <a:gd name="connsiteY158" fmla="*/ 746493 h 769097"/>
                  <a:gd name="connsiteX159" fmla="*/ 179220 w 685247"/>
                  <a:gd name="connsiteY159" fmla="*/ 746694 h 769097"/>
                  <a:gd name="connsiteX160" fmla="*/ 171209 w 685247"/>
                  <a:gd name="connsiteY160" fmla="*/ 738340 h 769097"/>
                  <a:gd name="connsiteX161" fmla="*/ 171269 w 685247"/>
                  <a:gd name="connsiteY161" fmla="*/ 702954 h 769097"/>
                  <a:gd name="connsiteX162" fmla="*/ 177288 w 685247"/>
                  <a:gd name="connsiteY162" fmla="*/ 696452 h 769097"/>
                  <a:gd name="connsiteX163" fmla="*/ 507801 w 685247"/>
                  <a:gd name="connsiteY163" fmla="*/ 696452 h 769097"/>
                  <a:gd name="connsiteX164" fmla="*/ 513880 w 685247"/>
                  <a:gd name="connsiteY164" fmla="*/ 702914 h 769097"/>
                  <a:gd name="connsiteX165" fmla="*/ 513961 w 685247"/>
                  <a:gd name="connsiteY165" fmla="*/ 739790 h 769097"/>
                  <a:gd name="connsiteX166" fmla="*/ 506735 w 685247"/>
                  <a:gd name="connsiteY166" fmla="*/ 746593 h 76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685247" h="769097">
                    <a:moveTo>
                      <a:pt x="522556" y="765595"/>
                    </a:moveTo>
                    <a:cubicBezTo>
                      <a:pt x="531755" y="760703"/>
                      <a:pt x="534291" y="752189"/>
                      <a:pt x="534532" y="742809"/>
                    </a:cubicBezTo>
                    <a:cubicBezTo>
                      <a:pt x="534915" y="728518"/>
                      <a:pt x="535056" y="714186"/>
                      <a:pt x="534512" y="699894"/>
                    </a:cubicBezTo>
                    <a:cubicBezTo>
                      <a:pt x="533888" y="683188"/>
                      <a:pt x="526582" y="676505"/>
                      <a:pt x="509975" y="676404"/>
                    </a:cubicBezTo>
                    <a:cubicBezTo>
                      <a:pt x="500193" y="676344"/>
                      <a:pt x="490390" y="676404"/>
                      <a:pt x="480608" y="676364"/>
                    </a:cubicBezTo>
                    <a:cubicBezTo>
                      <a:pt x="474348" y="676344"/>
                      <a:pt x="471429" y="673465"/>
                      <a:pt x="471449" y="667185"/>
                    </a:cubicBezTo>
                    <a:cubicBezTo>
                      <a:pt x="471469" y="661167"/>
                      <a:pt x="471489" y="655128"/>
                      <a:pt x="471409" y="649110"/>
                    </a:cubicBezTo>
                    <a:cubicBezTo>
                      <a:pt x="471026" y="624150"/>
                      <a:pt x="451300" y="604504"/>
                      <a:pt x="426260" y="604122"/>
                    </a:cubicBezTo>
                    <a:cubicBezTo>
                      <a:pt x="419477" y="604021"/>
                      <a:pt x="412713" y="604162"/>
                      <a:pt x="405930" y="604021"/>
                    </a:cubicBezTo>
                    <a:cubicBezTo>
                      <a:pt x="400515" y="603900"/>
                      <a:pt x="397033" y="601344"/>
                      <a:pt x="395020" y="596352"/>
                    </a:cubicBezTo>
                    <a:cubicBezTo>
                      <a:pt x="380950" y="561268"/>
                      <a:pt x="377005" y="526002"/>
                      <a:pt x="392665" y="490254"/>
                    </a:cubicBezTo>
                    <a:cubicBezTo>
                      <a:pt x="395302" y="484235"/>
                      <a:pt x="398724" y="478700"/>
                      <a:pt x="401944" y="473043"/>
                    </a:cubicBezTo>
                    <a:cubicBezTo>
                      <a:pt x="404159" y="469138"/>
                      <a:pt x="407621" y="466763"/>
                      <a:pt x="411767" y="465254"/>
                    </a:cubicBezTo>
                    <a:cubicBezTo>
                      <a:pt x="431473" y="458088"/>
                      <a:pt x="449770" y="448305"/>
                      <a:pt x="466618" y="435785"/>
                    </a:cubicBezTo>
                    <a:cubicBezTo>
                      <a:pt x="471127" y="432444"/>
                      <a:pt x="476381" y="430773"/>
                      <a:pt x="481715" y="429223"/>
                    </a:cubicBezTo>
                    <a:cubicBezTo>
                      <a:pt x="527326" y="416019"/>
                      <a:pt x="568349" y="394441"/>
                      <a:pt x="602205" y="360785"/>
                    </a:cubicBezTo>
                    <a:cubicBezTo>
                      <a:pt x="640067" y="323165"/>
                      <a:pt x="663618" y="277432"/>
                      <a:pt x="675897" y="225762"/>
                    </a:cubicBezTo>
                    <a:cubicBezTo>
                      <a:pt x="682479" y="198065"/>
                      <a:pt x="685599" y="169925"/>
                      <a:pt x="685216" y="141442"/>
                    </a:cubicBezTo>
                    <a:cubicBezTo>
                      <a:pt x="685075" y="131559"/>
                      <a:pt x="683646" y="121897"/>
                      <a:pt x="677205" y="113765"/>
                    </a:cubicBezTo>
                    <a:cubicBezTo>
                      <a:pt x="668872" y="103238"/>
                      <a:pt x="657519" y="99534"/>
                      <a:pt x="644637" y="99494"/>
                    </a:cubicBezTo>
                    <a:cubicBezTo>
                      <a:pt x="618027" y="99434"/>
                      <a:pt x="591436" y="99494"/>
                      <a:pt x="564826" y="99474"/>
                    </a:cubicBezTo>
                    <a:cubicBezTo>
                      <a:pt x="562310" y="99474"/>
                      <a:pt x="559814" y="99474"/>
                      <a:pt x="557298" y="99333"/>
                    </a:cubicBezTo>
                    <a:cubicBezTo>
                      <a:pt x="553353" y="99071"/>
                      <a:pt x="550434" y="97562"/>
                      <a:pt x="550072" y="93214"/>
                    </a:cubicBezTo>
                    <a:cubicBezTo>
                      <a:pt x="549710" y="88947"/>
                      <a:pt x="549226" y="84518"/>
                      <a:pt x="554078" y="82063"/>
                    </a:cubicBezTo>
                    <a:cubicBezTo>
                      <a:pt x="554520" y="81841"/>
                      <a:pt x="554983" y="81600"/>
                      <a:pt x="555466" y="81479"/>
                    </a:cubicBezTo>
                    <a:cubicBezTo>
                      <a:pt x="572616" y="76990"/>
                      <a:pt x="578272" y="65215"/>
                      <a:pt x="576944" y="48508"/>
                    </a:cubicBezTo>
                    <a:cubicBezTo>
                      <a:pt x="576340" y="40779"/>
                      <a:pt x="577004" y="32949"/>
                      <a:pt x="576783" y="25179"/>
                    </a:cubicBezTo>
                    <a:cubicBezTo>
                      <a:pt x="576360" y="9841"/>
                      <a:pt x="567081" y="481"/>
                      <a:pt x="551622" y="159"/>
                    </a:cubicBezTo>
                    <a:cubicBezTo>
                      <a:pt x="536827" y="-143"/>
                      <a:pt x="522012" y="78"/>
                      <a:pt x="507198" y="78"/>
                    </a:cubicBezTo>
                    <a:cubicBezTo>
                      <a:pt x="430145" y="78"/>
                      <a:pt x="353092" y="78"/>
                      <a:pt x="276039" y="78"/>
                    </a:cubicBezTo>
                    <a:cubicBezTo>
                      <a:pt x="272778" y="78"/>
                      <a:pt x="269497" y="-143"/>
                      <a:pt x="266277" y="501"/>
                    </a:cubicBezTo>
                    <a:cubicBezTo>
                      <a:pt x="261466" y="1467"/>
                      <a:pt x="258588" y="4507"/>
                      <a:pt x="258668" y="9378"/>
                    </a:cubicBezTo>
                    <a:cubicBezTo>
                      <a:pt x="258749" y="13866"/>
                      <a:pt x="261526" y="16765"/>
                      <a:pt x="265955" y="17792"/>
                    </a:cubicBezTo>
                    <a:cubicBezTo>
                      <a:pt x="269417" y="18577"/>
                      <a:pt x="272959" y="18295"/>
                      <a:pt x="276462" y="18295"/>
                    </a:cubicBezTo>
                    <a:cubicBezTo>
                      <a:pt x="364807" y="18295"/>
                      <a:pt x="453152" y="18295"/>
                      <a:pt x="541517" y="18295"/>
                    </a:cubicBezTo>
                    <a:cubicBezTo>
                      <a:pt x="557781" y="18295"/>
                      <a:pt x="558627" y="19120"/>
                      <a:pt x="558627" y="35203"/>
                    </a:cubicBezTo>
                    <a:cubicBezTo>
                      <a:pt x="558627" y="41221"/>
                      <a:pt x="558848" y="47260"/>
                      <a:pt x="558506" y="53279"/>
                    </a:cubicBezTo>
                    <a:cubicBezTo>
                      <a:pt x="558103" y="60807"/>
                      <a:pt x="555909" y="62840"/>
                      <a:pt x="548260" y="63262"/>
                    </a:cubicBezTo>
                    <a:cubicBezTo>
                      <a:pt x="546006" y="63383"/>
                      <a:pt x="543751" y="63323"/>
                      <a:pt x="541477" y="63323"/>
                    </a:cubicBezTo>
                    <a:cubicBezTo>
                      <a:pt x="409211" y="63323"/>
                      <a:pt x="276925" y="63323"/>
                      <a:pt x="144659" y="63323"/>
                    </a:cubicBezTo>
                    <a:cubicBezTo>
                      <a:pt x="126966" y="63323"/>
                      <a:pt x="126503" y="62860"/>
                      <a:pt x="126483" y="45187"/>
                    </a:cubicBezTo>
                    <a:cubicBezTo>
                      <a:pt x="126483" y="40678"/>
                      <a:pt x="126442" y="36149"/>
                      <a:pt x="126483" y="31640"/>
                    </a:cubicBezTo>
                    <a:cubicBezTo>
                      <a:pt x="126644" y="20046"/>
                      <a:pt x="128355" y="18335"/>
                      <a:pt x="140311" y="18295"/>
                    </a:cubicBezTo>
                    <a:cubicBezTo>
                      <a:pt x="162151" y="18234"/>
                      <a:pt x="183990" y="18295"/>
                      <a:pt x="205810" y="18275"/>
                    </a:cubicBezTo>
                    <a:cubicBezTo>
                      <a:pt x="208809" y="18275"/>
                      <a:pt x="211869" y="18476"/>
                      <a:pt x="214808" y="17691"/>
                    </a:cubicBezTo>
                    <a:cubicBezTo>
                      <a:pt x="219035" y="16564"/>
                      <a:pt x="222195" y="14209"/>
                      <a:pt x="222316" y="9478"/>
                    </a:cubicBezTo>
                    <a:cubicBezTo>
                      <a:pt x="222436" y="4386"/>
                      <a:pt x="219175" y="1829"/>
                      <a:pt x="214646" y="622"/>
                    </a:cubicBezTo>
                    <a:cubicBezTo>
                      <a:pt x="212191" y="-22"/>
                      <a:pt x="209675" y="58"/>
                      <a:pt x="207159" y="58"/>
                    </a:cubicBezTo>
                    <a:cubicBezTo>
                      <a:pt x="183306" y="58"/>
                      <a:pt x="159474" y="-42"/>
                      <a:pt x="135621" y="78"/>
                    </a:cubicBezTo>
                    <a:cubicBezTo>
                      <a:pt x="117465" y="159"/>
                      <a:pt x="108407" y="9317"/>
                      <a:pt x="108246" y="27514"/>
                    </a:cubicBezTo>
                    <a:cubicBezTo>
                      <a:pt x="108165" y="36048"/>
                      <a:pt x="108186" y="44583"/>
                      <a:pt x="108246" y="53118"/>
                    </a:cubicBezTo>
                    <a:cubicBezTo>
                      <a:pt x="108326" y="68818"/>
                      <a:pt x="112674" y="75400"/>
                      <a:pt x="127630" y="80613"/>
                    </a:cubicBezTo>
                    <a:cubicBezTo>
                      <a:pt x="133850" y="82787"/>
                      <a:pt x="135762" y="86531"/>
                      <a:pt x="135138" y="92550"/>
                    </a:cubicBezTo>
                    <a:cubicBezTo>
                      <a:pt x="134695" y="96696"/>
                      <a:pt x="132582" y="98890"/>
                      <a:pt x="128435" y="99253"/>
                    </a:cubicBezTo>
                    <a:cubicBezTo>
                      <a:pt x="125677" y="99494"/>
                      <a:pt x="122920" y="99454"/>
                      <a:pt x="120162" y="99474"/>
                    </a:cubicBezTo>
                    <a:cubicBezTo>
                      <a:pt x="93552" y="99474"/>
                      <a:pt x="66942" y="99394"/>
                      <a:pt x="40352" y="99534"/>
                    </a:cubicBezTo>
                    <a:cubicBezTo>
                      <a:pt x="29543" y="99595"/>
                      <a:pt x="19619" y="102171"/>
                      <a:pt x="11366" y="109941"/>
                    </a:cubicBezTo>
                    <a:cubicBezTo>
                      <a:pt x="3013" y="117811"/>
                      <a:pt x="94" y="127856"/>
                      <a:pt x="14" y="138544"/>
                    </a:cubicBezTo>
                    <a:cubicBezTo>
                      <a:pt x="-610" y="218616"/>
                      <a:pt x="20022" y="291563"/>
                      <a:pt x="74591" y="352231"/>
                    </a:cubicBezTo>
                    <a:cubicBezTo>
                      <a:pt x="104744" y="385745"/>
                      <a:pt x="142344" y="408692"/>
                      <a:pt x="184936" y="423084"/>
                    </a:cubicBezTo>
                    <a:cubicBezTo>
                      <a:pt x="202609" y="429062"/>
                      <a:pt x="219820" y="435222"/>
                      <a:pt x="234997" y="446534"/>
                    </a:cubicBezTo>
                    <a:cubicBezTo>
                      <a:pt x="245685" y="454505"/>
                      <a:pt x="258125" y="459658"/>
                      <a:pt x="270705" y="464086"/>
                    </a:cubicBezTo>
                    <a:cubicBezTo>
                      <a:pt x="277468" y="466481"/>
                      <a:pt x="282078" y="470709"/>
                      <a:pt x="285620" y="476969"/>
                    </a:cubicBezTo>
                    <a:cubicBezTo>
                      <a:pt x="303978" y="509396"/>
                      <a:pt x="307400" y="543232"/>
                      <a:pt x="296108" y="578659"/>
                    </a:cubicBezTo>
                    <a:cubicBezTo>
                      <a:pt x="294517" y="583691"/>
                      <a:pt x="292907" y="588703"/>
                      <a:pt x="291095" y="593655"/>
                    </a:cubicBezTo>
                    <a:cubicBezTo>
                      <a:pt x="287935" y="602330"/>
                      <a:pt x="285882" y="603840"/>
                      <a:pt x="276804" y="604061"/>
                    </a:cubicBezTo>
                    <a:cubicBezTo>
                      <a:pt x="270524" y="604202"/>
                      <a:pt x="264244" y="604001"/>
                      <a:pt x="257984" y="604142"/>
                    </a:cubicBezTo>
                    <a:cubicBezTo>
                      <a:pt x="233869" y="604685"/>
                      <a:pt x="214224" y="624392"/>
                      <a:pt x="213741" y="648506"/>
                    </a:cubicBezTo>
                    <a:cubicBezTo>
                      <a:pt x="213620" y="654283"/>
                      <a:pt x="213821" y="660060"/>
                      <a:pt x="213660" y="665816"/>
                    </a:cubicBezTo>
                    <a:cubicBezTo>
                      <a:pt x="213419" y="674633"/>
                      <a:pt x="211889" y="676183"/>
                      <a:pt x="202871" y="676344"/>
                    </a:cubicBezTo>
                    <a:cubicBezTo>
                      <a:pt x="192827" y="676525"/>
                      <a:pt x="182783" y="676283"/>
                      <a:pt x="172759" y="676424"/>
                    </a:cubicBezTo>
                    <a:cubicBezTo>
                      <a:pt x="159292" y="676626"/>
                      <a:pt x="152408" y="682081"/>
                      <a:pt x="151181" y="695426"/>
                    </a:cubicBezTo>
                    <a:cubicBezTo>
                      <a:pt x="149590" y="712656"/>
                      <a:pt x="149912" y="730027"/>
                      <a:pt x="151080" y="747318"/>
                    </a:cubicBezTo>
                    <a:cubicBezTo>
                      <a:pt x="151583" y="754806"/>
                      <a:pt x="154804" y="761368"/>
                      <a:pt x="161990" y="765192"/>
                    </a:cubicBezTo>
                    <a:cubicBezTo>
                      <a:pt x="163459" y="765977"/>
                      <a:pt x="165150" y="766883"/>
                      <a:pt x="164848" y="769097"/>
                    </a:cubicBezTo>
                    <a:lnTo>
                      <a:pt x="520301" y="769097"/>
                    </a:lnTo>
                    <a:cubicBezTo>
                      <a:pt x="520000" y="767245"/>
                      <a:pt x="521247" y="766279"/>
                      <a:pt x="522556" y="765575"/>
                    </a:cubicBezTo>
                    <a:close/>
                    <a:moveTo>
                      <a:pt x="541054" y="346333"/>
                    </a:moveTo>
                    <a:cubicBezTo>
                      <a:pt x="570080" y="325701"/>
                      <a:pt x="592262" y="299312"/>
                      <a:pt x="607882" y="267368"/>
                    </a:cubicBezTo>
                    <a:cubicBezTo>
                      <a:pt x="609432" y="264208"/>
                      <a:pt x="611183" y="261088"/>
                      <a:pt x="610257" y="257384"/>
                    </a:cubicBezTo>
                    <a:cubicBezTo>
                      <a:pt x="608948" y="252251"/>
                      <a:pt x="605587" y="248930"/>
                      <a:pt x="600374" y="248346"/>
                    </a:cubicBezTo>
                    <a:cubicBezTo>
                      <a:pt x="594738" y="247702"/>
                      <a:pt x="590833" y="250742"/>
                      <a:pt x="588437" y="255713"/>
                    </a:cubicBezTo>
                    <a:cubicBezTo>
                      <a:pt x="581131" y="270931"/>
                      <a:pt x="572093" y="285041"/>
                      <a:pt x="561022" y="297782"/>
                    </a:cubicBezTo>
                    <a:cubicBezTo>
                      <a:pt x="557117" y="302291"/>
                      <a:pt x="553373" y="307022"/>
                      <a:pt x="547898" y="310725"/>
                    </a:cubicBezTo>
                    <a:cubicBezTo>
                      <a:pt x="554098" y="278861"/>
                      <a:pt x="551300" y="247179"/>
                      <a:pt x="551843" y="215617"/>
                    </a:cubicBezTo>
                    <a:cubicBezTo>
                      <a:pt x="552065" y="203077"/>
                      <a:pt x="552004" y="190516"/>
                      <a:pt x="551803" y="177956"/>
                    </a:cubicBezTo>
                    <a:cubicBezTo>
                      <a:pt x="551743" y="174111"/>
                      <a:pt x="552749" y="172763"/>
                      <a:pt x="556815" y="172823"/>
                    </a:cubicBezTo>
                    <a:cubicBezTo>
                      <a:pt x="573119" y="173045"/>
                      <a:pt x="589444" y="173105"/>
                      <a:pt x="605768" y="172823"/>
                    </a:cubicBezTo>
                    <a:cubicBezTo>
                      <a:pt x="610740" y="172723"/>
                      <a:pt x="611022" y="174856"/>
                      <a:pt x="610337" y="178661"/>
                    </a:cubicBezTo>
                    <a:cubicBezTo>
                      <a:pt x="608687" y="187779"/>
                      <a:pt x="607237" y="196937"/>
                      <a:pt x="605607" y="206076"/>
                    </a:cubicBezTo>
                    <a:cubicBezTo>
                      <a:pt x="604279" y="213544"/>
                      <a:pt x="607358" y="219321"/>
                      <a:pt x="613618" y="220770"/>
                    </a:cubicBezTo>
                    <a:cubicBezTo>
                      <a:pt x="620080" y="222259"/>
                      <a:pt x="625575" y="218636"/>
                      <a:pt x="627407" y="211329"/>
                    </a:cubicBezTo>
                    <a:cubicBezTo>
                      <a:pt x="630386" y="199393"/>
                      <a:pt x="632419" y="187256"/>
                      <a:pt x="633244" y="174977"/>
                    </a:cubicBezTo>
                    <a:cubicBezTo>
                      <a:pt x="634250" y="160263"/>
                      <a:pt x="625072" y="150521"/>
                      <a:pt x="610357" y="150360"/>
                    </a:cubicBezTo>
                    <a:cubicBezTo>
                      <a:pt x="592785" y="150178"/>
                      <a:pt x="575213" y="150158"/>
                      <a:pt x="557640" y="150420"/>
                    </a:cubicBezTo>
                    <a:cubicBezTo>
                      <a:pt x="553071" y="150500"/>
                      <a:pt x="551481" y="149434"/>
                      <a:pt x="551803" y="144663"/>
                    </a:cubicBezTo>
                    <a:cubicBezTo>
                      <a:pt x="552246" y="138161"/>
                      <a:pt x="552145" y="131600"/>
                      <a:pt x="551823" y="125098"/>
                    </a:cubicBezTo>
                    <a:cubicBezTo>
                      <a:pt x="551622" y="121052"/>
                      <a:pt x="553071" y="120086"/>
                      <a:pt x="556956" y="120106"/>
                    </a:cubicBezTo>
                    <a:cubicBezTo>
                      <a:pt x="587069" y="120247"/>
                      <a:pt x="617201" y="120106"/>
                      <a:pt x="647314" y="120227"/>
                    </a:cubicBezTo>
                    <a:cubicBezTo>
                      <a:pt x="658767" y="120267"/>
                      <a:pt x="664202" y="125984"/>
                      <a:pt x="664604" y="138363"/>
                    </a:cubicBezTo>
                    <a:cubicBezTo>
                      <a:pt x="665671" y="170690"/>
                      <a:pt x="661807" y="202473"/>
                      <a:pt x="652849" y="233531"/>
                    </a:cubicBezTo>
                    <a:cubicBezTo>
                      <a:pt x="631533" y="307485"/>
                      <a:pt x="587048" y="361973"/>
                      <a:pt x="516759" y="394582"/>
                    </a:cubicBezTo>
                    <a:cubicBezTo>
                      <a:pt x="514605" y="395588"/>
                      <a:pt x="512653" y="397420"/>
                      <a:pt x="509211" y="396715"/>
                    </a:cubicBezTo>
                    <a:cubicBezTo>
                      <a:pt x="519657" y="382223"/>
                      <a:pt x="528695" y="367347"/>
                      <a:pt x="535438" y="351204"/>
                    </a:cubicBezTo>
                    <a:cubicBezTo>
                      <a:pt x="536485" y="348708"/>
                      <a:pt x="539021" y="347782"/>
                      <a:pt x="541034" y="346353"/>
                    </a:cubicBezTo>
                    <a:close/>
                    <a:moveTo>
                      <a:pt x="137292" y="311349"/>
                    </a:moveTo>
                    <a:cubicBezTo>
                      <a:pt x="116861" y="291985"/>
                      <a:pt x="102791" y="270427"/>
                      <a:pt x="92485" y="246233"/>
                    </a:cubicBezTo>
                    <a:cubicBezTo>
                      <a:pt x="83286" y="224675"/>
                      <a:pt x="78053" y="202131"/>
                      <a:pt x="74812" y="179003"/>
                    </a:cubicBezTo>
                    <a:cubicBezTo>
                      <a:pt x="74087" y="173870"/>
                      <a:pt x="75537" y="172662"/>
                      <a:pt x="80529" y="172763"/>
                    </a:cubicBezTo>
                    <a:cubicBezTo>
                      <a:pt x="96048" y="173065"/>
                      <a:pt x="111607" y="173065"/>
                      <a:pt x="127127" y="172763"/>
                    </a:cubicBezTo>
                    <a:cubicBezTo>
                      <a:pt x="131978" y="172662"/>
                      <a:pt x="133447" y="173910"/>
                      <a:pt x="133407" y="178922"/>
                    </a:cubicBezTo>
                    <a:cubicBezTo>
                      <a:pt x="133165" y="207243"/>
                      <a:pt x="133407" y="235544"/>
                      <a:pt x="133246" y="263866"/>
                    </a:cubicBezTo>
                    <a:cubicBezTo>
                      <a:pt x="133165" y="279183"/>
                      <a:pt x="134413" y="294361"/>
                      <a:pt x="137312" y="311349"/>
                    </a:cubicBezTo>
                    <a:close/>
                    <a:moveTo>
                      <a:pt x="91720" y="340294"/>
                    </a:moveTo>
                    <a:cubicBezTo>
                      <a:pt x="51926" y="298125"/>
                      <a:pt x="31254" y="247118"/>
                      <a:pt x="23283" y="190375"/>
                    </a:cubicBezTo>
                    <a:cubicBezTo>
                      <a:pt x="20948" y="173709"/>
                      <a:pt x="19881" y="156921"/>
                      <a:pt x="20444" y="140074"/>
                    </a:cubicBezTo>
                    <a:cubicBezTo>
                      <a:pt x="20927" y="125219"/>
                      <a:pt x="26020" y="120166"/>
                      <a:pt x="40593" y="120146"/>
                    </a:cubicBezTo>
                    <a:cubicBezTo>
                      <a:pt x="69458" y="120146"/>
                      <a:pt x="98322" y="120267"/>
                      <a:pt x="127187" y="120025"/>
                    </a:cubicBezTo>
                    <a:cubicBezTo>
                      <a:pt x="132179" y="119985"/>
                      <a:pt x="133709" y="121374"/>
                      <a:pt x="133367" y="126306"/>
                    </a:cubicBezTo>
                    <a:cubicBezTo>
                      <a:pt x="132944" y="132546"/>
                      <a:pt x="132964" y="138866"/>
                      <a:pt x="133367" y="145126"/>
                    </a:cubicBezTo>
                    <a:cubicBezTo>
                      <a:pt x="133648" y="149635"/>
                      <a:pt x="131897" y="150420"/>
                      <a:pt x="127811" y="150380"/>
                    </a:cubicBezTo>
                    <a:cubicBezTo>
                      <a:pt x="111004" y="150158"/>
                      <a:pt x="94176" y="150279"/>
                      <a:pt x="77368" y="150299"/>
                    </a:cubicBezTo>
                    <a:cubicBezTo>
                      <a:pt x="59212" y="150319"/>
                      <a:pt x="50013" y="159860"/>
                      <a:pt x="52107" y="177654"/>
                    </a:cubicBezTo>
                    <a:cubicBezTo>
                      <a:pt x="60279" y="247078"/>
                      <a:pt x="87071" y="306357"/>
                      <a:pt x="146108" y="347722"/>
                    </a:cubicBezTo>
                    <a:cubicBezTo>
                      <a:pt x="147739" y="348869"/>
                      <a:pt x="149228" y="350017"/>
                      <a:pt x="150094" y="352050"/>
                    </a:cubicBezTo>
                    <a:cubicBezTo>
                      <a:pt x="156776" y="367770"/>
                      <a:pt x="165452" y="382363"/>
                      <a:pt x="175033" y="396675"/>
                    </a:cubicBezTo>
                    <a:cubicBezTo>
                      <a:pt x="143008" y="383934"/>
                      <a:pt x="115231" y="365194"/>
                      <a:pt x="91720" y="340314"/>
                    </a:cubicBezTo>
                    <a:close/>
                    <a:moveTo>
                      <a:pt x="158729" y="302191"/>
                    </a:moveTo>
                    <a:cubicBezTo>
                      <a:pt x="156917" y="290758"/>
                      <a:pt x="155830" y="279304"/>
                      <a:pt x="155830" y="267730"/>
                    </a:cubicBezTo>
                    <a:cubicBezTo>
                      <a:pt x="155871" y="208733"/>
                      <a:pt x="155931" y="149736"/>
                      <a:pt x="155730" y="90758"/>
                    </a:cubicBezTo>
                    <a:cubicBezTo>
                      <a:pt x="155730" y="85062"/>
                      <a:pt x="156877" y="83270"/>
                      <a:pt x="162956" y="83311"/>
                    </a:cubicBezTo>
                    <a:cubicBezTo>
                      <a:pt x="222940" y="83572"/>
                      <a:pt x="282943" y="83472"/>
                      <a:pt x="342927" y="83472"/>
                    </a:cubicBezTo>
                    <a:cubicBezTo>
                      <a:pt x="402911" y="83472"/>
                      <a:pt x="462411" y="83572"/>
                      <a:pt x="522153" y="83311"/>
                    </a:cubicBezTo>
                    <a:cubicBezTo>
                      <a:pt x="528192" y="83291"/>
                      <a:pt x="529440" y="85001"/>
                      <a:pt x="529420" y="90738"/>
                    </a:cubicBezTo>
                    <a:cubicBezTo>
                      <a:pt x="529198" y="149736"/>
                      <a:pt x="529380" y="208733"/>
                      <a:pt x="529259" y="267710"/>
                    </a:cubicBezTo>
                    <a:cubicBezTo>
                      <a:pt x="529098" y="360202"/>
                      <a:pt x="467101" y="435423"/>
                      <a:pt x="376240" y="453579"/>
                    </a:cubicBezTo>
                    <a:cubicBezTo>
                      <a:pt x="276603" y="473486"/>
                      <a:pt x="174691" y="402532"/>
                      <a:pt x="158709" y="302171"/>
                    </a:cubicBezTo>
                    <a:close/>
                    <a:moveTo>
                      <a:pt x="371852" y="591964"/>
                    </a:moveTo>
                    <a:cubicBezTo>
                      <a:pt x="375294" y="601465"/>
                      <a:pt x="375153" y="601525"/>
                      <a:pt x="364767" y="601525"/>
                    </a:cubicBezTo>
                    <a:cubicBezTo>
                      <a:pt x="350214" y="601525"/>
                      <a:pt x="335681" y="601525"/>
                      <a:pt x="321128" y="601525"/>
                    </a:cubicBezTo>
                    <a:cubicBezTo>
                      <a:pt x="310037" y="601525"/>
                      <a:pt x="309936" y="601485"/>
                      <a:pt x="313539" y="591300"/>
                    </a:cubicBezTo>
                    <a:cubicBezTo>
                      <a:pt x="320826" y="570728"/>
                      <a:pt x="324409" y="549653"/>
                      <a:pt x="322577" y="527834"/>
                    </a:cubicBezTo>
                    <a:cubicBezTo>
                      <a:pt x="321107" y="510282"/>
                      <a:pt x="316800" y="493414"/>
                      <a:pt x="308587" y="476606"/>
                    </a:cubicBezTo>
                    <a:cubicBezTo>
                      <a:pt x="331554" y="479948"/>
                      <a:pt x="353495" y="480209"/>
                      <a:pt x="376300" y="476465"/>
                    </a:cubicBezTo>
                    <a:cubicBezTo>
                      <a:pt x="370061" y="490455"/>
                      <a:pt x="365713" y="503941"/>
                      <a:pt x="363619" y="518092"/>
                    </a:cubicBezTo>
                    <a:cubicBezTo>
                      <a:pt x="359875" y="543454"/>
                      <a:pt x="363116" y="567991"/>
                      <a:pt x="371812" y="591964"/>
                    </a:cubicBezTo>
                    <a:close/>
                    <a:moveTo>
                      <a:pt x="233648" y="667024"/>
                    </a:moveTo>
                    <a:cubicBezTo>
                      <a:pt x="234091" y="663059"/>
                      <a:pt x="233729" y="659013"/>
                      <a:pt x="233729" y="654987"/>
                    </a:cubicBezTo>
                    <a:cubicBezTo>
                      <a:pt x="233769" y="633691"/>
                      <a:pt x="243209" y="624110"/>
                      <a:pt x="264324" y="624110"/>
                    </a:cubicBezTo>
                    <a:cubicBezTo>
                      <a:pt x="310479" y="624110"/>
                      <a:pt x="356655" y="624110"/>
                      <a:pt x="402810" y="624110"/>
                    </a:cubicBezTo>
                    <a:cubicBezTo>
                      <a:pt x="410338" y="624110"/>
                      <a:pt x="417866" y="623949"/>
                      <a:pt x="425394" y="624170"/>
                    </a:cubicBezTo>
                    <a:cubicBezTo>
                      <a:pt x="440350" y="624593"/>
                      <a:pt x="450857" y="634919"/>
                      <a:pt x="451300" y="649814"/>
                    </a:cubicBezTo>
                    <a:cubicBezTo>
                      <a:pt x="451542" y="657564"/>
                      <a:pt x="453957" y="667447"/>
                      <a:pt x="450193" y="672479"/>
                    </a:cubicBezTo>
                    <a:cubicBezTo>
                      <a:pt x="446610" y="677290"/>
                      <a:pt x="436123" y="673888"/>
                      <a:pt x="428696" y="673928"/>
                    </a:cubicBezTo>
                    <a:cubicBezTo>
                      <a:pt x="399851" y="674110"/>
                      <a:pt x="370986" y="674009"/>
                      <a:pt x="342142" y="674009"/>
                    </a:cubicBezTo>
                    <a:cubicBezTo>
                      <a:pt x="308265" y="674009"/>
                      <a:pt x="274409" y="673848"/>
                      <a:pt x="240532" y="674170"/>
                    </a:cubicBezTo>
                    <a:cubicBezTo>
                      <a:pt x="234715" y="674230"/>
                      <a:pt x="233004" y="672580"/>
                      <a:pt x="233628" y="667044"/>
                    </a:cubicBezTo>
                    <a:close/>
                    <a:moveTo>
                      <a:pt x="506715" y="746613"/>
                    </a:moveTo>
                    <a:cubicBezTo>
                      <a:pt x="452005" y="746432"/>
                      <a:pt x="397295" y="746493"/>
                      <a:pt x="342585" y="746493"/>
                    </a:cubicBezTo>
                    <a:cubicBezTo>
                      <a:pt x="287875" y="746493"/>
                      <a:pt x="233668" y="746331"/>
                      <a:pt x="179220" y="746694"/>
                    </a:cubicBezTo>
                    <a:cubicBezTo>
                      <a:pt x="172255" y="746734"/>
                      <a:pt x="170927" y="744701"/>
                      <a:pt x="171209" y="738340"/>
                    </a:cubicBezTo>
                    <a:cubicBezTo>
                      <a:pt x="171732" y="726565"/>
                      <a:pt x="171531" y="714749"/>
                      <a:pt x="171269" y="702954"/>
                    </a:cubicBezTo>
                    <a:cubicBezTo>
                      <a:pt x="171168" y="698385"/>
                      <a:pt x="171953" y="696452"/>
                      <a:pt x="177288" y="696452"/>
                    </a:cubicBezTo>
                    <a:cubicBezTo>
                      <a:pt x="287452" y="696634"/>
                      <a:pt x="397617" y="696634"/>
                      <a:pt x="507801" y="696452"/>
                    </a:cubicBezTo>
                    <a:cubicBezTo>
                      <a:pt x="513095" y="696452"/>
                      <a:pt x="513981" y="698264"/>
                      <a:pt x="513880" y="702914"/>
                    </a:cubicBezTo>
                    <a:cubicBezTo>
                      <a:pt x="513619" y="715212"/>
                      <a:pt x="513397" y="727531"/>
                      <a:pt x="513961" y="739790"/>
                    </a:cubicBezTo>
                    <a:cubicBezTo>
                      <a:pt x="514223" y="745828"/>
                      <a:pt x="512029" y="746613"/>
                      <a:pt x="506735" y="746593"/>
                    </a:cubicBezTo>
                    <a:close/>
                  </a:path>
                </a:pathLst>
              </a:custGeom>
              <a:grpFill/>
              <a:ln w="2005" cap="flat">
                <a:noFill/>
                <a:prstDash val="solid"/>
                <a:miter/>
              </a:ln>
            </p:spPr>
            <p:txBody>
              <a:bodyPr rtlCol="0" anchor="ctr"/>
              <a:lstStyle/>
              <a:p>
                <a:endParaRPr lang="en-IN"/>
              </a:p>
            </p:txBody>
          </p:sp>
          <p:sp>
            <p:nvSpPr>
              <p:cNvPr id="4182" name="Freeform: Shape 4181">
                <a:extLst>
                  <a:ext uri="{FF2B5EF4-FFF2-40B4-BE49-F238E27FC236}">
                    <a16:creationId xmlns:a16="http://schemas.microsoft.com/office/drawing/2014/main" id="{41F436D1-9398-D06A-ED81-4719D59FBD33}"/>
                  </a:ext>
                </a:extLst>
              </p:cNvPr>
              <p:cNvSpPr/>
              <p:nvPr/>
            </p:nvSpPr>
            <p:spPr>
              <a:xfrm>
                <a:off x="1750740" y="1709755"/>
                <a:ext cx="689238" cy="771278"/>
              </a:xfrm>
              <a:custGeom>
                <a:avLst/>
                <a:gdLst>
                  <a:gd name="connsiteX0" fmla="*/ 538623 w 689238"/>
                  <a:gd name="connsiteY0" fmla="*/ 749157 h 771278"/>
                  <a:gd name="connsiteX1" fmla="*/ 538523 w 689238"/>
                  <a:gd name="connsiteY1" fmla="*/ 697949 h 771278"/>
                  <a:gd name="connsiteX2" fmla="*/ 515878 w 689238"/>
                  <a:gd name="connsiteY2" fmla="*/ 676230 h 771278"/>
                  <a:gd name="connsiteX3" fmla="*/ 482001 w 689238"/>
                  <a:gd name="connsiteY3" fmla="*/ 676311 h 771278"/>
                  <a:gd name="connsiteX4" fmla="*/ 476184 w 689238"/>
                  <a:gd name="connsiteY4" fmla="*/ 670312 h 771278"/>
                  <a:gd name="connsiteX5" fmla="*/ 476103 w 689238"/>
                  <a:gd name="connsiteY5" fmla="*/ 649982 h 771278"/>
                  <a:gd name="connsiteX6" fmla="*/ 437054 w 689238"/>
                  <a:gd name="connsiteY6" fmla="*/ 604552 h 771278"/>
                  <a:gd name="connsiteX7" fmla="*/ 407746 w 689238"/>
                  <a:gd name="connsiteY7" fmla="*/ 603847 h 771278"/>
                  <a:gd name="connsiteX8" fmla="*/ 399171 w 689238"/>
                  <a:gd name="connsiteY8" fmla="*/ 597970 h 771278"/>
                  <a:gd name="connsiteX9" fmla="*/ 393757 w 689238"/>
                  <a:gd name="connsiteY9" fmla="*/ 581585 h 771278"/>
                  <a:gd name="connsiteX10" fmla="*/ 406438 w 689238"/>
                  <a:gd name="connsiteY10" fmla="*/ 475627 h 771278"/>
                  <a:gd name="connsiteX11" fmla="*/ 413684 w 689238"/>
                  <a:gd name="connsiteY11" fmla="*/ 469729 h 771278"/>
                  <a:gd name="connsiteX12" fmla="*/ 469803 w 689238"/>
                  <a:gd name="connsiteY12" fmla="*/ 439838 h 771278"/>
                  <a:gd name="connsiteX13" fmla="*/ 479787 w 689238"/>
                  <a:gd name="connsiteY13" fmla="*/ 434967 h 771278"/>
                  <a:gd name="connsiteX14" fmla="*/ 603478 w 689238"/>
                  <a:gd name="connsiteY14" fmla="*/ 366831 h 771278"/>
                  <a:gd name="connsiteX15" fmla="*/ 689106 w 689238"/>
                  <a:gd name="connsiteY15" fmla="*/ 137122 h 771278"/>
                  <a:gd name="connsiteX16" fmla="*/ 648627 w 689238"/>
                  <a:gd name="connsiteY16" fmla="*/ 99763 h 771278"/>
                  <a:gd name="connsiteX17" fmla="*/ 560523 w 689238"/>
                  <a:gd name="connsiteY17" fmla="*/ 99662 h 771278"/>
                  <a:gd name="connsiteX18" fmla="*/ 554304 w 689238"/>
                  <a:gd name="connsiteY18" fmla="*/ 96341 h 771278"/>
                  <a:gd name="connsiteX19" fmla="*/ 559235 w 689238"/>
                  <a:gd name="connsiteY19" fmla="*/ 85069 h 771278"/>
                  <a:gd name="connsiteX20" fmla="*/ 581216 w 689238"/>
                  <a:gd name="connsiteY20" fmla="*/ 58942 h 771278"/>
                  <a:gd name="connsiteX21" fmla="*/ 581216 w 689238"/>
                  <a:gd name="connsiteY21" fmla="*/ 29574 h 771278"/>
                  <a:gd name="connsiteX22" fmla="*/ 551687 w 689238"/>
                  <a:gd name="connsiteY22" fmla="*/ 65 h 771278"/>
                  <a:gd name="connsiteX23" fmla="*/ 274574 w 689238"/>
                  <a:gd name="connsiteY23" fmla="*/ 65 h 771278"/>
                  <a:gd name="connsiteX24" fmla="*/ 267066 w 689238"/>
                  <a:gd name="connsiteY24" fmla="*/ 327 h 771278"/>
                  <a:gd name="connsiteX25" fmla="*/ 258029 w 689238"/>
                  <a:gd name="connsiteY25" fmla="*/ 10915 h 771278"/>
                  <a:gd name="connsiteX26" fmla="*/ 266946 w 689238"/>
                  <a:gd name="connsiteY26" fmla="*/ 22348 h 771278"/>
                  <a:gd name="connsiteX27" fmla="*/ 274454 w 689238"/>
                  <a:gd name="connsiteY27" fmla="*/ 22650 h 771278"/>
                  <a:gd name="connsiteX28" fmla="*/ 491321 w 689238"/>
                  <a:gd name="connsiteY28" fmla="*/ 22650 h 771278"/>
                  <a:gd name="connsiteX29" fmla="*/ 551566 w 689238"/>
                  <a:gd name="connsiteY29" fmla="*/ 22529 h 771278"/>
                  <a:gd name="connsiteX30" fmla="*/ 558732 w 689238"/>
                  <a:gd name="connsiteY30" fmla="*/ 29836 h 771278"/>
                  <a:gd name="connsiteX31" fmla="*/ 558631 w 689238"/>
                  <a:gd name="connsiteY31" fmla="*/ 53185 h 771278"/>
                  <a:gd name="connsiteX32" fmla="*/ 548849 w 689238"/>
                  <a:gd name="connsiteY32" fmla="*/ 63048 h 771278"/>
                  <a:gd name="connsiteX33" fmla="*/ 140698 w 689238"/>
                  <a:gd name="connsiteY33" fmla="*/ 63048 h 771278"/>
                  <a:gd name="connsiteX34" fmla="*/ 136934 w 689238"/>
                  <a:gd name="connsiteY34" fmla="*/ 63048 h 771278"/>
                  <a:gd name="connsiteX35" fmla="*/ 130875 w 689238"/>
                  <a:gd name="connsiteY35" fmla="*/ 56889 h 771278"/>
                  <a:gd name="connsiteX36" fmla="*/ 130835 w 689238"/>
                  <a:gd name="connsiteY36" fmla="*/ 30540 h 771278"/>
                  <a:gd name="connsiteX37" fmla="*/ 138806 w 689238"/>
                  <a:gd name="connsiteY37" fmla="*/ 22489 h 771278"/>
                  <a:gd name="connsiteX38" fmla="*/ 213363 w 689238"/>
                  <a:gd name="connsiteY38" fmla="*/ 22610 h 771278"/>
                  <a:gd name="connsiteX39" fmla="*/ 227433 w 689238"/>
                  <a:gd name="connsiteY39" fmla="*/ 11579 h 771278"/>
                  <a:gd name="connsiteX40" fmla="*/ 213121 w 689238"/>
                  <a:gd name="connsiteY40" fmla="*/ 45 h 771278"/>
                  <a:gd name="connsiteX41" fmla="*/ 135565 w 689238"/>
                  <a:gd name="connsiteY41" fmla="*/ 45 h 771278"/>
                  <a:gd name="connsiteX42" fmla="*/ 108412 w 689238"/>
                  <a:gd name="connsiteY42" fmla="*/ 26595 h 771278"/>
                  <a:gd name="connsiteX43" fmla="*/ 108412 w 689238"/>
                  <a:gd name="connsiteY43" fmla="*/ 58982 h 771278"/>
                  <a:gd name="connsiteX44" fmla="*/ 130473 w 689238"/>
                  <a:gd name="connsiteY44" fmla="*/ 85049 h 771278"/>
                  <a:gd name="connsiteX45" fmla="*/ 135344 w 689238"/>
                  <a:gd name="connsiteY45" fmla="*/ 96361 h 771278"/>
                  <a:gd name="connsiteX46" fmla="*/ 129064 w 689238"/>
                  <a:gd name="connsiteY46" fmla="*/ 99622 h 771278"/>
                  <a:gd name="connsiteX47" fmla="*/ 42470 w 689238"/>
                  <a:gd name="connsiteY47" fmla="*/ 99723 h 771278"/>
                  <a:gd name="connsiteX48" fmla="*/ 200 w 689238"/>
                  <a:gd name="connsiteY48" fmla="*/ 140141 h 771278"/>
                  <a:gd name="connsiteX49" fmla="*/ 2796 w 689238"/>
                  <a:gd name="connsiteY49" fmla="*/ 191973 h 771278"/>
                  <a:gd name="connsiteX50" fmla="*/ 53017 w 689238"/>
                  <a:gd name="connsiteY50" fmla="*/ 328003 h 771278"/>
                  <a:gd name="connsiteX51" fmla="*/ 206318 w 689238"/>
                  <a:gd name="connsiteY51" fmla="*/ 433880 h 771278"/>
                  <a:gd name="connsiteX52" fmla="*/ 218737 w 689238"/>
                  <a:gd name="connsiteY52" fmla="*/ 438872 h 771278"/>
                  <a:gd name="connsiteX53" fmla="*/ 276004 w 689238"/>
                  <a:gd name="connsiteY53" fmla="*/ 469709 h 771278"/>
                  <a:gd name="connsiteX54" fmla="*/ 282485 w 689238"/>
                  <a:gd name="connsiteY54" fmla="*/ 474299 h 771278"/>
                  <a:gd name="connsiteX55" fmla="*/ 299937 w 689238"/>
                  <a:gd name="connsiteY55" fmla="*/ 515563 h 771278"/>
                  <a:gd name="connsiteX56" fmla="*/ 289409 w 689238"/>
                  <a:gd name="connsiteY56" fmla="*/ 600747 h 771278"/>
                  <a:gd name="connsiteX57" fmla="*/ 283431 w 689238"/>
                  <a:gd name="connsiteY57" fmla="*/ 603646 h 771278"/>
                  <a:gd name="connsiteX58" fmla="*/ 260082 w 689238"/>
                  <a:gd name="connsiteY58" fmla="*/ 603787 h 771278"/>
                  <a:gd name="connsiteX59" fmla="*/ 213564 w 689238"/>
                  <a:gd name="connsiteY59" fmla="*/ 649942 h 771278"/>
                  <a:gd name="connsiteX60" fmla="*/ 213504 w 689238"/>
                  <a:gd name="connsiteY60" fmla="*/ 670272 h 771278"/>
                  <a:gd name="connsiteX61" fmla="*/ 207687 w 689238"/>
                  <a:gd name="connsiteY61" fmla="*/ 676271 h 771278"/>
                  <a:gd name="connsiteX62" fmla="*/ 175320 w 689238"/>
                  <a:gd name="connsiteY62" fmla="*/ 676170 h 771278"/>
                  <a:gd name="connsiteX63" fmla="*/ 151064 w 689238"/>
                  <a:gd name="connsiteY63" fmla="*/ 700183 h 771278"/>
                  <a:gd name="connsiteX64" fmla="*/ 150903 w 689238"/>
                  <a:gd name="connsiteY64" fmla="*/ 743863 h 771278"/>
                  <a:gd name="connsiteX65" fmla="*/ 167107 w 689238"/>
                  <a:gd name="connsiteY65" fmla="*/ 771258 h 771278"/>
                  <a:gd name="connsiteX66" fmla="*/ 164249 w 689238"/>
                  <a:gd name="connsiteY66" fmla="*/ 767353 h 771278"/>
                  <a:gd name="connsiteX67" fmla="*/ 153339 w 689238"/>
                  <a:gd name="connsiteY67" fmla="*/ 749479 h 771278"/>
                  <a:gd name="connsiteX68" fmla="*/ 153440 w 689238"/>
                  <a:gd name="connsiteY68" fmla="*/ 697587 h 771278"/>
                  <a:gd name="connsiteX69" fmla="*/ 175018 w 689238"/>
                  <a:gd name="connsiteY69" fmla="*/ 678585 h 771278"/>
                  <a:gd name="connsiteX70" fmla="*/ 205130 w 689238"/>
                  <a:gd name="connsiteY70" fmla="*/ 678505 h 771278"/>
                  <a:gd name="connsiteX71" fmla="*/ 215919 w 689238"/>
                  <a:gd name="connsiteY71" fmla="*/ 667977 h 771278"/>
                  <a:gd name="connsiteX72" fmla="*/ 216000 w 689238"/>
                  <a:gd name="connsiteY72" fmla="*/ 650667 h 771278"/>
                  <a:gd name="connsiteX73" fmla="*/ 260243 w 689238"/>
                  <a:gd name="connsiteY73" fmla="*/ 606303 h 771278"/>
                  <a:gd name="connsiteX74" fmla="*/ 279063 w 689238"/>
                  <a:gd name="connsiteY74" fmla="*/ 606223 h 771278"/>
                  <a:gd name="connsiteX75" fmla="*/ 293355 w 689238"/>
                  <a:gd name="connsiteY75" fmla="*/ 595816 h 771278"/>
                  <a:gd name="connsiteX76" fmla="*/ 298367 w 689238"/>
                  <a:gd name="connsiteY76" fmla="*/ 580820 h 771278"/>
                  <a:gd name="connsiteX77" fmla="*/ 287880 w 689238"/>
                  <a:gd name="connsiteY77" fmla="*/ 479130 h 771278"/>
                  <a:gd name="connsiteX78" fmla="*/ 272964 w 689238"/>
                  <a:gd name="connsiteY78" fmla="*/ 466247 h 771278"/>
                  <a:gd name="connsiteX79" fmla="*/ 237256 w 689238"/>
                  <a:gd name="connsiteY79" fmla="*/ 448695 h 771278"/>
                  <a:gd name="connsiteX80" fmla="*/ 187196 w 689238"/>
                  <a:gd name="connsiteY80" fmla="*/ 425245 h 771278"/>
                  <a:gd name="connsiteX81" fmla="*/ 76850 w 689238"/>
                  <a:gd name="connsiteY81" fmla="*/ 354392 h 771278"/>
                  <a:gd name="connsiteX82" fmla="*/ 2313 w 689238"/>
                  <a:gd name="connsiteY82" fmla="*/ 140705 h 771278"/>
                  <a:gd name="connsiteX83" fmla="*/ 13666 w 689238"/>
                  <a:gd name="connsiteY83" fmla="*/ 112102 h 771278"/>
                  <a:gd name="connsiteX84" fmla="*/ 42651 w 689238"/>
                  <a:gd name="connsiteY84" fmla="*/ 101695 h 771278"/>
                  <a:gd name="connsiteX85" fmla="*/ 122462 w 689238"/>
                  <a:gd name="connsiteY85" fmla="*/ 101635 h 771278"/>
                  <a:gd name="connsiteX86" fmla="*/ 130734 w 689238"/>
                  <a:gd name="connsiteY86" fmla="*/ 101414 h 771278"/>
                  <a:gd name="connsiteX87" fmla="*/ 137437 w 689238"/>
                  <a:gd name="connsiteY87" fmla="*/ 94711 h 771278"/>
                  <a:gd name="connsiteX88" fmla="*/ 129929 w 689238"/>
                  <a:gd name="connsiteY88" fmla="*/ 82774 h 771278"/>
                  <a:gd name="connsiteX89" fmla="*/ 110545 w 689238"/>
                  <a:gd name="connsiteY89" fmla="*/ 55279 h 771278"/>
                  <a:gd name="connsiteX90" fmla="*/ 110545 w 689238"/>
                  <a:gd name="connsiteY90" fmla="*/ 29675 h 771278"/>
                  <a:gd name="connsiteX91" fmla="*/ 137920 w 689238"/>
                  <a:gd name="connsiteY91" fmla="*/ 2239 h 771278"/>
                  <a:gd name="connsiteX92" fmla="*/ 209458 w 689238"/>
                  <a:gd name="connsiteY92" fmla="*/ 2219 h 771278"/>
                  <a:gd name="connsiteX93" fmla="*/ 216946 w 689238"/>
                  <a:gd name="connsiteY93" fmla="*/ 2783 h 771278"/>
                  <a:gd name="connsiteX94" fmla="*/ 224615 w 689238"/>
                  <a:gd name="connsiteY94" fmla="*/ 11639 h 771278"/>
                  <a:gd name="connsiteX95" fmla="*/ 217107 w 689238"/>
                  <a:gd name="connsiteY95" fmla="*/ 19852 h 771278"/>
                  <a:gd name="connsiteX96" fmla="*/ 208109 w 689238"/>
                  <a:gd name="connsiteY96" fmla="*/ 20436 h 771278"/>
                  <a:gd name="connsiteX97" fmla="*/ 142610 w 689238"/>
                  <a:gd name="connsiteY97" fmla="*/ 20456 h 771278"/>
                  <a:gd name="connsiteX98" fmla="*/ 128782 w 689238"/>
                  <a:gd name="connsiteY98" fmla="*/ 33801 h 771278"/>
                  <a:gd name="connsiteX99" fmla="*/ 128782 w 689238"/>
                  <a:gd name="connsiteY99" fmla="*/ 47348 h 771278"/>
                  <a:gd name="connsiteX100" fmla="*/ 146958 w 689238"/>
                  <a:gd name="connsiteY100" fmla="*/ 65484 h 771278"/>
                  <a:gd name="connsiteX101" fmla="*/ 543776 w 689238"/>
                  <a:gd name="connsiteY101" fmla="*/ 65484 h 771278"/>
                  <a:gd name="connsiteX102" fmla="*/ 550560 w 689238"/>
                  <a:gd name="connsiteY102" fmla="*/ 65423 h 771278"/>
                  <a:gd name="connsiteX103" fmla="*/ 560805 w 689238"/>
                  <a:gd name="connsiteY103" fmla="*/ 55440 h 771278"/>
                  <a:gd name="connsiteX104" fmla="*/ 560926 w 689238"/>
                  <a:gd name="connsiteY104" fmla="*/ 37364 h 771278"/>
                  <a:gd name="connsiteX105" fmla="*/ 543817 w 689238"/>
                  <a:gd name="connsiteY105" fmla="*/ 20456 h 771278"/>
                  <a:gd name="connsiteX106" fmla="*/ 278761 w 689238"/>
                  <a:gd name="connsiteY106" fmla="*/ 20456 h 771278"/>
                  <a:gd name="connsiteX107" fmla="*/ 268254 w 689238"/>
                  <a:gd name="connsiteY107" fmla="*/ 19953 h 771278"/>
                  <a:gd name="connsiteX108" fmla="*/ 260967 w 689238"/>
                  <a:gd name="connsiteY108" fmla="*/ 11539 h 771278"/>
                  <a:gd name="connsiteX109" fmla="*/ 268576 w 689238"/>
                  <a:gd name="connsiteY109" fmla="*/ 2662 h 771278"/>
                  <a:gd name="connsiteX110" fmla="*/ 278339 w 689238"/>
                  <a:gd name="connsiteY110" fmla="*/ 2239 h 771278"/>
                  <a:gd name="connsiteX111" fmla="*/ 509497 w 689238"/>
                  <a:gd name="connsiteY111" fmla="*/ 2239 h 771278"/>
                  <a:gd name="connsiteX112" fmla="*/ 553921 w 689238"/>
                  <a:gd name="connsiteY112" fmla="*/ 2320 h 771278"/>
                  <a:gd name="connsiteX113" fmla="*/ 579082 w 689238"/>
                  <a:gd name="connsiteY113" fmla="*/ 27340 h 771278"/>
                  <a:gd name="connsiteX114" fmla="*/ 579243 w 689238"/>
                  <a:gd name="connsiteY114" fmla="*/ 50669 h 771278"/>
                  <a:gd name="connsiteX115" fmla="*/ 557766 w 689238"/>
                  <a:gd name="connsiteY115" fmla="*/ 83640 h 771278"/>
                  <a:gd name="connsiteX116" fmla="*/ 556377 w 689238"/>
                  <a:gd name="connsiteY116" fmla="*/ 84224 h 771278"/>
                  <a:gd name="connsiteX117" fmla="*/ 552371 w 689238"/>
                  <a:gd name="connsiteY117" fmla="*/ 95375 h 771278"/>
                  <a:gd name="connsiteX118" fmla="*/ 559597 w 689238"/>
                  <a:gd name="connsiteY118" fmla="*/ 101494 h 771278"/>
                  <a:gd name="connsiteX119" fmla="*/ 567126 w 689238"/>
                  <a:gd name="connsiteY119" fmla="*/ 101635 h 771278"/>
                  <a:gd name="connsiteX120" fmla="*/ 646936 w 689238"/>
                  <a:gd name="connsiteY120" fmla="*/ 101655 h 771278"/>
                  <a:gd name="connsiteX121" fmla="*/ 679504 w 689238"/>
                  <a:gd name="connsiteY121" fmla="*/ 115926 h 771278"/>
                  <a:gd name="connsiteX122" fmla="*/ 687516 w 689238"/>
                  <a:gd name="connsiteY122" fmla="*/ 143604 h 771278"/>
                  <a:gd name="connsiteX123" fmla="*/ 678196 w 689238"/>
                  <a:gd name="connsiteY123" fmla="*/ 227923 h 771278"/>
                  <a:gd name="connsiteX124" fmla="*/ 604505 w 689238"/>
                  <a:gd name="connsiteY124" fmla="*/ 362946 h 771278"/>
                  <a:gd name="connsiteX125" fmla="*/ 484014 w 689238"/>
                  <a:gd name="connsiteY125" fmla="*/ 431384 h 771278"/>
                  <a:gd name="connsiteX126" fmla="*/ 468917 w 689238"/>
                  <a:gd name="connsiteY126" fmla="*/ 437946 h 771278"/>
                  <a:gd name="connsiteX127" fmla="*/ 414067 w 689238"/>
                  <a:gd name="connsiteY127" fmla="*/ 467415 h 771278"/>
                  <a:gd name="connsiteX128" fmla="*/ 404244 w 689238"/>
                  <a:gd name="connsiteY128" fmla="*/ 475204 h 771278"/>
                  <a:gd name="connsiteX129" fmla="*/ 394964 w 689238"/>
                  <a:gd name="connsiteY129" fmla="*/ 492415 h 771278"/>
                  <a:gd name="connsiteX130" fmla="*/ 397320 w 689238"/>
                  <a:gd name="connsiteY130" fmla="*/ 598513 h 771278"/>
                  <a:gd name="connsiteX131" fmla="*/ 408229 w 689238"/>
                  <a:gd name="connsiteY131" fmla="*/ 606182 h 771278"/>
                  <a:gd name="connsiteX132" fmla="*/ 428559 w 689238"/>
                  <a:gd name="connsiteY132" fmla="*/ 606283 h 771278"/>
                  <a:gd name="connsiteX133" fmla="*/ 473708 w 689238"/>
                  <a:gd name="connsiteY133" fmla="*/ 651271 h 771278"/>
                  <a:gd name="connsiteX134" fmla="*/ 473748 w 689238"/>
                  <a:gd name="connsiteY134" fmla="*/ 669346 h 771278"/>
                  <a:gd name="connsiteX135" fmla="*/ 482907 w 689238"/>
                  <a:gd name="connsiteY135" fmla="*/ 678525 h 771278"/>
                  <a:gd name="connsiteX136" fmla="*/ 512275 w 689238"/>
                  <a:gd name="connsiteY136" fmla="*/ 678565 h 771278"/>
                  <a:gd name="connsiteX137" fmla="*/ 536812 w 689238"/>
                  <a:gd name="connsiteY137" fmla="*/ 702056 h 771278"/>
                  <a:gd name="connsiteX138" fmla="*/ 536832 w 689238"/>
                  <a:gd name="connsiteY138" fmla="*/ 744970 h 771278"/>
                  <a:gd name="connsiteX139" fmla="*/ 524855 w 689238"/>
                  <a:gd name="connsiteY139" fmla="*/ 767756 h 771278"/>
                  <a:gd name="connsiteX140" fmla="*/ 522601 w 689238"/>
                  <a:gd name="connsiteY140" fmla="*/ 771278 h 771278"/>
                  <a:gd name="connsiteX141" fmla="*/ 538643 w 689238"/>
                  <a:gd name="connsiteY141" fmla="*/ 749157 h 77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689238" h="771278">
                    <a:moveTo>
                      <a:pt x="538623" y="749157"/>
                    </a:moveTo>
                    <a:cubicBezTo>
                      <a:pt x="538664" y="732088"/>
                      <a:pt x="538966" y="715018"/>
                      <a:pt x="538523" y="697949"/>
                    </a:cubicBezTo>
                    <a:cubicBezTo>
                      <a:pt x="538160" y="684201"/>
                      <a:pt x="529686" y="676411"/>
                      <a:pt x="515878" y="676230"/>
                    </a:cubicBezTo>
                    <a:cubicBezTo>
                      <a:pt x="504586" y="676089"/>
                      <a:pt x="493273" y="675949"/>
                      <a:pt x="482001" y="676311"/>
                    </a:cubicBezTo>
                    <a:cubicBezTo>
                      <a:pt x="477190" y="676452"/>
                      <a:pt x="475963" y="674841"/>
                      <a:pt x="476184" y="670312"/>
                    </a:cubicBezTo>
                    <a:cubicBezTo>
                      <a:pt x="476506" y="663549"/>
                      <a:pt x="476405" y="656746"/>
                      <a:pt x="476103" y="649982"/>
                    </a:cubicBezTo>
                    <a:cubicBezTo>
                      <a:pt x="475137" y="627660"/>
                      <a:pt x="459034" y="608739"/>
                      <a:pt x="437054" y="604552"/>
                    </a:cubicBezTo>
                    <a:cubicBezTo>
                      <a:pt x="427412" y="602700"/>
                      <a:pt x="417509" y="603606"/>
                      <a:pt x="407746" y="603847"/>
                    </a:cubicBezTo>
                    <a:cubicBezTo>
                      <a:pt x="402976" y="603968"/>
                      <a:pt x="400419" y="602720"/>
                      <a:pt x="399171" y="597970"/>
                    </a:cubicBezTo>
                    <a:cubicBezTo>
                      <a:pt x="397702" y="592414"/>
                      <a:pt x="395528" y="587060"/>
                      <a:pt x="393757" y="581585"/>
                    </a:cubicBezTo>
                    <a:cubicBezTo>
                      <a:pt x="381740" y="544327"/>
                      <a:pt x="385464" y="508981"/>
                      <a:pt x="406438" y="475627"/>
                    </a:cubicBezTo>
                    <a:cubicBezTo>
                      <a:pt x="408270" y="472729"/>
                      <a:pt x="410323" y="470897"/>
                      <a:pt x="413684" y="469729"/>
                    </a:cubicBezTo>
                    <a:cubicBezTo>
                      <a:pt x="433934" y="462705"/>
                      <a:pt x="452674" y="452741"/>
                      <a:pt x="469803" y="439838"/>
                    </a:cubicBezTo>
                    <a:cubicBezTo>
                      <a:pt x="472843" y="437544"/>
                      <a:pt x="476043" y="435994"/>
                      <a:pt x="479787" y="434967"/>
                    </a:cubicBezTo>
                    <a:cubicBezTo>
                      <a:pt x="526385" y="422044"/>
                      <a:pt x="568796" y="401070"/>
                      <a:pt x="603478" y="366831"/>
                    </a:cubicBezTo>
                    <a:cubicBezTo>
                      <a:pt x="667467" y="303647"/>
                      <a:pt x="691260" y="224984"/>
                      <a:pt x="689106" y="137122"/>
                    </a:cubicBezTo>
                    <a:cubicBezTo>
                      <a:pt x="688522" y="113692"/>
                      <a:pt x="672258" y="99823"/>
                      <a:pt x="648627" y="99763"/>
                    </a:cubicBezTo>
                    <a:cubicBezTo>
                      <a:pt x="619259" y="99703"/>
                      <a:pt x="589891" y="99803"/>
                      <a:pt x="560523" y="99662"/>
                    </a:cubicBezTo>
                    <a:cubicBezTo>
                      <a:pt x="558168" y="99662"/>
                      <a:pt x="553378" y="101796"/>
                      <a:pt x="554304" y="96341"/>
                    </a:cubicBezTo>
                    <a:cubicBezTo>
                      <a:pt x="554968" y="92436"/>
                      <a:pt x="550238" y="86377"/>
                      <a:pt x="559235" y="85069"/>
                    </a:cubicBezTo>
                    <a:cubicBezTo>
                      <a:pt x="573265" y="83016"/>
                      <a:pt x="581075" y="73072"/>
                      <a:pt x="581216" y="58942"/>
                    </a:cubicBezTo>
                    <a:cubicBezTo>
                      <a:pt x="581316" y="49159"/>
                      <a:pt x="581256" y="39357"/>
                      <a:pt x="581216" y="29574"/>
                    </a:cubicBezTo>
                    <a:cubicBezTo>
                      <a:pt x="581196" y="9667"/>
                      <a:pt x="571614" y="86"/>
                      <a:pt x="551687" y="65"/>
                    </a:cubicBezTo>
                    <a:cubicBezTo>
                      <a:pt x="459316" y="65"/>
                      <a:pt x="366945" y="65"/>
                      <a:pt x="274574" y="65"/>
                    </a:cubicBezTo>
                    <a:cubicBezTo>
                      <a:pt x="272058" y="65"/>
                      <a:pt x="269482" y="-196"/>
                      <a:pt x="267066" y="327"/>
                    </a:cubicBezTo>
                    <a:cubicBezTo>
                      <a:pt x="261531" y="1555"/>
                      <a:pt x="258210" y="5319"/>
                      <a:pt x="258029" y="10915"/>
                    </a:cubicBezTo>
                    <a:cubicBezTo>
                      <a:pt x="257827" y="16873"/>
                      <a:pt x="261149" y="20919"/>
                      <a:pt x="266946" y="22348"/>
                    </a:cubicBezTo>
                    <a:cubicBezTo>
                      <a:pt x="269321" y="22932"/>
                      <a:pt x="271938" y="22650"/>
                      <a:pt x="274454" y="22650"/>
                    </a:cubicBezTo>
                    <a:cubicBezTo>
                      <a:pt x="346736" y="22650"/>
                      <a:pt x="419038" y="22650"/>
                      <a:pt x="491321" y="22650"/>
                    </a:cubicBezTo>
                    <a:cubicBezTo>
                      <a:pt x="511409" y="22650"/>
                      <a:pt x="531478" y="22851"/>
                      <a:pt x="551566" y="22529"/>
                    </a:cubicBezTo>
                    <a:cubicBezTo>
                      <a:pt x="557283" y="22428"/>
                      <a:pt x="559034" y="24280"/>
                      <a:pt x="558732" y="29836"/>
                    </a:cubicBezTo>
                    <a:cubicBezTo>
                      <a:pt x="558309" y="37585"/>
                      <a:pt x="558631" y="45395"/>
                      <a:pt x="558631" y="53185"/>
                    </a:cubicBezTo>
                    <a:cubicBezTo>
                      <a:pt x="558631" y="59761"/>
                      <a:pt x="555370" y="63048"/>
                      <a:pt x="548849" y="63048"/>
                    </a:cubicBezTo>
                    <a:cubicBezTo>
                      <a:pt x="412799" y="63048"/>
                      <a:pt x="276748" y="63048"/>
                      <a:pt x="140698" y="63048"/>
                    </a:cubicBezTo>
                    <a:cubicBezTo>
                      <a:pt x="139450" y="63048"/>
                      <a:pt x="138182" y="62948"/>
                      <a:pt x="136934" y="63048"/>
                    </a:cubicBezTo>
                    <a:cubicBezTo>
                      <a:pt x="132345" y="63491"/>
                      <a:pt x="130734" y="61458"/>
                      <a:pt x="130875" y="56889"/>
                    </a:cubicBezTo>
                    <a:cubicBezTo>
                      <a:pt x="131137" y="48113"/>
                      <a:pt x="131318" y="39296"/>
                      <a:pt x="130835" y="30540"/>
                    </a:cubicBezTo>
                    <a:cubicBezTo>
                      <a:pt x="130493" y="24300"/>
                      <a:pt x="132466" y="22388"/>
                      <a:pt x="138806" y="22489"/>
                    </a:cubicBezTo>
                    <a:cubicBezTo>
                      <a:pt x="163645" y="22831"/>
                      <a:pt x="188504" y="22650"/>
                      <a:pt x="213363" y="22610"/>
                    </a:cubicBezTo>
                    <a:cubicBezTo>
                      <a:pt x="222360" y="22610"/>
                      <a:pt x="227292" y="18664"/>
                      <a:pt x="227433" y="11579"/>
                    </a:cubicBezTo>
                    <a:cubicBezTo>
                      <a:pt x="227594" y="4252"/>
                      <a:pt x="222481" y="65"/>
                      <a:pt x="213121" y="45"/>
                    </a:cubicBezTo>
                    <a:cubicBezTo>
                      <a:pt x="187276" y="5"/>
                      <a:pt x="161411" y="-15"/>
                      <a:pt x="135565" y="45"/>
                    </a:cubicBezTo>
                    <a:cubicBezTo>
                      <a:pt x="119100" y="86"/>
                      <a:pt x="108573" y="10412"/>
                      <a:pt x="108412" y="26595"/>
                    </a:cubicBezTo>
                    <a:cubicBezTo>
                      <a:pt x="108311" y="37384"/>
                      <a:pt x="108311" y="48193"/>
                      <a:pt x="108412" y="58982"/>
                    </a:cubicBezTo>
                    <a:cubicBezTo>
                      <a:pt x="108553" y="73072"/>
                      <a:pt x="116383" y="82956"/>
                      <a:pt x="130473" y="85049"/>
                    </a:cubicBezTo>
                    <a:cubicBezTo>
                      <a:pt x="139470" y="86377"/>
                      <a:pt x="134700" y="92456"/>
                      <a:pt x="135344" y="96361"/>
                    </a:cubicBezTo>
                    <a:cubicBezTo>
                      <a:pt x="136230" y="101816"/>
                      <a:pt x="131419" y="99602"/>
                      <a:pt x="129064" y="99622"/>
                    </a:cubicBezTo>
                    <a:cubicBezTo>
                      <a:pt x="100199" y="99783"/>
                      <a:pt x="71335" y="99703"/>
                      <a:pt x="42470" y="99723"/>
                    </a:cubicBezTo>
                    <a:cubicBezTo>
                      <a:pt x="16403" y="99723"/>
                      <a:pt x="1206" y="114216"/>
                      <a:pt x="200" y="140141"/>
                    </a:cubicBezTo>
                    <a:cubicBezTo>
                      <a:pt x="-485" y="157492"/>
                      <a:pt x="642" y="174743"/>
                      <a:pt x="2796" y="191973"/>
                    </a:cubicBezTo>
                    <a:cubicBezTo>
                      <a:pt x="8915" y="241248"/>
                      <a:pt x="24555" y="287061"/>
                      <a:pt x="53017" y="328003"/>
                    </a:cubicBezTo>
                    <a:cubicBezTo>
                      <a:pt x="90839" y="382411"/>
                      <a:pt x="143335" y="415784"/>
                      <a:pt x="206318" y="433880"/>
                    </a:cubicBezTo>
                    <a:cubicBezTo>
                      <a:pt x="210605" y="435108"/>
                      <a:pt x="214973" y="435974"/>
                      <a:pt x="218737" y="438872"/>
                    </a:cubicBezTo>
                    <a:cubicBezTo>
                      <a:pt x="236108" y="452318"/>
                      <a:pt x="255311" y="462423"/>
                      <a:pt x="276004" y="469709"/>
                    </a:cubicBezTo>
                    <a:cubicBezTo>
                      <a:pt x="278681" y="470655"/>
                      <a:pt x="280875" y="471702"/>
                      <a:pt x="282485" y="474299"/>
                    </a:cubicBezTo>
                    <a:cubicBezTo>
                      <a:pt x="290456" y="487161"/>
                      <a:pt x="296535" y="500708"/>
                      <a:pt x="299937" y="515563"/>
                    </a:cubicBezTo>
                    <a:cubicBezTo>
                      <a:pt x="306760" y="545333"/>
                      <a:pt x="299876" y="573191"/>
                      <a:pt x="289409" y="600747"/>
                    </a:cubicBezTo>
                    <a:cubicBezTo>
                      <a:pt x="288101" y="604190"/>
                      <a:pt x="285806" y="603606"/>
                      <a:pt x="283431" y="603646"/>
                    </a:cubicBezTo>
                    <a:cubicBezTo>
                      <a:pt x="275641" y="603727"/>
                      <a:pt x="267851" y="603505"/>
                      <a:pt x="260082" y="603787"/>
                    </a:cubicBezTo>
                    <a:cubicBezTo>
                      <a:pt x="234699" y="604753"/>
                      <a:pt x="214651" y="624660"/>
                      <a:pt x="213564" y="649942"/>
                    </a:cubicBezTo>
                    <a:cubicBezTo>
                      <a:pt x="213282" y="656705"/>
                      <a:pt x="213162" y="663509"/>
                      <a:pt x="213504" y="670272"/>
                    </a:cubicBezTo>
                    <a:cubicBezTo>
                      <a:pt x="213725" y="674801"/>
                      <a:pt x="212477" y="676432"/>
                      <a:pt x="207687" y="676271"/>
                    </a:cubicBezTo>
                    <a:cubicBezTo>
                      <a:pt x="196898" y="675908"/>
                      <a:pt x="186109" y="676089"/>
                      <a:pt x="175320" y="676170"/>
                    </a:cubicBezTo>
                    <a:cubicBezTo>
                      <a:pt x="159317" y="676271"/>
                      <a:pt x="151226" y="684201"/>
                      <a:pt x="151064" y="700183"/>
                    </a:cubicBezTo>
                    <a:cubicBezTo>
                      <a:pt x="150924" y="714737"/>
                      <a:pt x="151467" y="729310"/>
                      <a:pt x="150903" y="743863"/>
                    </a:cubicBezTo>
                    <a:cubicBezTo>
                      <a:pt x="150400" y="756806"/>
                      <a:pt x="154808" y="766206"/>
                      <a:pt x="167107" y="771258"/>
                    </a:cubicBezTo>
                    <a:cubicBezTo>
                      <a:pt x="167409" y="769044"/>
                      <a:pt x="165718" y="768138"/>
                      <a:pt x="164249" y="767353"/>
                    </a:cubicBezTo>
                    <a:cubicBezTo>
                      <a:pt x="157063" y="763529"/>
                      <a:pt x="153862" y="756967"/>
                      <a:pt x="153339" y="749479"/>
                    </a:cubicBezTo>
                    <a:cubicBezTo>
                      <a:pt x="152151" y="732208"/>
                      <a:pt x="151829" y="714837"/>
                      <a:pt x="153440" y="697587"/>
                    </a:cubicBezTo>
                    <a:cubicBezTo>
                      <a:pt x="154668" y="684221"/>
                      <a:pt x="161572" y="678787"/>
                      <a:pt x="175018" y="678585"/>
                    </a:cubicBezTo>
                    <a:cubicBezTo>
                      <a:pt x="185062" y="678444"/>
                      <a:pt x="195106" y="678686"/>
                      <a:pt x="205130" y="678505"/>
                    </a:cubicBezTo>
                    <a:cubicBezTo>
                      <a:pt x="214148" y="678344"/>
                      <a:pt x="215678" y="676814"/>
                      <a:pt x="215919" y="667977"/>
                    </a:cubicBezTo>
                    <a:cubicBezTo>
                      <a:pt x="216080" y="662201"/>
                      <a:pt x="215879" y="656424"/>
                      <a:pt x="216000" y="650667"/>
                    </a:cubicBezTo>
                    <a:cubicBezTo>
                      <a:pt x="216483" y="626553"/>
                      <a:pt x="236129" y="606826"/>
                      <a:pt x="260243" y="606303"/>
                    </a:cubicBezTo>
                    <a:cubicBezTo>
                      <a:pt x="266523" y="606162"/>
                      <a:pt x="272803" y="606363"/>
                      <a:pt x="279063" y="606223"/>
                    </a:cubicBezTo>
                    <a:cubicBezTo>
                      <a:pt x="288141" y="606021"/>
                      <a:pt x="290194" y="604512"/>
                      <a:pt x="293355" y="595816"/>
                    </a:cubicBezTo>
                    <a:cubicBezTo>
                      <a:pt x="295146" y="590864"/>
                      <a:pt x="296756" y="585832"/>
                      <a:pt x="298367" y="580820"/>
                    </a:cubicBezTo>
                    <a:cubicBezTo>
                      <a:pt x="309639" y="545393"/>
                      <a:pt x="306237" y="511557"/>
                      <a:pt x="287880" y="479130"/>
                    </a:cubicBezTo>
                    <a:cubicBezTo>
                      <a:pt x="284337" y="472870"/>
                      <a:pt x="279727" y="468643"/>
                      <a:pt x="272964" y="466247"/>
                    </a:cubicBezTo>
                    <a:cubicBezTo>
                      <a:pt x="260384" y="461799"/>
                      <a:pt x="247964" y="456666"/>
                      <a:pt x="237256" y="448695"/>
                    </a:cubicBezTo>
                    <a:cubicBezTo>
                      <a:pt x="222079" y="437383"/>
                      <a:pt x="204869" y="431223"/>
                      <a:pt x="187196" y="425245"/>
                    </a:cubicBezTo>
                    <a:cubicBezTo>
                      <a:pt x="144623" y="410853"/>
                      <a:pt x="107023" y="387906"/>
                      <a:pt x="76850" y="354392"/>
                    </a:cubicBezTo>
                    <a:cubicBezTo>
                      <a:pt x="22301" y="293744"/>
                      <a:pt x="1689" y="220777"/>
                      <a:pt x="2313" y="140705"/>
                    </a:cubicBezTo>
                    <a:cubicBezTo>
                      <a:pt x="2394" y="130017"/>
                      <a:pt x="5312" y="119972"/>
                      <a:pt x="13666" y="112102"/>
                    </a:cubicBezTo>
                    <a:cubicBezTo>
                      <a:pt x="21918" y="104312"/>
                      <a:pt x="31842" y="101736"/>
                      <a:pt x="42651" y="101695"/>
                    </a:cubicBezTo>
                    <a:cubicBezTo>
                      <a:pt x="69261" y="101555"/>
                      <a:pt x="95851" y="101655"/>
                      <a:pt x="122462" y="101635"/>
                    </a:cubicBezTo>
                    <a:cubicBezTo>
                      <a:pt x="125219" y="101635"/>
                      <a:pt x="127977" y="101655"/>
                      <a:pt x="130734" y="101414"/>
                    </a:cubicBezTo>
                    <a:cubicBezTo>
                      <a:pt x="134881" y="101071"/>
                      <a:pt x="137015" y="98877"/>
                      <a:pt x="137437" y="94711"/>
                    </a:cubicBezTo>
                    <a:cubicBezTo>
                      <a:pt x="138081" y="88692"/>
                      <a:pt x="136169" y="84928"/>
                      <a:pt x="129929" y="82774"/>
                    </a:cubicBezTo>
                    <a:cubicBezTo>
                      <a:pt x="114994" y="77561"/>
                      <a:pt x="110646" y="70979"/>
                      <a:pt x="110545" y="55279"/>
                    </a:cubicBezTo>
                    <a:cubicBezTo>
                      <a:pt x="110505" y="46744"/>
                      <a:pt x="110485" y="38209"/>
                      <a:pt x="110545" y="29675"/>
                    </a:cubicBezTo>
                    <a:cubicBezTo>
                      <a:pt x="110706" y="11499"/>
                      <a:pt x="119764" y="2340"/>
                      <a:pt x="137920" y="2239"/>
                    </a:cubicBezTo>
                    <a:cubicBezTo>
                      <a:pt x="161773" y="2119"/>
                      <a:pt x="185605" y="2199"/>
                      <a:pt x="209458" y="2219"/>
                    </a:cubicBezTo>
                    <a:cubicBezTo>
                      <a:pt x="211974" y="2219"/>
                      <a:pt x="214510" y="2119"/>
                      <a:pt x="216946" y="2783"/>
                    </a:cubicBezTo>
                    <a:cubicBezTo>
                      <a:pt x="221475" y="3991"/>
                      <a:pt x="224736" y="6547"/>
                      <a:pt x="224615" y="11639"/>
                    </a:cubicBezTo>
                    <a:cubicBezTo>
                      <a:pt x="224494" y="16370"/>
                      <a:pt x="221334" y="18725"/>
                      <a:pt x="217107" y="19852"/>
                    </a:cubicBezTo>
                    <a:cubicBezTo>
                      <a:pt x="214168" y="20637"/>
                      <a:pt x="211129" y="20436"/>
                      <a:pt x="208109" y="20436"/>
                    </a:cubicBezTo>
                    <a:cubicBezTo>
                      <a:pt x="186270" y="20436"/>
                      <a:pt x="164430" y="20395"/>
                      <a:pt x="142610" y="20456"/>
                    </a:cubicBezTo>
                    <a:cubicBezTo>
                      <a:pt x="130654" y="20496"/>
                      <a:pt x="128943" y="22207"/>
                      <a:pt x="128782" y="33801"/>
                    </a:cubicBezTo>
                    <a:cubicBezTo>
                      <a:pt x="128722" y="38310"/>
                      <a:pt x="128782" y="42839"/>
                      <a:pt x="128782" y="47348"/>
                    </a:cubicBezTo>
                    <a:cubicBezTo>
                      <a:pt x="128782" y="65001"/>
                      <a:pt x="129245" y="65484"/>
                      <a:pt x="146958" y="65484"/>
                    </a:cubicBezTo>
                    <a:cubicBezTo>
                      <a:pt x="279224" y="65484"/>
                      <a:pt x="411510" y="65484"/>
                      <a:pt x="543776" y="65484"/>
                    </a:cubicBezTo>
                    <a:cubicBezTo>
                      <a:pt x="546031" y="65484"/>
                      <a:pt x="548305" y="65544"/>
                      <a:pt x="550560" y="65423"/>
                    </a:cubicBezTo>
                    <a:cubicBezTo>
                      <a:pt x="558209" y="64981"/>
                      <a:pt x="560403" y="62948"/>
                      <a:pt x="560805" y="55440"/>
                    </a:cubicBezTo>
                    <a:cubicBezTo>
                      <a:pt x="561127" y="49421"/>
                      <a:pt x="560926" y="43403"/>
                      <a:pt x="560926" y="37364"/>
                    </a:cubicBezTo>
                    <a:cubicBezTo>
                      <a:pt x="560926" y="21281"/>
                      <a:pt x="560081" y="20456"/>
                      <a:pt x="543817" y="20456"/>
                    </a:cubicBezTo>
                    <a:cubicBezTo>
                      <a:pt x="455471" y="20456"/>
                      <a:pt x="367126" y="20456"/>
                      <a:pt x="278761" y="20456"/>
                    </a:cubicBezTo>
                    <a:cubicBezTo>
                      <a:pt x="275259" y="20456"/>
                      <a:pt x="271716" y="20738"/>
                      <a:pt x="268254" y="19953"/>
                    </a:cubicBezTo>
                    <a:cubicBezTo>
                      <a:pt x="263826" y="18946"/>
                      <a:pt x="261048" y="16028"/>
                      <a:pt x="260967" y="11539"/>
                    </a:cubicBezTo>
                    <a:cubicBezTo>
                      <a:pt x="260887" y="6668"/>
                      <a:pt x="263765" y="3628"/>
                      <a:pt x="268576" y="2662"/>
                    </a:cubicBezTo>
                    <a:cubicBezTo>
                      <a:pt x="271797" y="2018"/>
                      <a:pt x="275078" y="2239"/>
                      <a:pt x="278339" y="2239"/>
                    </a:cubicBezTo>
                    <a:cubicBezTo>
                      <a:pt x="355391" y="2239"/>
                      <a:pt x="432444" y="2239"/>
                      <a:pt x="509497" y="2239"/>
                    </a:cubicBezTo>
                    <a:cubicBezTo>
                      <a:pt x="524312" y="2239"/>
                      <a:pt x="539127" y="2018"/>
                      <a:pt x="553921" y="2320"/>
                    </a:cubicBezTo>
                    <a:cubicBezTo>
                      <a:pt x="569380" y="2642"/>
                      <a:pt x="578680" y="11982"/>
                      <a:pt x="579082" y="27340"/>
                    </a:cubicBezTo>
                    <a:cubicBezTo>
                      <a:pt x="579283" y="35110"/>
                      <a:pt x="578619" y="42940"/>
                      <a:pt x="579243" y="50669"/>
                    </a:cubicBezTo>
                    <a:cubicBezTo>
                      <a:pt x="580572" y="67376"/>
                      <a:pt x="574915" y="79151"/>
                      <a:pt x="557766" y="83640"/>
                    </a:cubicBezTo>
                    <a:cubicBezTo>
                      <a:pt x="557283" y="83761"/>
                      <a:pt x="556820" y="84002"/>
                      <a:pt x="556377" y="84224"/>
                    </a:cubicBezTo>
                    <a:cubicBezTo>
                      <a:pt x="551546" y="86679"/>
                      <a:pt x="552029" y="91088"/>
                      <a:pt x="552371" y="95375"/>
                    </a:cubicBezTo>
                    <a:cubicBezTo>
                      <a:pt x="552734" y="99723"/>
                      <a:pt x="555652" y="101233"/>
                      <a:pt x="559597" y="101494"/>
                    </a:cubicBezTo>
                    <a:cubicBezTo>
                      <a:pt x="562114" y="101655"/>
                      <a:pt x="564610" y="101635"/>
                      <a:pt x="567126" y="101635"/>
                    </a:cubicBezTo>
                    <a:cubicBezTo>
                      <a:pt x="593736" y="101635"/>
                      <a:pt x="620326" y="101595"/>
                      <a:pt x="646936" y="101655"/>
                    </a:cubicBezTo>
                    <a:cubicBezTo>
                      <a:pt x="659818" y="101695"/>
                      <a:pt x="671171" y="105399"/>
                      <a:pt x="679504" y="115926"/>
                    </a:cubicBezTo>
                    <a:cubicBezTo>
                      <a:pt x="685946" y="124059"/>
                      <a:pt x="687375" y="133720"/>
                      <a:pt x="687516" y="143604"/>
                    </a:cubicBezTo>
                    <a:cubicBezTo>
                      <a:pt x="687898" y="172086"/>
                      <a:pt x="684778" y="200226"/>
                      <a:pt x="678196" y="227923"/>
                    </a:cubicBezTo>
                    <a:cubicBezTo>
                      <a:pt x="665918" y="279593"/>
                      <a:pt x="642347" y="325346"/>
                      <a:pt x="604505" y="362946"/>
                    </a:cubicBezTo>
                    <a:cubicBezTo>
                      <a:pt x="570648" y="396602"/>
                      <a:pt x="529626" y="418180"/>
                      <a:pt x="484014" y="431384"/>
                    </a:cubicBezTo>
                    <a:cubicBezTo>
                      <a:pt x="478680" y="432934"/>
                      <a:pt x="473426" y="434585"/>
                      <a:pt x="468917" y="437946"/>
                    </a:cubicBezTo>
                    <a:cubicBezTo>
                      <a:pt x="452070" y="450446"/>
                      <a:pt x="433773" y="460249"/>
                      <a:pt x="414067" y="467415"/>
                    </a:cubicBezTo>
                    <a:cubicBezTo>
                      <a:pt x="409940" y="468924"/>
                      <a:pt x="406458" y="471300"/>
                      <a:pt x="404244" y="475204"/>
                    </a:cubicBezTo>
                    <a:cubicBezTo>
                      <a:pt x="401023" y="480861"/>
                      <a:pt x="397581" y="486396"/>
                      <a:pt x="394964" y="492415"/>
                    </a:cubicBezTo>
                    <a:cubicBezTo>
                      <a:pt x="379324" y="528163"/>
                      <a:pt x="383250" y="563429"/>
                      <a:pt x="397320" y="598513"/>
                    </a:cubicBezTo>
                    <a:cubicBezTo>
                      <a:pt x="399332" y="603505"/>
                      <a:pt x="402815" y="606062"/>
                      <a:pt x="408229" y="606182"/>
                    </a:cubicBezTo>
                    <a:cubicBezTo>
                      <a:pt x="415013" y="606323"/>
                      <a:pt x="421776" y="606182"/>
                      <a:pt x="428559" y="606283"/>
                    </a:cubicBezTo>
                    <a:cubicBezTo>
                      <a:pt x="453599" y="606665"/>
                      <a:pt x="473326" y="626311"/>
                      <a:pt x="473708" y="651271"/>
                    </a:cubicBezTo>
                    <a:cubicBezTo>
                      <a:pt x="473809" y="657289"/>
                      <a:pt x="473789" y="663328"/>
                      <a:pt x="473748" y="669346"/>
                    </a:cubicBezTo>
                    <a:cubicBezTo>
                      <a:pt x="473728" y="675626"/>
                      <a:pt x="476647" y="678505"/>
                      <a:pt x="482907" y="678525"/>
                    </a:cubicBezTo>
                    <a:cubicBezTo>
                      <a:pt x="492690" y="678565"/>
                      <a:pt x="502492" y="678525"/>
                      <a:pt x="512275" y="678565"/>
                    </a:cubicBezTo>
                    <a:cubicBezTo>
                      <a:pt x="528881" y="678646"/>
                      <a:pt x="536188" y="685349"/>
                      <a:pt x="536812" y="702056"/>
                    </a:cubicBezTo>
                    <a:cubicBezTo>
                      <a:pt x="537355" y="716347"/>
                      <a:pt x="537234" y="730679"/>
                      <a:pt x="536832" y="744970"/>
                    </a:cubicBezTo>
                    <a:cubicBezTo>
                      <a:pt x="536570" y="754350"/>
                      <a:pt x="534034" y="762885"/>
                      <a:pt x="524855" y="767756"/>
                    </a:cubicBezTo>
                    <a:cubicBezTo>
                      <a:pt x="523547" y="768440"/>
                      <a:pt x="522299" y="769426"/>
                      <a:pt x="522601" y="771278"/>
                    </a:cubicBezTo>
                    <a:cubicBezTo>
                      <a:pt x="532243" y="767011"/>
                      <a:pt x="538623" y="760368"/>
                      <a:pt x="538643" y="749157"/>
                    </a:cubicBezTo>
                    <a:close/>
                  </a:path>
                </a:pathLst>
              </a:custGeom>
              <a:grpFill/>
              <a:ln w="2005" cap="flat">
                <a:noFill/>
                <a:prstDash val="solid"/>
                <a:miter/>
              </a:ln>
            </p:spPr>
            <p:txBody>
              <a:bodyPr rtlCol="0" anchor="ctr"/>
              <a:lstStyle/>
              <a:p>
                <a:endParaRPr lang="en-IN"/>
              </a:p>
            </p:txBody>
          </p:sp>
          <p:sp>
            <p:nvSpPr>
              <p:cNvPr id="4183" name="Freeform: Shape 4182">
                <a:extLst>
                  <a:ext uri="{FF2B5EF4-FFF2-40B4-BE49-F238E27FC236}">
                    <a16:creationId xmlns:a16="http://schemas.microsoft.com/office/drawing/2014/main" id="{AF9D84C8-7B7C-0699-C051-A9816A837D1C}"/>
                  </a:ext>
                </a:extLst>
              </p:cNvPr>
              <p:cNvSpPr/>
              <p:nvPr/>
            </p:nvSpPr>
            <p:spPr>
              <a:xfrm>
                <a:off x="1998191" y="1877935"/>
                <a:ext cx="194814" cy="187512"/>
              </a:xfrm>
              <a:custGeom>
                <a:avLst/>
                <a:gdLst>
                  <a:gd name="connsiteX0" fmla="*/ 123661 w 194814"/>
                  <a:gd name="connsiteY0" fmla="*/ 182065 h 187512"/>
                  <a:gd name="connsiteX1" fmla="*/ 139986 w 194814"/>
                  <a:gd name="connsiteY1" fmla="*/ 187480 h 187512"/>
                  <a:gd name="connsiteX2" fmla="*/ 167341 w 194814"/>
                  <a:gd name="connsiteY2" fmla="*/ 155938 h 187512"/>
                  <a:gd name="connsiteX3" fmla="*/ 162550 w 194814"/>
                  <a:gd name="connsiteY3" fmla="*/ 128563 h 187512"/>
                  <a:gd name="connsiteX4" fmla="*/ 166495 w 194814"/>
                  <a:gd name="connsiteY4" fmla="*/ 116647 h 187512"/>
                  <a:gd name="connsiteX5" fmla="*/ 186986 w 194814"/>
                  <a:gd name="connsiteY5" fmla="*/ 96719 h 187512"/>
                  <a:gd name="connsiteX6" fmla="*/ 193327 w 194814"/>
                  <a:gd name="connsiteY6" fmla="*/ 69606 h 187512"/>
                  <a:gd name="connsiteX7" fmla="*/ 172252 w 194814"/>
                  <a:gd name="connsiteY7" fmla="*/ 51530 h 187512"/>
                  <a:gd name="connsiteX8" fmla="*/ 144011 w 194814"/>
                  <a:gd name="connsiteY8" fmla="*/ 47384 h 187512"/>
                  <a:gd name="connsiteX9" fmla="*/ 133846 w 194814"/>
                  <a:gd name="connsiteY9" fmla="*/ 40097 h 187512"/>
                  <a:gd name="connsiteX10" fmla="*/ 121628 w 194814"/>
                  <a:gd name="connsiteY10" fmla="*/ 15178 h 187512"/>
                  <a:gd name="connsiteX11" fmla="*/ 97594 w 194814"/>
                  <a:gd name="connsiteY11" fmla="*/ 0 h 187512"/>
                  <a:gd name="connsiteX12" fmla="*/ 72997 w 194814"/>
                  <a:gd name="connsiteY12" fmla="*/ 15500 h 187512"/>
                  <a:gd name="connsiteX13" fmla="*/ 60759 w 194814"/>
                  <a:gd name="connsiteY13" fmla="*/ 40399 h 187512"/>
                  <a:gd name="connsiteX14" fmla="*/ 51157 w 194814"/>
                  <a:gd name="connsiteY14" fmla="*/ 47323 h 187512"/>
                  <a:gd name="connsiteX15" fmla="*/ 23641 w 194814"/>
                  <a:gd name="connsiteY15" fmla="*/ 51268 h 187512"/>
                  <a:gd name="connsiteX16" fmla="*/ 1359 w 194814"/>
                  <a:gd name="connsiteY16" fmla="*/ 69948 h 187512"/>
                  <a:gd name="connsiteX17" fmla="*/ 9088 w 194814"/>
                  <a:gd name="connsiteY17" fmla="*/ 98068 h 187512"/>
                  <a:gd name="connsiteX18" fmla="*/ 28573 w 194814"/>
                  <a:gd name="connsiteY18" fmla="*/ 116868 h 187512"/>
                  <a:gd name="connsiteX19" fmla="*/ 32317 w 194814"/>
                  <a:gd name="connsiteY19" fmla="*/ 128160 h 187512"/>
                  <a:gd name="connsiteX20" fmla="*/ 27385 w 194814"/>
                  <a:gd name="connsiteY20" fmla="*/ 156280 h 187512"/>
                  <a:gd name="connsiteX21" fmla="*/ 42885 w 194814"/>
                  <a:gd name="connsiteY21" fmla="*/ 185165 h 187512"/>
                  <a:gd name="connsiteX22" fmla="*/ 70823 w 194814"/>
                  <a:gd name="connsiteY22" fmla="*/ 182307 h 187512"/>
                  <a:gd name="connsiteX23" fmla="*/ 96890 w 194814"/>
                  <a:gd name="connsiteY23" fmla="*/ 169807 h 187512"/>
                  <a:gd name="connsiteX24" fmla="*/ 123661 w 194814"/>
                  <a:gd name="connsiteY24" fmla="*/ 182045 h 187512"/>
                  <a:gd name="connsiteX25" fmla="*/ 82961 w 194814"/>
                  <a:gd name="connsiteY25" fmla="*/ 150302 h 187512"/>
                  <a:gd name="connsiteX26" fmla="*/ 57659 w 194814"/>
                  <a:gd name="connsiteY26" fmla="*/ 163466 h 187512"/>
                  <a:gd name="connsiteX27" fmla="*/ 49748 w 194814"/>
                  <a:gd name="connsiteY27" fmla="*/ 158957 h 187512"/>
                  <a:gd name="connsiteX28" fmla="*/ 54761 w 194814"/>
                  <a:gd name="connsiteY28" fmla="*/ 130535 h 187512"/>
                  <a:gd name="connsiteX29" fmla="*/ 46065 w 194814"/>
                  <a:gd name="connsiteY29" fmla="*/ 102456 h 187512"/>
                  <a:gd name="connsiteX30" fmla="*/ 26600 w 194814"/>
                  <a:gd name="connsiteY30" fmla="*/ 83595 h 187512"/>
                  <a:gd name="connsiteX31" fmla="*/ 23017 w 194814"/>
                  <a:gd name="connsiteY31" fmla="*/ 76751 h 187512"/>
                  <a:gd name="connsiteX32" fmla="*/ 30526 w 194814"/>
                  <a:gd name="connsiteY32" fmla="*/ 72987 h 187512"/>
                  <a:gd name="connsiteX33" fmla="*/ 58786 w 194814"/>
                  <a:gd name="connsiteY33" fmla="*/ 68801 h 187512"/>
                  <a:gd name="connsiteX34" fmla="*/ 79499 w 194814"/>
                  <a:gd name="connsiteY34" fmla="*/ 53221 h 187512"/>
                  <a:gd name="connsiteX35" fmla="*/ 92160 w 194814"/>
                  <a:gd name="connsiteY35" fmla="*/ 27678 h 187512"/>
                  <a:gd name="connsiteX36" fmla="*/ 97152 w 194814"/>
                  <a:gd name="connsiteY36" fmla="*/ 22706 h 187512"/>
                  <a:gd name="connsiteX37" fmla="*/ 102788 w 194814"/>
                  <a:gd name="connsiteY37" fmla="*/ 27879 h 187512"/>
                  <a:gd name="connsiteX38" fmla="*/ 113697 w 194814"/>
                  <a:gd name="connsiteY38" fmla="*/ 50101 h 187512"/>
                  <a:gd name="connsiteX39" fmla="*/ 142180 w 194814"/>
                  <a:gd name="connsiteY39" fmla="*/ 69928 h 187512"/>
                  <a:gd name="connsiteX40" fmla="*/ 166012 w 194814"/>
                  <a:gd name="connsiteY40" fmla="*/ 73209 h 187512"/>
                  <a:gd name="connsiteX41" fmla="*/ 171890 w 194814"/>
                  <a:gd name="connsiteY41" fmla="*/ 76993 h 187512"/>
                  <a:gd name="connsiteX42" fmla="*/ 169152 w 194814"/>
                  <a:gd name="connsiteY42" fmla="*/ 82770 h 187512"/>
                  <a:gd name="connsiteX43" fmla="*/ 149144 w 194814"/>
                  <a:gd name="connsiteY43" fmla="*/ 102134 h 187512"/>
                  <a:gd name="connsiteX44" fmla="*/ 140127 w 194814"/>
                  <a:gd name="connsiteY44" fmla="*/ 130797 h 187512"/>
                  <a:gd name="connsiteX45" fmla="*/ 144796 w 194814"/>
                  <a:gd name="connsiteY45" fmla="*/ 157448 h 187512"/>
                  <a:gd name="connsiteX46" fmla="*/ 143226 w 194814"/>
                  <a:gd name="connsiteY46" fmla="*/ 164211 h 187512"/>
                  <a:gd name="connsiteX47" fmla="*/ 136926 w 194814"/>
                  <a:gd name="connsiteY47" fmla="*/ 163466 h 187512"/>
                  <a:gd name="connsiteX48" fmla="*/ 111705 w 194814"/>
                  <a:gd name="connsiteY48" fmla="*/ 150161 h 187512"/>
                  <a:gd name="connsiteX49" fmla="*/ 83041 w 194814"/>
                  <a:gd name="connsiteY49" fmla="*/ 150322 h 187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94814" h="187512">
                    <a:moveTo>
                      <a:pt x="123661" y="182065"/>
                    </a:moveTo>
                    <a:cubicBezTo>
                      <a:pt x="129076" y="184662"/>
                      <a:pt x="134249" y="187842"/>
                      <a:pt x="139986" y="187480"/>
                    </a:cubicBezTo>
                    <a:cubicBezTo>
                      <a:pt x="157598" y="187600"/>
                      <a:pt x="170098" y="172906"/>
                      <a:pt x="167341" y="155938"/>
                    </a:cubicBezTo>
                    <a:cubicBezTo>
                      <a:pt x="165851" y="146799"/>
                      <a:pt x="164402" y="137641"/>
                      <a:pt x="162550" y="128563"/>
                    </a:cubicBezTo>
                    <a:cubicBezTo>
                      <a:pt x="161543" y="123611"/>
                      <a:pt x="162651" y="120089"/>
                      <a:pt x="166495" y="116647"/>
                    </a:cubicBezTo>
                    <a:cubicBezTo>
                      <a:pt x="173581" y="110286"/>
                      <a:pt x="180404" y="103603"/>
                      <a:pt x="186986" y="96719"/>
                    </a:cubicBezTo>
                    <a:cubicBezTo>
                      <a:pt x="194353" y="89030"/>
                      <a:pt x="196648" y="79690"/>
                      <a:pt x="193327" y="69606"/>
                    </a:cubicBezTo>
                    <a:cubicBezTo>
                      <a:pt x="190026" y="59582"/>
                      <a:pt x="182920" y="53261"/>
                      <a:pt x="172252" y="51530"/>
                    </a:cubicBezTo>
                    <a:cubicBezTo>
                      <a:pt x="162852" y="50000"/>
                      <a:pt x="153472" y="48330"/>
                      <a:pt x="144011" y="47384"/>
                    </a:cubicBezTo>
                    <a:cubicBezTo>
                      <a:pt x="138838" y="46860"/>
                      <a:pt x="135940" y="44686"/>
                      <a:pt x="133846" y="40097"/>
                    </a:cubicBezTo>
                    <a:cubicBezTo>
                      <a:pt x="130022" y="31683"/>
                      <a:pt x="125815" y="23430"/>
                      <a:pt x="121628" y="15178"/>
                    </a:cubicBezTo>
                    <a:cubicBezTo>
                      <a:pt x="116656" y="5395"/>
                      <a:pt x="108605" y="61"/>
                      <a:pt x="97594" y="0"/>
                    </a:cubicBezTo>
                    <a:cubicBezTo>
                      <a:pt x="86242" y="-60"/>
                      <a:pt x="78070" y="5415"/>
                      <a:pt x="72997" y="15500"/>
                    </a:cubicBezTo>
                    <a:cubicBezTo>
                      <a:pt x="68851" y="23773"/>
                      <a:pt x="64603" y="32005"/>
                      <a:pt x="60759" y="40399"/>
                    </a:cubicBezTo>
                    <a:cubicBezTo>
                      <a:pt x="58766" y="44747"/>
                      <a:pt x="55988" y="46820"/>
                      <a:pt x="51157" y="47323"/>
                    </a:cubicBezTo>
                    <a:cubicBezTo>
                      <a:pt x="41939" y="48289"/>
                      <a:pt x="32800" y="49920"/>
                      <a:pt x="23641" y="51268"/>
                    </a:cubicBezTo>
                    <a:cubicBezTo>
                      <a:pt x="12369" y="52919"/>
                      <a:pt x="4720" y="59260"/>
                      <a:pt x="1359" y="69948"/>
                    </a:cubicBezTo>
                    <a:cubicBezTo>
                      <a:pt x="-2023" y="80697"/>
                      <a:pt x="1037" y="90197"/>
                      <a:pt x="9088" y="98068"/>
                    </a:cubicBezTo>
                    <a:cubicBezTo>
                      <a:pt x="15550" y="104368"/>
                      <a:pt x="21830" y="110890"/>
                      <a:pt x="28573" y="116868"/>
                    </a:cubicBezTo>
                    <a:cubicBezTo>
                      <a:pt x="32236" y="120129"/>
                      <a:pt x="33223" y="123510"/>
                      <a:pt x="32317" y="128160"/>
                    </a:cubicBezTo>
                    <a:cubicBezTo>
                      <a:pt x="30485" y="137500"/>
                      <a:pt x="28915" y="146880"/>
                      <a:pt x="27385" y="156280"/>
                    </a:cubicBezTo>
                    <a:cubicBezTo>
                      <a:pt x="25373" y="168478"/>
                      <a:pt x="31612" y="180113"/>
                      <a:pt x="42885" y="185165"/>
                    </a:cubicBezTo>
                    <a:cubicBezTo>
                      <a:pt x="52728" y="189593"/>
                      <a:pt x="61826" y="187258"/>
                      <a:pt x="70823" y="182307"/>
                    </a:cubicBezTo>
                    <a:cubicBezTo>
                      <a:pt x="79338" y="177617"/>
                      <a:pt x="87913" y="170572"/>
                      <a:pt x="96890" y="169807"/>
                    </a:cubicBezTo>
                    <a:cubicBezTo>
                      <a:pt x="106330" y="169022"/>
                      <a:pt x="114684" y="177757"/>
                      <a:pt x="123661" y="182045"/>
                    </a:cubicBezTo>
                    <a:close/>
                    <a:moveTo>
                      <a:pt x="82961" y="150302"/>
                    </a:moveTo>
                    <a:cubicBezTo>
                      <a:pt x="74628" y="154871"/>
                      <a:pt x="66174" y="159239"/>
                      <a:pt x="57659" y="163466"/>
                    </a:cubicBezTo>
                    <a:cubicBezTo>
                      <a:pt x="52043" y="166244"/>
                      <a:pt x="49245" y="164392"/>
                      <a:pt x="49748" y="158957"/>
                    </a:cubicBezTo>
                    <a:cubicBezTo>
                      <a:pt x="51439" y="149275"/>
                      <a:pt x="53029" y="139895"/>
                      <a:pt x="54761" y="130535"/>
                    </a:cubicBezTo>
                    <a:cubicBezTo>
                      <a:pt x="56773" y="119626"/>
                      <a:pt x="54298" y="110205"/>
                      <a:pt x="46065" y="102456"/>
                    </a:cubicBezTo>
                    <a:cubicBezTo>
                      <a:pt x="39483" y="96256"/>
                      <a:pt x="33062" y="89916"/>
                      <a:pt x="26600" y="83595"/>
                    </a:cubicBezTo>
                    <a:cubicBezTo>
                      <a:pt x="24688" y="81723"/>
                      <a:pt x="21951" y="80032"/>
                      <a:pt x="23017" y="76751"/>
                    </a:cubicBezTo>
                    <a:cubicBezTo>
                      <a:pt x="24185" y="73128"/>
                      <a:pt x="27627" y="73430"/>
                      <a:pt x="30526" y="72987"/>
                    </a:cubicBezTo>
                    <a:cubicBezTo>
                      <a:pt x="39946" y="71558"/>
                      <a:pt x="49366" y="70230"/>
                      <a:pt x="58786" y="68801"/>
                    </a:cubicBezTo>
                    <a:cubicBezTo>
                      <a:pt x="68468" y="67331"/>
                      <a:pt x="75211" y="61896"/>
                      <a:pt x="79499" y="53221"/>
                    </a:cubicBezTo>
                    <a:cubicBezTo>
                      <a:pt x="83706" y="44706"/>
                      <a:pt x="87933" y="36192"/>
                      <a:pt x="92160" y="27678"/>
                    </a:cubicBezTo>
                    <a:cubicBezTo>
                      <a:pt x="93267" y="25443"/>
                      <a:pt x="94072" y="22867"/>
                      <a:pt x="97152" y="22706"/>
                    </a:cubicBezTo>
                    <a:cubicBezTo>
                      <a:pt x="100694" y="22525"/>
                      <a:pt x="101580" y="25463"/>
                      <a:pt x="102788" y="27879"/>
                    </a:cubicBezTo>
                    <a:cubicBezTo>
                      <a:pt x="106471" y="35266"/>
                      <a:pt x="110517" y="42512"/>
                      <a:pt x="113697" y="50101"/>
                    </a:cubicBezTo>
                    <a:cubicBezTo>
                      <a:pt x="119072" y="62903"/>
                      <a:pt x="128774" y="68740"/>
                      <a:pt x="142180" y="69928"/>
                    </a:cubicBezTo>
                    <a:cubicBezTo>
                      <a:pt x="150151" y="70632"/>
                      <a:pt x="158081" y="72041"/>
                      <a:pt x="166012" y="73209"/>
                    </a:cubicBezTo>
                    <a:cubicBezTo>
                      <a:pt x="168488" y="73571"/>
                      <a:pt x="171145" y="73954"/>
                      <a:pt x="171890" y="76993"/>
                    </a:cubicBezTo>
                    <a:cubicBezTo>
                      <a:pt x="172514" y="79569"/>
                      <a:pt x="170762" y="81200"/>
                      <a:pt x="169152" y="82770"/>
                    </a:cubicBezTo>
                    <a:cubicBezTo>
                      <a:pt x="162510" y="89251"/>
                      <a:pt x="155948" y="95833"/>
                      <a:pt x="149144" y="102134"/>
                    </a:cubicBezTo>
                    <a:cubicBezTo>
                      <a:pt x="140610" y="110024"/>
                      <a:pt x="138013" y="119585"/>
                      <a:pt x="140127" y="130797"/>
                    </a:cubicBezTo>
                    <a:cubicBezTo>
                      <a:pt x="141797" y="139654"/>
                      <a:pt x="143126" y="148591"/>
                      <a:pt x="144796" y="157448"/>
                    </a:cubicBezTo>
                    <a:cubicBezTo>
                      <a:pt x="145300" y="160064"/>
                      <a:pt x="145722" y="162540"/>
                      <a:pt x="143226" y="164211"/>
                    </a:cubicBezTo>
                    <a:cubicBezTo>
                      <a:pt x="141052" y="165660"/>
                      <a:pt x="138979" y="164573"/>
                      <a:pt x="136926" y="163466"/>
                    </a:cubicBezTo>
                    <a:cubicBezTo>
                      <a:pt x="128532" y="158997"/>
                      <a:pt x="120098" y="154609"/>
                      <a:pt x="111705" y="150161"/>
                    </a:cubicBezTo>
                    <a:cubicBezTo>
                      <a:pt x="102103" y="145068"/>
                      <a:pt x="92643" y="145048"/>
                      <a:pt x="83041" y="150322"/>
                    </a:cubicBezTo>
                    <a:close/>
                  </a:path>
                </a:pathLst>
              </a:custGeom>
              <a:grpFill/>
              <a:ln w="2005" cap="flat">
                <a:noFill/>
                <a:prstDash val="solid"/>
                <a:miter/>
              </a:ln>
            </p:spPr>
            <p:txBody>
              <a:bodyPr rtlCol="0" anchor="ctr"/>
              <a:lstStyle/>
              <a:p>
                <a:endParaRPr lang="en-IN"/>
              </a:p>
            </p:txBody>
          </p:sp>
        </p:grpSp>
        <p:grpSp>
          <p:nvGrpSpPr>
            <p:cNvPr id="27" name="Group 26">
              <a:extLst>
                <a:ext uri="{FF2B5EF4-FFF2-40B4-BE49-F238E27FC236}">
                  <a16:creationId xmlns:a16="http://schemas.microsoft.com/office/drawing/2014/main" id="{5297BDAD-448B-6162-2E34-7D95F9C4F50A}"/>
                </a:ext>
              </a:extLst>
            </p:cNvPr>
            <p:cNvGrpSpPr/>
            <p:nvPr/>
          </p:nvGrpSpPr>
          <p:grpSpPr>
            <a:xfrm>
              <a:off x="9628140" y="2128624"/>
              <a:ext cx="502134" cy="502222"/>
              <a:chOff x="8283379" y="1546929"/>
              <a:chExt cx="766870" cy="767006"/>
            </a:xfrm>
            <a:solidFill>
              <a:schemeClr val="bg1"/>
            </a:solidFill>
          </p:grpSpPr>
          <p:sp>
            <p:nvSpPr>
              <p:cNvPr id="4176" name="Freeform: Shape 4175">
                <a:extLst>
                  <a:ext uri="{FF2B5EF4-FFF2-40B4-BE49-F238E27FC236}">
                    <a16:creationId xmlns:a16="http://schemas.microsoft.com/office/drawing/2014/main" id="{1A650FC4-2B1E-13B3-70CF-51E169AF75AB}"/>
                  </a:ext>
                </a:extLst>
              </p:cNvPr>
              <p:cNvSpPr/>
              <p:nvPr/>
            </p:nvSpPr>
            <p:spPr>
              <a:xfrm rot="5400000">
                <a:off x="8332629" y="1598302"/>
                <a:ext cx="731290" cy="699975"/>
              </a:xfrm>
              <a:custGeom>
                <a:avLst/>
                <a:gdLst>
                  <a:gd name="connsiteX0" fmla="*/ 727311 w 731290"/>
                  <a:gd name="connsiteY0" fmla="*/ 257580 h 699975"/>
                  <a:gd name="connsiteX1" fmla="*/ 723902 w 731290"/>
                  <a:gd name="connsiteY1" fmla="*/ 235402 h 699975"/>
                  <a:gd name="connsiteX2" fmla="*/ 657456 w 731290"/>
                  <a:gd name="connsiteY2" fmla="*/ 99822 h 699975"/>
                  <a:gd name="connsiteX3" fmla="*/ 482159 w 731290"/>
                  <a:gd name="connsiteY3" fmla="*/ 3449 h 699975"/>
                  <a:gd name="connsiteX4" fmla="*/ 248164 w 731290"/>
                  <a:gd name="connsiteY4" fmla="*/ 71021 h 699975"/>
                  <a:gd name="connsiteX5" fmla="*/ 152752 w 731290"/>
                  <a:gd name="connsiteY5" fmla="*/ 235672 h 699975"/>
                  <a:gd name="connsiteX6" fmla="*/ 158158 w 731290"/>
                  <a:gd name="connsiteY6" fmla="*/ 367513 h 699975"/>
                  <a:gd name="connsiteX7" fmla="*/ 151461 w 731290"/>
                  <a:gd name="connsiteY7" fmla="*/ 391163 h 699975"/>
                  <a:gd name="connsiteX8" fmla="*/ 9379 w 731290"/>
                  <a:gd name="connsiteY8" fmla="*/ 532960 h 699975"/>
                  <a:gd name="connsiteX9" fmla="*/ 2411 w 731290"/>
                  <a:gd name="connsiteY9" fmla="*/ 540753 h 699975"/>
                  <a:gd name="connsiteX10" fmla="*/ 3733 w 731290"/>
                  <a:gd name="connsiteY10" fmla="*/ 556460 h 699975"/>
                  <a:gd name="connsiteX11" fmla="*/ 20010 w 731290"/>
                  <a:gd name="connsiteY11" fmla="*/ 557976 h 699975"/>
                  <a:gd name="connsiteX12" fmla="*/ 28900 w 731290"/>
                  <a:gd name="connsiteY12" fmla="*/ 549973 h 699975"/>
                  <a:gd name="connsiteX13" fmla="*/ 160786 w 731290"/>
                  <a:gd name="connsiteY13" fmla="*/ 418102 h 699975"/>
                  <a:gd name="connsiteX14" fmla="*/ 177814 w 731290"/>
                  <a:gd name="connsiteY14" fmla="*/ 420610 h 699975"/>
                  <a:gd name="connsiteX15" fmla="*/ 292296 w 731290"/>
                  <a:gd name="connsiteY15" fmla="*/ 541999 h 699975"/>
                  <a:gd name="connsiteX16" fmla="*/ 341774 w 731290"/>
                  <a:gd name="connsiteY16" fmla="*/ 564854 h 699975"/>
                  <a:gd name="connsiteX17" fmla="*/ 348051 w 731290"/>
                  <a:gd name="connsiteY17" fmla="*/ 567301 h 699975"/>
                  <a:gd name="connsiteX18" fmla="*/ 349928 w 731290"/>
                  <a:gd name="connsiteY18" fmla="*/ 577317 h 699975"/>
                  <a:gd name="connsiteX19" fmla="*/ 344687 w 731290"/>
                  <a:gd name="connsiteY19" fmla="*/ 582663 h 699975"/>
                  <a:gd name="connsiteX20" fmla="*/ 257294 w 731290"/>
                  <a:gd name="connsiteY20" fmla="*/ 670041 h 699975"/>
                  <a:gd name="connsiteX21" fmla="*/ 248359 w 731290"/>
                  <a:gd name="connsiteY21" fmla="*/ 681048 h 699975"/>
                  <a:gd name="connsiteX22" fmla="*/ 250041 w 731290"/>
                  <a:gd name="connsiteY22" fmla="*/ 696244 h 699975"/>
                  <a:gd name="connsiteX23" fmla="*/ 265913 w 731290"/>
                  <a:gd name="connsiteY23" fmla="*/ 698106 h 699975"/>
                  <a:gd name="connsiteX24" fmla="*/ 274998 w 731290"/>
                  <a:gd name="connsiteY24" fmla="*/ 690358 h 699975"/>
                  <a:gd name="connsiteX25" fmla="*/ 380305 w 731290"/>
                  <a:gd name="connsiteY25" fmla="*/ 584870 h 699975"/>
                  <a:gd name="connsiteX26" fmla="*/ 397424 w 731290"/>
                  <a:gd name="connsiteY26" fmla="*/ 578548 h 699975"/>
                  <a:gd name="connsiteX27" fmla="*/ 442126 w 731290"/>
                  <a:gd name="connsiteY27" fmla="*/ 581732 h 699975"/>
                  <a:gd name="connsiteX28" fmla="*/ 554071 w 731290"/>
                  <a:gd name="connsiteY28" fmla="*/ 557646 h 699975"/>
                  <a:gd name="connsiteX29" fmla="*/ 648116 w 731290"/>
                  <a:gd name="connsiteY29" fmla="*/ 492266 h 699975"/>
                  <a:gd name="connsiteX30" fmla="*/ 726560 w 731290"/>
                  <a:gd name="connsiteY30" fmla="*/ 330543 h 699975"/>
                  <a:gd name="connsiteX31" fmla="*/ 731290 w 731290"/>
                  <a:gd name="connsiteY31" fmla="*/ 316924 h 699975"/>
                  <a:gd name="connsiteX32" fmla="*/ 731290 w 731290"/>
                  <a:gd name="connsiteY32" fmla="*/ 309431 h 699975"/>
                  <a:gd name="connsiteX33" fmla="*/ 730029 w 731290"/>
                  <a:gd name="connsiteY33" fmla="*/ 305031 h 699975"/>
                  <a:gd name="connsiteX34" fmla="*/ 731290 w 731290"/>
                  <a:gd name="connsiteY34" fmla="*/ 300451 h 699975"/>
                  <a:gd name="connsiteX35" fmla="*/ 731290 w 731290"/>
                  <a:gd name="connsiteY35" fmla="*/ 282477 h 699975"/>
                  <a:gd name="connsiteX36" fmla="*/ 730029 w 731290"/>
                  <a:gd name="connsiteY36" fmla="*/ 279414 h 699975"/>
                  <a:gd name="connsiteX37" fmla="*/ 730029 w 731290"/>
                  <a:gd name="connsiteY37" fmla="*/ 276425 h 699975"/>
                  <a:gd name="connsiteX38" fmla="*/ 730029 w 731290"/>
                  <a:gd name="connsiteY38" fmla="*/ 273437 h 699975"/>
                  <a:gd name="connsiteX39" fmla="*/ 731275 w 731290"/>
                  <a:gd name="connsiteY39" fmla="*/ 270494 h 699975"/>
                  <a:gd name="connsiteX40" fmla="*/ 731275 w 731290"/>
                  <a:gd name="connsiteY40" fmla="*/ 264503 h 699975"/>
                  <a:gd name="connsiteX41" fmla="*/ 727296 w 731290"/>
                  <a:gd name="connsiteY41" fmla="*/ 257595 h 699975"/>
                  <a:gd name="connsiteX42" fmla="*/ 539430 w 731290"/>
                  <a:gd name="connsiteY42" fmla="*/ 48121 h 699975"/>
                  <a:gd name="connsiteX43" fmla="*/ 623475 w 731290"/>
                  <a:gd name="connsiteY43" fmla="*/ 104296 h 699975"/>
                  <a:gd name="connsiteX44" fmla="*/ 626118 w 731290"/>
                  <a:gd name="connsiteY44" fmla="*/ 112195 h 699975"/>
                  <a:gd name="connsiteX45" fmla="*/ 614210 w 731290"/>
                  <a:gd name="connsiteY45" fmla="*/ 214770 h 699975"/>
                  <a:gd name="connsiteX46" fmla="*/ 607408 w 731290"/>
                  <a:gd name="connsiteY46" fmla="*/ 222698 h 699975"/>
                  <a:gd name="connsiteX47" fmla="*/ 535977 w 731290"/>
                  <a:gd name="connsiteY47" fmla="*/ 238765 h 699975"/>
                  <a:gd name="connsiteX48" fmla="*/ 522988 w 731290"/>
                  <a:gd name="connsiteY48" fmla="*/ 236107 h 699975"/>
                  <a:gd name="connsiteX49" fmla="*/ 458269 w 731290"/>
                  <a:gd name="connsiteY49" fmla="*/ 189002 h 699975"/>
                  <a:gd name="connsiteX50" fmla="*/ 453629 w 731290"/>
                  <a:gd name="connsiteY50" fmla="*/ 179797 h 699975"/>
                  <a:gd name="connsiteX51" fmla="*/ 453719 w 731290"/>
                  <a:gd name="connsiteY51" fmla="*/ 144600 h 699975"/>
                  <a:gd name="connsiteX52" fmla="*/ 453629 w 731290"/>
                  <a:gd name="connsiteY52" fmla="*/ 109402 h 699975"/>
                  <a:gd name="connsiteX53" fmla="*/ 457698 w 731290"/>
                  <a:gd name="connsiteY53" fmla="*/ 101368 h 699975"/>
                  <a:gd name="connsiteX54" fmla="*/ 530661 w 731290"/>
                  <a:gd name="connsiteY54" fmla="*/ 49082 h 699975"/>
                  <a:gd name="connsiteX55" fmla="*/ 539430 w 731290"/>
                  <a:gd name="connsiteY55" fmla="*/ 48136 h 699975"/>
                  <a:gd name="connsiteX56" fmla="*/ 505419 w 731290"/>
                  <a:gd name="connsiteY56" fmla="*/ 268092 h 699975"/>
                  <a:gd name="connsiteX57" fmla="*/ 482655 w 731290"/>
                  <a:gd name="connsiteY57" fmla="*/ 338397 h 699975"/>
                  <a:gd name="connsiteX58" fmla="*/ 475252 w 731290"/>
                  <a:gd name="connsiteY58" fmla="*/ 343757 h 699975"/>
                  <a:gd name="connsiteX59" fmla="*/ 437862 w 731290"/>
                  <a:gd name="connsiteY59" fmla="*/ 343652 h 699975"/>
                  <a:gd name="connsiteX60" fmla="*/ 401958 w 731290"/>
                  <a:gd name="connsiteY60" fmla="*/ 343727 h 699975"/>
                  <a:gd name="connsiteX61" fmla="*/ 393309 w 731290"/>
                  <a:gd name="connsiteY61" fmla="*/ 337916 h 699975"/>
                  <a:gd name="connsiteX62" fmla="*/ 370275 w 731290"/>
                  <a:gd name="connsiteY62" fmla="*/ 266905 h 699975"/>
                  <a:gd name="connsiteX63" fmla="*/ 372887 w 731290"/>
                  <a:gd name="connsiteY63" fmla="*/ 258947 h 699975"/>
                  <a:gd name="connsiteX64" fmla="*/ 433943 w 731290"/>
                  <a:gd name="connsiteY64" fmla="*/ 214559 h 699975"/>
                  <a:gd name="connsiteX65" fmla="*/ 442382 w 731290"/>
                  <a:gd name="connsiteY65" fmla="*/ 214649 h 699975"/>
                  <a:gd name="connsiteX66" fmla="*/ 502251 w 731290"/>
                  <a:gd name="connsiteY66" fmla="*/ 258136 h 699975"/>
                  <a:gd name="connsiteX67" fmla="*/ 505419 w 731290"/>
                  <a:gd name="connsiteY67" fmla="*/ 268077 h 699975"/>
                  <a:gd name="connsiteX68" fmla="*/ 499052 w 731290"/>
                  <a:gd name="connsiteY68" fmla="*/ 34997 h 699975"/>
                  <a:gd name="connsiteX69" fmla="*/ 440264 w 731290"/>
                  <a:gd name="connsiteY69" fmla="*/ 77117 h 699975"/>
                  <a:gd name="connsiteX70" fmla="*/ 435549 w 731290"/>
                  <a:gd name="connsiteY70" fmla="*/ 77628 h 699975"/>
                  <a:gd name="connsiteX71" fmla="*/ 369404 w 731290"/>
                  <a:gd name="connsiteY71" fmla="*/ 37145 h 699975"/>
                  <a:gd name="connsiteX72" fmla="*/ 499067 w 731290"/>
                  <a:gd name="connsiteY72" fmla="*/ 34997 h 699975"/>
                  <a:gd name="connsiteX73" fmla="*/ 248675 w 731290"/>
                  <a:gd name="connsiteY73" fmla="*/ 109012 h 699975"/>
                  <a:gd name="connsiteX74" fmla="*/ 329236 w 731290"/>
                  <a:gd name="connsiteY74" fmla="*/ 51635 h 699975"/>
                  <a:gd name="connsiteX75" fmla="*/ 336699 w 731290"/>
                  <a:gd name="connsiteY75" fmla="*/ 52221 h 699975"/>
                  <a:gd name="connsiteX76" fmla="*/ 418957 w 731290"/>
                  <a:gd name="connsiteY76" fmla="*/ 102495 h 699975"/>
                  <a:gd name="connsiteX77" fmla="*/ 423041 w 731290"/>
                  <a:gd name="connsiteY77" fmla="*/ 110318 h 699975"/>
                  <a:gd name="connsiteX78" fmla="*/ 422966 w 731290"/>
                  <a:gd name="connsiteY78" fmla="*/ 145516 h 699975"/>
                  <a:gd name="connsiteX79" fmla="*/ 423041 w 731290"/>
                  <a:gd name="connsiteY79" fmla="*/ 180713 h 699975"/>
                  <a:gd name="connsiteX80" fmla="*/ 418912 w 731290"/>
                  <a:gd name="connsiteY80" fmla="*/ 188642 h 699975"/>
                  <a:gd name="connsiteX81" fmla="*/ 352360 w 731290"/>
                  <a:gd name="connsiteY81" fmla="*/ 237038 h 699975"/>
                  <a:gd name="connsiteX82" fmla="*/ 342795 w 731290"/>
                  <a:gd name="connsiteY82" fmla="*/ 239126 h 699975"/>
                  <a:gd name="connsiteX83" fmla="*/ 267700 w 731290"/>
                  <a:gd name="connsiteY83" fmla="*/ 222308 h 699975"/>
                  <a:gd name="connsiteX84" fmla="*/ 262189 w 731290"/>
                  <a:gd name="connsiteY84" fmla="*/ 216632 h 699975"/>
                  <a:gd name="connsiteX85" fmla="*/ 246152 w 731290"/>
                  <a:gd name="connsiteY85" fmla="*/ 116955 h 699975"/>
                  <a:gd name="connsiteX86" fmla="*/ 248675 w 731290"/>
                  <a:gd name="connsiteY86" fmla="*/ 108997 h 699975"/>
                  <a:gd name="connsiteX87" fmla="*/ 175456 w 731290"/>
                  <a:gd name="connsiteY87" fmla="*/ 286156 h 699975"/>
                  <a:gd name="connsiteX88" fmla="*/ 219393 w 731290"/>
                  <a:gd name="connsiteY88" fmla="*/ 145485 h 699975"/>
                  <a:gd name="connsiteX89" fmla="*/ 222427 w 731290"/>
                  <a:gd name="connsiteY89" fmla="*/ 158189 h 699975"/>
                  <a:gd name="connsiteX90" fmla="*/ 224679 w 731290"/>
                  <a:gd name="connsiteY90" fmla="*/ 170667 h 699975"/>
                  <a:gd name="connsiteX91" fmla="*/ 233103 w 731290"/>
                  <a:gd name="connsiteY91" fmla="*/ 223704 h 699975"/>
                  <a:gd name="connsiteX92" fmla="*/ 231121 w 731290"/>
                  <a:gd name="connsiteY92" fmla="*/ 231032 h 699975"/>
                  <a:gd name="connsiteX93" fmla="*/ 178054 w 731290"/>
                  <a:gd name="connsiteY93" fmla="*/ 284714 h 699975"/>
                  <a:gd name="connsiteX94" fmla="*/ 175456 w 731290"/>
                  <a:gd name="connsiteY94" fmla="*/ 286156 h 699975"/>
                  <a:gd name="connsiteX95" fmla="*/ 212516 w 731290"/>
                  <a:gd name="connsiteY95" fmla="*/ 418763 h 699975"/>
                  <a:gd name="connsiteX96" fmla="*/ 206344 w 731290"/>
                  <a:gd name="connsiteY96" fmla="*/ 414198 h 699975"/>
                  <a:gd name="connsiteX97" fmla="*/ 178655 w 731290"/>
                  <a:gd name="connsiteY97" fmla="*/ 331820 h 699975"/>
                  <a:gd name="connsiteX98" fmla="*/ 181253 w 731290"/>
                  <a:gd name="connsiteY98" fmla="*/ 323921 h 699975"/>
                  <a:gd name="connsiteX99" fmla="*/ 251407 w 731290"/>
                  <a:gd name="connsiteY99" fmla="*/ 253301 h 699975"/>
                  <a:gd name="connsiteX100" fmla="*/ 256468 w 731290"/>
                  <a:gd name="connsiteY100" fmla="*/ 250448 h 699975"/>
                  <a:gd name="connsiteX101" fmla="*/ 308799 w 731290"/>
                  <a:gd name="connsiteY101" fmla="*/ 262085 h 699975"/>
                  <a:gd name="connsiteX102" fmla="*/ 334311 w 731290"/>
                  <a:gd name="connsiteY102" fmla="*/ 267701 h 699975"/>
                  <a:gd name="connsiteX103" fmla="*/ 341384 w 731290"/>
                  <a:gd name="connsiteY103" fmla="*/ 274053 h 699975"/>
                  <a:gd name="connsiteX104" fmla="*/ 366385 w 731290"/>
                  <a:gd name="connsiteY104" fmla="*/ 351416 h 699975"/>
                  <a:gd name="connsiteX105" fmla="*/ 365319 w 731290"/>
                  <a:gd name="connsiteY105" fmla="*/ 360440 h 699975"/>
                  <a:gd name="connsiteX106" fmla="*/ 317268 w 731290"/>
                  <a:gd name="connsiteY106" fmla="*/ 434349 h 699975"/>
                  <a:gd name="connsiteX107" fmla="*/ 310090 w 731290"/>
                  <a:gd name="connsiteY107" fmla="*/ 437427 h 699975"/>
                  <a:gd name="connsiteX108" fmla="*/ 212516 w 731290"/>
                  <a:gd name="connsiteY108" fmla="*/ 418778 h 699975"/>
                  <a:gd name="connsiteX109" fmla="*/ 233628 w 731290"/>
                  <a:gd name="connsiteY109" fmla="*/ 453119 h 699975"/>
                  <a:gd name="connsiteX110" fmla="*/ 308949 w 731290"/>
                  <a:gd name="connsiteY110" fmla="*/ 467805 h 699975"/>
                  <a:gd name="connsiteX111" fmla="*/ 314099 w 731290"/>
                  <a:gd name="connsiteY111" fmla="*/ 471604 h 699975"/>
                  <a:gd name="connsiteX112" fmla="*/ 353111 w 731290"/>
                  <a:gd name="connsiteY112" fmla="*/ 539371 h 699975"/>
                  <a:gd name="connsiteX113" fmla="*/ 233613 w 731290"/>
                  <a:gd name="connsiteY113" fmla="*/ 453119 h 699975"/>
                  <a:gd name="connsiteX114" fmla="*/ 477279 w 731290"/>
                  <a:gd name="connsiteY114" fmla="*/ 550799 h 699975"/>
                  <a:gd name="connsiteX115" fmla="*/ 399030 w 731290"/>
                  <a:gd name="connsiteY115" fmla="*/ 550754 h 699975"/>
                  <a:gd name="connsiteX116" fmla="*/ 391447 w 731290"/>
                  <a:gd name="connsiteY116" fmla="*/ 545903 h 699975"/>
                  <a:gd name="connsiteX117" fmla="*/ 341819 w 731290"/>
                  <a:gd name="connsiteY117" fmla="*/ 459952 h 699975"/>
                  <a:gd name="connsiteX118" fmla="*/ 341744 w 731290"/>
                  <a:gd name="connsiteY118" fmla="*/ 451287 h 699975"/>
                  <a:gd name="connsiteX119" fmla="*/ 389765 w 731290"/>
                  <a:gd name="connsiteY119" fmla="*/ 377408 h 699975"/>
                  <a:gd name="connsiteX120" fmla="*/ 397754 w 731290"/>
                  <a:gd name="connsiteY120" fmla="*/ 373504 h 699975"/>
                  <a:gd name="connsiteX121" fmla="*/ 438898 w 731290"/>
                  <a:gd name="connsiteY121" fmla="*/ 373564 h 699975"/>
                  <a:gd name="connsiteX122" fmla="*/ 479291 w 731290"/>
                  <a:gd name="connsiteY122" fmla="*/ 373474 h 699975"/>
                  <a:gd name="connsiteX123" fmla="*/ 487099 w 731290"/>
                  <a:gd name="connsiteY123" fmla="*/ 377709 h 699975"/>
                  <a:gd name="connsiteX124" fmla="*/ 534715 w 731290"/>
                  <a:gd name="connsiteY124" fmla="*/ 450957 h 699975"/>
                  <a:gd name="connsiteX125" fmla="*/ 535031 w 731290"/>
                  <a:gd name="connsiteY125" fmla="*/ 459651 h 699975"/>
                  <a:gd name="connsiteX126" fmla="*/ 485448 w 731290"/>
                  <a:gd name="connsiteY126" fmla="*/ 545633 h 699975"/>
                  <a:gd name="connsiteX127" fmla="*/ 477264 w 731290"/>
                  <a:gd name="connsiteY127" fmla="*/ 550769 h 699975"/>
                  <a:gd name="connsiteX128" fmla="*/ 523573 w 731290"/>
                  <a:gd name="connsiteY128" fmla="*/ 539386 h 699975"/>
                  <a:gd name="connsiteX129" fmla="*/ 558245 w 731290"/>
                  <a:gd name="connsiteY129" fmla="*/ 478797 h 699975"/>
                  <a:gd name="connsiteX130" fmla="*/ 576295 w 731290"/>
                  <a:gd name="connsiteY130" fmla="*/ 465943 h 699975"/>
                  <a:gd name="connsiteX131" fmla="*/ 634257 w 731290"/>
                  <a:gd name="connsiteY131" fmla="*/ 455116 h 699975"/>
                  <a:gd name="connsiteX132" fmla="*/ 643792 w 731290"/>
                  <a:gd name="connsiteY132" fmla="*/ 454486 h 699975"/>
                  <a:gd name="connsiteX133" fmla="*/ 523558 w 731290"/>
                  <a:gd name="connsiteY133" fmla="*/ 539371 h 699975"/>
                  <a:gd name="connsiteX134" fmla="*/ 697835 w 731290"/>
                  <a:gd name="connsiteY134" fmla="*/ 332285 h 699975"/>
                  <a:gd name="connsiteX135" fmla="*/ 669574 w 731290"/>
                  <a:gd name="connsiteY135" fmla="*/ 415834 h 699975"/>
                  <a:gd name="connsiteX136" fmla="*/ 664214 w 731290"/>
                  <a:gd name="connsiteY136" fmla="*/ 419063 h 699975"/>
                  <a:gd name="connsiteX137" fmla="*/ 565889 w 731290"/>
                  <a:gd name="connsiteY137" fmla="*/ 437698 h 699975"/>
                  <a:gd name="connsiteX138" fmla="*/ 559882 w 731290"/>
                  <a:gd name="connsiteY138" fmla="*/ 434965 h 699975"/>
                  <a:gd name="connsiteX139" fmla="*/ 511005 w 731290"/>
                  <a:gd name="connsiteY139" fmla="*/ 359840 h 699975"/>
                  <a:gd name="connsiteX140" fmla="*/ 510299 w 731290"/>
                  <a:gd name="connsiteY140" fmla="*/ 351446 h 699975"/>
                  <a:gd name="connsiteX141" fmla="*/ 535286 w 731290"/>
                  <a:gd name="connsiteY141" fmla="*/ 274098 h 699975"/>
                  <a:gd name="connsiteX142" fmla="*/ 542343 w 731290"/>
                  <a:gd name="connsiteY142" fmla="*/ 267731 h 699975"/>
                  <a:gd name="connsiteX143" fmla="*/ 615907 w 731290"/>
                  <a:gd name="connsiteY143" fmla="*/ 251229 h 699975"/>
                  <a:gd name="connsiteX144" fmla="*/ 626343 w 731290"/>
                  <a:gd name="connsiteY144" fmla="*/ 254322 h 699975"/>
                  <a:gd name="connsiteX145" fmla="*/ 694666 w 731290"/>
                  <a:gd name="connsiteY145" fmla="*/ 324612 h 699975"/>
                  <a:gd name="connsiteX146" fmla="*/ 697820 w 731290"/>
                  <a:gd name="connsiteY146" fmla="*/ 332315 h 699975"/>
                  <a:gd name="connsiteX147" fmla="*/ 696904 w 731290"/>
                  <a:gd name="connsiteY147" fmla="*/ 283753 h 699975"/>
                  <a:gd name="connsiteX148" fmla="*/ 647606 w 731290"/>
                  <a:gd name="connsiteY148" fmla="*/ 233525 h 699975"/>
                  <a:gd name="connsiteX149" fmla="*/ 643086 w 731290"/>
                  <a:gd name="connsiteY149" fmla="*/ 221677 h 699975"/>
                  <a:gd name="connsiteX150" fmla="*/ 652021 w 731290"/>
                  <a:gd name="connsiteY150" fmla="*/ 145981 h 699975"/>
                  <a:gd name="connsiteX151" fmla="*/ 654033 w 731290"/>
                  <a:gd name="connsiteY151" fmla="*/ 140846 h 699975"/>
                  <a:gd name="connsiteX152" fmla="*/ 701228 w 731290"/>
                  <a:gd name="connsiteY152" fmla="*/ 285735 h 699975"/>
                  <a:gd name="connsiteX153" fmla="*/ 696904 w 731290"/>
                  <a:gd name="connsiteY153" fmla="*/ 283783 h 699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731290" h="699975">
                    <a:moveTo>
                      <a:pt x="727311" y="257580"/>
                    </a:moveTo>
                    <a:cubicBezTo>
                      <a:pt x="725824" y="250252"/>
                      <a:pt x="725374" y="242744"/>
                      <a:pt x="723902" y="235402"/>
                    </a:cubicBezTo>
                    <a:cubicBezTo>
                      <a:pt x="713737" y="184347"/>
                      <a:pt x="691678" y="139044"/>
                      <a:pt x="657456" y="99822"/>
                    </a:cubicBezTo>
                    <a:cubicBezTo>
                      <a:pt x="610802" y="46365"/>
                      <a:pt x="552179" y="13645"/>
                      <a:pt x="482159" y="3449"/>
                    </a:cubicBezTo>
                    <a:cubicBezTo>
                      <a:pt x="394360" y="-9330"/>
                      <a:pt x="315901" y="13449"/>
                      <a:pt x="248164" y="71021"/>
                    </a:cubicBezTo>
                    <a:cubicBezTo>
                      <a:pt x="196989" y="114522"/>
                      <a:pt x="166086" y="170322"/>
                      <a:pt x="152752" y="235672"/>
                    </a:cubicBezTo>
                    <a:cubicBezTo>
                      <a:pt x="143742" y="279834"/>
                      <a:pt x="145439" y="324101"/>
                      <a:pt x="158158" y="367513"/>
                    </a:cubicBezTo>
                    <a:cubicBezTo>
                      <a:pt x="161116" y="377619"/>
                      <a:pt x="158698" y="384000"/>
                      <a:pt x="151461" y="391163"/>
                    </a:cubicBezTo>
                    <a:cubicBezTo>
                      <a:pt x="103860" y="438193"/>
                      <a:pt x="56694" y="485644"/>
                      <a:pt x="9379" y="532960"/>
                    </a:cubicBezTo>
                    <a:cubicBezTo>
                      <a:pt x="6916" y="535422"/>
                      <a:pt x="4258" y="537750"/>
                      <a:pt x="2411" y="540753"/>
                    </a:cubicBezTo>
                    <a:cubicBezTo>
                      <a:pt x="-1207" y="546639"/>
                      <a:pt x="-742" y="551910"/>
                      <a:pt x="3733" y="556460"/>
                    </a:cubicBezTo>
                    <a:cubicBezTo>
                      <a:pt x="8433" y="561220"/>
                      <a:pt x="14199" y="561775"/>
                      <a:pt x="20010" y="557976"/>
                    </a:cubicBezTo>
                    <a:cubicBezTo>
                      <a:pt x="23389" y="555769"/>
                      <a:pt x="26077" y="552781"/>
                      <a:pt x="28900" y="549973"/>
                    </a:cubicBezTo>
                    <a:cubicBezTo>
                      <a:pt x="72867" y="506021"/>
                      <a:pt x="116819" y="462054"/>
                      <a:pt x="160786" y="418102"/>
                    </a:cubicBezTo>
                    <a:cubicBezTo>
                      <a:pt x="170756" y="408131"/>
                      <a:pt x="171372" y="408326"/>
                      <a:pt x="177814" y="420610"/>
                    </a:cubicBezTo>
                    <a:cubicBezTo>
                      <a:pt x="204632" y="471754"/>
                      <a:pt x="242007" y="512898"/>
                      <a:pt x="292296" y="541999"/>
                    </a:cubicBezTo>
                    <a:cubicBezTo>
                      <a:pt x="308123" y="551159"/>
                      <a:pt x="324355" y="559238"/>
                      <a:pt x="341774" y="564854"/>
                    </a:cubicBezTo>
                    <a:cubicBezTo>
                      <a:pt x="343906" y="565544"/>
                      <a:pt x="346024" y="566340"/>
                      <a:pt x="348051" y="567301"/>
                    </a:cubicBezTo>
                    <a:cubicBezTo>
                      <a:pt x="354117" y="570169"/>
                      <a:pt x="354478" y="572091"/>
                      <a:pt x="349928" y="577317"/>
                    </a:cubicBezTo>
                    <a:cubicBezTo>
                      <a:pt x="348291" y="579194"/>
                      <a:pt x="346444" y="580891"/>
                      <a:pt x="344687" y="582663"/>
                    </a:cubicBezTo>
                    <a:cubicBezTo>
                      <a:pt x="315556" y="611794"/>
                      <a:pt x="286440" y="640925"/>
                      <a:pt x="257294" y="670041"/>
                    </a:cubicBezTo>
                    <a:cubicBezTo>
                      <a:pt x="253930" y="673405"/>
                      <a:pt x="250597" y="676798"/>
                      <a:pt x="248359" y="681048"/>
                    </a:cubicBezTo>
                    <a:cubicBezTo>
                      <a:pt x="245521" y="686454"/>
                      <a:pt x="245701" y="691649"/>
                      <a:pt x="250041" y="696244"/>
                    </a:cubicBezTo>
                    <a:cubicBezTo>
                      <a:pt x="254005" y="700434"/>
                      <a:pt x="260462" y="701154"/>
                      <a:pt x="265913" y="698106"/>
                    </a:cubicBezTo>
                    <a:cubicBezTo>
                      <a:pt x="269442" y="696139"/>
                      <a:pt x="272175" y="693181"/>
                      <a:pt x="274998" y="690358"/>
                    </a:cubicBezTo>
                    <a:cubicBezTo>
                      <a:pt x="310135" y="655235"/>
                      <a:pt x="345333" y="620173"/>
                      <a:pt x="380305" y="584870"/>
                    </a:cubicBezTo>
                    <a:cubicBezTo>
                      <a:pt x="385291" y="579825"/>
                      <a:pt x="390171" y="577452"/>
                      <a:pt x="397424" y="578548"/>
                    </a:cubicBezTo>
                    <a:cubicBezTo>
                      <a:pt x="412214" y="580786"/>
                      <a:pt x="427110" y="581987"/>
                      <a:pt x="442126" y="581732"/>
                    </a:cubicBezTo>
                    <a:cubicBezTo>
                      <a:pt x="481063" y="581086"/>
                      <a:pt x="518348" y="573112"/>
                      <a:pt x="554071" y="557646"/>
                    </a:cubicBezTo>
                    <a:cubicBezTo>
                      <a:pt x="589809" y="542179"/>
                      <a:pt x="621433" y="520466"/>
                      <a:pt x="648116" y="492266"/>
                    </a:cubicBezTo>
                    <a:cubicBezTo>
                      <a:pt x="691182" y="446752"/>
                      <a:pt x="717776" y="392905"/>
                      <a:pt x="726560" y="330543"/>
                    </a:cubicBezTo>
                    <a:cubicBezTo>
                      <a:pt x="727221" y="325873"/>
                      <a:pt x="725644" y="320017"/>
                      <a:pt x="731290" y="316924"/>
                    </a:cubicBezTo>
                    <a:lnTo>
                      <a:pt x="731290" y="309431"/>
                    </a:lnTo>
                    <a:cubicBezTo>
                      <a:pt x="729053" y="308485"/>
                      <a:pt x="730029" y="306608"/>
                      <a:pt x="730029" y="305031"/>
                    </a:cubicBezTo>
                    <a:cubicBezTo>
                      <a:pt x="729819" y="303334"/>
                      <a:pt x="729428" y="301577"/>
                      <a:pt x="731290" y="300451"/>
                    </a:cubicBezTo>
                    <a:lnTo>
                      <a:pt x="731290" y="282477"/>
                    </a:lnTo>
                    <a:cubicBezTo>
                      <a:pt x="729879" y="281861"/>
                      <a:pt x="729789" y="280705"/>
                      <a:pt x="730029" y="279414"/>
                    </a:cubicBezTo>
                    <a:lnTo>
                      <a:pt x="730029" y="276425"/>
                    </a:lnTo>
                    <a:cubicBezTo>
                      <a:pt x="730029" y="275434"/>
                      <a:pt x="730029" y="274428"/>
                      <a:pt x="730029" y="273437"/>
                    </a:cubicBezTo>
                    <a:cubicBezTo>
                      <a:pt x="729834" y="272191"/>
                      <a:pt x="729413" y="270854"/>
                      <a:pt x="731275" y="270494"/>
                    </a:cubicBezTo>
                    <a:lnTo>
                      <a:pt x="731275" y="264503"/>
                    </a:lnTo>
                    <a:cubicBezTo>
                      <a:pt x="727056" y="263902"/>
                      <a:pt x="727807" y="260148"/>
                      <a:pt x="727296" y="257595"/>
                    </a:cubicBezTo>
                    <a:close/>
                    <a:moveTo>
                      <a:pt x="539430" y="48121"/>
                    </a:moveTo>
                    <a:cubicBezTo>
                      <a:pt x="570979" y="61591"/>
                      <a:pt x="598924" y="80346"/>
                      <a:pt x="623475" y="104296"/>
                    </a:cubicBezTo>
                    <a:cubicBezTo>
                      <a:pt x="625968" y="106729"/>
                      <a:pt x="626508" y="108997"/>
                      <a:pt x="626118" y="112195"/>
                    </a:cubicBezTo>
                    <a:cubicBezTo>
                      <a:pt x="622064" y="146371"/>
                      <a:pt x="618069" y="180563"/>
                      <a:pt x="614210" y="214770"/>
                    </a:cubicBezTo>
                    <a:cubicBezTo>
                      <a:pt x="613715" y="219214"/>
                      <a:pt x="612438" y="221647"/>
                      <a:pt x="607408" y="222698"/>
                    </a:cubicBezTo>
                    <a:cubicBezTo>
                      <a:pt x="583532" y="227728"/>
                      <a:pt x="559732" y="233209"/>
                      <a:pt x="535977" y="238765"/>
                    </a:cubicBezTo>
                    <a:cubicBezTo>
                      <a:pt x="531006" y="239921"/>
                      <a:pt x="527237" y="239261"/>
                      <a:pt x="522988" y="236107"/>
                    </a:cubicBezTo>
                    <a:cubicBezTo>
                      <a:pt x="501590" y="220160"/>
                      <a:pt x="479982" y="204514"/>
                      <a:pt x="458269" y="189002"/>
                    </a:cubicBezTo>
                    <a:cubicBezTo>
                      <a:pt x="454815" y="186524"/>
                      <a:pt x="453539" y="183957"/>
                      <a:pt x="453629" y="179797"/>
                    </a:cubicBezTo>
                    <a:cubicBezTo>
                      <a:pt x="453884" y="168070"/>
                      <a:pt x="453719" y="156327"/>
                      <a:pt x="453719" y="144600"/>
                    </a:cubicBezTo>
                    <a:cubicBezTo>
                      <a:pt x="453719" y="132872"/>
                      <a:pt x="453869" y="121129"/>
                      <a:pt x="453629" y="109402"/>
                    </a:cubicBezTo>
                    <a:cubicBezTo>
                      <a:pt x="453553" y="105738"/>
                      <a:pt x="454755" y="103456"/>
                      <a:pt x="457698" y="101368"/>
                    </a:cubicBezTo>
                    <a:cubicBezTo>
                      <a:pt x="482084" y="84025"/>
                      <a:pt x="506410" y="66606"/>
                      <a:pt x="530661" y="49082"/>
                    </a:cubicBezTo>
                    <a:cubicBezTo>
                      <a:pt x="533604" y="46950"/>
                      <a:pt x="535917" y="46635"/>
                      <a:pt x="539430" y="48136"/>
                    </a:cubicBezTo>
                    <a:close/>
                    <a:moveTo>
                      <a:pt x="505419" y="268092"/>
                    </a:moveTo>
                    <a:cubicBezTo>
                      <a:pt x="497581" y="291441"/>
                      <a:pt x="490088" y="314912"/>
                      <a:pt x="482655" y="338397"/>
                    </a:cubicBezTo>
                    <a:cubicBezTo>
                      <a:pt x="481408" y="342361"/>
                      <a:pt x="479531" y="343863"/>
                      <a:pt x="475252" y="343757"/>
                    </a:cubicBezTo>
                    <a:cubicBezTo>
                      <a:pt x="462788" y="343457"/>
                      <a:pt x="450325" y="343652"/>
                      <a:pt x="437862" y="343652"/>
                    </a:cubicBezTo>
                    <a:cubicBezTo>
                      <a:pt x="425894" y="343652"/>
                      <a:pt x="413926" y="343502"/>
                      <a:pt x="401958" y="343727"/>
                    </a:cubicBezTo>
                    <a:cubicBezTo>
                      <a:pt x="397409" y="343817"/>
                      <a:pt x="394841" y="342856"/>
                      <a:pt x="393309" y="337916"/>
                    </a:cubicBezTo>
                    <a:cubicBezTo>
                      <a:pt x="385906" y="314161"/>
                      <a:pt x="378113" y="290526"/>
                      <a:pt x="370275" y="266905"/>
                    </a:cubicBezTo>
                    <a:cubicBezTo>
                      <a:pt x="369058" y="263256"/>
                      <a:pt x="369644" y="261259"/>
                      <a:pt x="372887" y="258947"/>
                    </a:cubicBezTo>
                    <a:cubicBezTo>
                      <a:pt x="393369" y="244321"/>
                      <a:pt x="413716" y="229515"/>
                      <a:pt x="433943" y="214559"/>
                    </a:cubicBezTo>
                    <a:cubicBezTo>
                      <a:pt x="437186" y="212157"/>
                      <a:pt x="439303" y="212397"/>
                      <a:pt x="442382" y="214649"/>
                    </a:cubicBezTo>
                    <a:cubicBezTo>
                      <a:pt x="462248" y="229260"/>
                      <a:pt x="482189" y="243781"/>
                      <a:pt x="502251" y="258136"/>
                    </a:cubicBezTo>
                    <a:cubicBezTo>
                      <a:pt x="506095" y="260884"/>
                      <a:pt x="506981" y="263437"/>
                      <a:pt x="505419" y="268077"/>
                    </a:cubicBezTo>
                    <a:close/>
                    <a:moveTo>
                      <a:pt x="499052" y="34997"/>
                    </a:moveTo>
                    <a:cubicBezTo>
                      <a:pt x="478315" y="49848"/>
                      <a:pt x="459275" y="63468"/>
                      <a:pt x="440264" y="77117"/>
                    </a:cubicBezTo>
                    <a:cubicBezTo>
                      <a:pt x="438718" y="78229"/>
                      <a:pt x="437396" y="78769"/>
                      <a:pt x="435549" y="77628"/>
                    </a:cubicBezTo>
                    <a:cubicBezTo>
                      <a:pt x="413926" y="64354"/>
                      <a:pt x="392273" y="51125"/>
                      <a:pt x="369404" y="37145"/>
                    </a:cubicBezTo>
                    <a:cubicBezTo>
                      <a:pt x="412815" y="25627"/>
                      <a:pt x="454785" y="24862"/>
                      <a:pt x="499067" y="34997"/>
                    </a:cubicBezTo>
                    <a:close/>
                    <a:moveTo>
                      <a:pt x="248675" y="109012"/>
                    </a:moveTo>
                    <a:cubicBezTo>
                      <a:pt x="272040" y="84971"/>
                      <a:pt x="298888" y="65885"/>
                      <a:pt x="329236" y="51635"/>
                    </a:cubicBezTo>
                    <a:cubicBezTo>
                      <a:pt x="332194" y="50254"/>
                      <a:pt x="334176" y="50659"/>
                      <a:pt x="336699" y="52221"/>
                    </a:cubicBezTo>
                    <a:cubicBezTo>
                      <a:pt x="364073" y="69054"/>
                      <a:pt x="391462" y="85872"/>
                      <a:pt x="418957" y="102495"/>
                    </a:cubicBezTo>
                    <a:cubicBezTo>
                      <a:pt x="422245" y="104492"/>
                      <a:pt x="423101" y="106744"/>
                      <a:pt x="423041" y="110318"/>
                    </a:cubicBezTo>
                    <a:cubicBezTo>
                      <a:pt x="422846" y="122045"/>
                      <a:pt x="422966" y="133788"/>
                      <a:pt x="422966" y="145516"/>
                    </a:cubicBezTo>
                    <a:cubicBezTo>
                      <a:pt x="422966" y="157243"/>
                      <a:pt x="422831" y="168986"/>
                      <a:pt x="423041" y="180713"/>
                    </a:cubicBezTo>
                    <a:cubicBezTo>
                      <a:pt x="423101" y="184347"/>
                      <a:pt x="421900" y="186494"/>
                      <a:pt x="418912" y="188642"/>
                    </a:cubicBezTo>
                    <a:cubicBezTo>
                      <a:pt x="396613" y="204619"/>
                      <a:pt x="374434" y="220776"/>
                      <a:pt x="352360" y="237038"/>
                    </a:cubicBezTo>
                    <a:cubicBezTo>
                      <a:pt x="349282" y="239306"/>
                      <a:pt x="346564" y="239981"/>
                      <a:pt x="342795" y="239126"/>
                    </a:cubicBezTo>
                    <a:cubicBezTo>
                      <a:pt x="317793" y="233389"/>
                      <a:pt x="292747" y="227864"/>
                      <a:pt x="267700" y="222308"/>
                    </a:cubicBezTo>
                    <a:cubicBezTo>
                      <a:pt x="264547" y="221602"/>
                      <a:pt x="262775" y="220461"/>
                      <a:pt x="262189" y="216632"/>
                    </a:cubicBezTo>
                    <a:cubicBezTo>
                      <a:pt x="257054" y="183371"/>
                      <a:pt x="251588" y="150171"/>
                      <a:pt x="246152" y="116955"/>
                    </a:cubicBezTo>
                    <a:cubicBezTo>
                      <a:pt x="245626" y="113757"/>
                      <a:pt x="246272" y="111459"/>
                      <a:pt x="248675" y="108997"/>
                    </a:cubicBezTo>
                    <a:close/>
                    <a:moveTo>
                      <a:pt x="175456" y="286156"/>
                    </a:moveTo>
                    <a:cubicBezTo>
                      <a:pt x="176973" y="234816"/>
                      <a:pt x="191193" y="188296"/>
                      <a:pt x="219393" y="145485"/>
                    </a:cubicBezTo>
                    <a:cubicBezTo>
                      <a:pt x="222306" y="149585"/>
                      <a:pt x="221631" y="154075"/>
                      <a:pt x="222427" y="158189"/>
                    </a:cubicBezTo>
                    <a:cubicBezTo>
                      <a:pt x="223222" y="162334"/>
                      <a:pt x="224018" y="166493"/>
                      <a:pt x="224679" y="170667"/>
                    </a:cubicBezTo>
                    <a:cubicBezTo>
                      <a:pt x="227487" y="188341"/>
                      <a:pt x="230130" y="206045"/>
                      <a:pt x="233103" y="223704"/>
                    </a:cubicBezTo>
                    <a:cubicBezTo>
                      <a:pt x="233613" y="226737"/>
                      <a:pt x="233328" y="228825"/>
                      <a:pt x="231121" y="231032"/>
                    </a:cubicBezTo>
                    <a:cubicBezTo>
                      <a:pt x="213387" y="248871"/>
                      <a:pt x="195743" y="266815"/>
                      <a:pt x="178054" y="284714"/>
                    </a:cubicBezTo>
                    <a:cubicBezTo>
                      <a:pt x="177604" y="285180"/>
                      <a:pt x="176883" y="285375"/>
                      <a:pt x="175456" y="286156"/>
                    </a:cubicBezTo>
                    <a:close/>
                    <a:moveTo>
                      <a:pt x="212516" y="418763"/>
                    </a:moveTo>
                    <a:cubicBezTo>
                      <a:pt x="209543" y="418207"/>
                      <a:pt x="207801" y="416946"/>
                      <a:pt x="206344" y="414198"/>
                    </a:cubicBezTo>
                    <a:cubicBezTo>
                      <a:pt x="192530" y="388265"/>
                      <a:pt x="183595" y="360726"/>
                      <a:pt x="178655" y="331820"/>
                    </a:cubicBezTo>
                    <a:cubicBezTo>
                      <a:pt x="178099" y="328591"/>
                      <a:pt x="178835" y="326339"/>
                      <a:pt x="181253" y="323921"/>
                    </a:cubicBezTo>
                    <a:cubicBezTo>
                      <a:pt x="204723" y="300466"/>
                      <a:pt x="228027" y="276861"/>
                      <a:pt x="251407" y="253301"/>
                    </a:cubicBezTo>
                    <a:cubicBezTo>
                      <a:pt x="252939" y="251754"/>
                      <a:pt x="254261" y="249622"/>
                      <a:pt x="256468" y="250448"/>
                    </a:cubicBezTo>
                    <a:cubicBezTo>
                      <a:pt x="274292" y="254412"/>
                      <a:pt x="291545" y="258241"/>
                      <a:pt x="308799" y="262085"/>
                    </a:cubicBezTo>
                    <a:cubicBezTo>
                      <a:pt x="317298" y="263977"/>
                      <a:pt x="325782" y="265989"/>
                      <a:pt x="334311" y="267701"/>
                    </a:cubicBezTo>
                    <a:cubicBezTo>
                      <a:pt x="338095" y="268467"/>
                      <a:pt x="340167" y="270194"/>
                      <a:pt x="341384" y="274053"/>
                    </a:cubicBezTo>
                    <a:cubicBezTo>
                      <a:pt x="349537" y="299896"/>
                      <a:pt x="357886" y="325693"/>
                      <a:pt x="366385" y="351416"/>
                    </a:cubicBezTo>
                    <a:cubicBezTo>
                      <a:pt x="367527" y="354869"/>
                      <a:pt x="367286" y="357437"/>
                      <a:pt x="365319" y="360440"/>
                    </a:cubicBezTo>
                    <a:cubicBezTo>
                      <a:pt x="349222" y="385022"/>
                      <a:pt x="333200" y="409663"/>
                      <a:pt x="317268" y="434349"/>
                    </a:cubicBezTo>
                    <a:cubicBezTo>
                      <a:pt x="315436" y="437202"/>
                      <a:pt x="313829" y="438178"/>
                      <a:pt x="310090" y="437427"/>
                    </a:cubicBezTo>
                    <a:cubicBezTo>
                      <a:pt x="277610" y="431001"/>
                      <a:pt x="245056" y="424874"/>
                      <a:pt x="212516" y="418778"/>
                    </a:cubicBezTo>
                    <a:close/>
                    <a:moveTo>
                      <a:pt x="233628" y="453119"/>
                    </a:moveTo>
                    <a:cubicBezTo>
                      <a:pt x="258735" y="458030"/>
                      <a:pt x="283842" y="462955"/>
                      <a:pt x="308949" y="467805"/>
                    </a:cubicBezTo>
                    <a:cubicBezTo>
                      <a:pt x="311382" y="468270"/>
                      <a:pt x="312913" y="469532"/>
                      <a:pt x="314099" y="471604"/>
                    </a:cubicBezTo>
                    <a:cubicBezTo>
                      <a:pt x="326743" y="493618"/>
                      <a:pt x="339432" y="515601"/>
                      <a:pt x="353111" y="539371"/>
                    </a:cubicBezTo>
                    <a:cubicBezTo>
                      <a:pt x="303798" y="521938"/>
                      <a:pt x="264562" y="493723"/>
                      <a:pt x="233613" y="453119"/>
                    </a:cubicBezTo>
                    <a:close/>
                    <a:moveTo>
                      <a:pt x="477279" y="550799"/>
                    </a:moveTo>
                    <a:cubicBezTo>
                      <a:pt x="451166" y="554598"/>
                      <a:pt x="425128" y="554523"/>
                      <a:pt x="399030" y="550754"/>
                    </a:cubicBezTo>
                    <a:cubicBezTo>
                      <a:pt x="395441" y="550243"/>
                      <a:pt x="393249" y="549072"/>
                      <a:pt x="391447" y="545903"/>
                    </a:cubicBezTo>
                    <a:cubicBezTo>
                      <a:pt x="375005" y="517193"/>
                      <a:pt x="358457" y="488542"/>
                      <a:pt x="341819" y="459952"/>
                    </a:cubicBezTo>
                    <a:cubicBezTo>
                      <a:pt x="340017" y="456858"/>
                      <a:pt x="339597" y="454546"/>
                      <a:pt x="341744" y="451287"/>
                    </a:cubicBezTo>
                    <a:cubicBezTo>
                      <a:pt x="357901" y="426766"/>
                      <a:pt x="373908" y="402125"/>
                      <a:pt x="389765" y="377408"/>
                    </a:cubicBezTo>
                    <a:cubicBezTo>
                      <a:pt x="391838" y="374180"/>
                      <a:pt x="394240" y="373474"/>
                      <a:pt x="397754" y="373504"/>
                    </a:cubicBezTo>
                    <a:cubicBezTo>
                      <a:pt x="411464" y="373669"/>
                      <a:pt x="425188" y="373564"/>
                      <a:pt x="438898" y="373564"/>
                    </a:cubicBezTo>
                    <a:cubicBezTo>
                      <a:pt x="452608" y="373564"/>
                      <a:pt x="465837" y="373699"/>
                      <a:pt x="479291" y="373474"/>
                    </a:cubicBezTo>
                    <a:cubicBezTo>
                      <a:pt x="482985" y="373414"/>
                      <a:pt x="485132" y="374660"/>
                      <a:pt x="487099" y="377709"/>
                    </a:cubicBezTo>
                    <a:cubicBezTo>
                      <a:pt x="502866" y="402200"/>
                      <a:pt x="518738" y="426616"/>
                      <a:pt x="534715" y="450957"/>
                    </a:cubicBezTo>
                    <a:cubicBezTo>
                      <a:pt x="536727" y="454035"/>
                      <a:pt x="536953" y="456363"/>
                      <a:pt x="535031" y="459651"/>
                    </a:cubicBezTo>
                    <a:cubicBezTo>
                      <a:pt x="518378" y="488242"/>
                      <a:pt x="501860" y="516907"/>
                      <a:pt x="485448" y="545633"/>
                    </a:cubicBezTo>
                    <a:cubicBezTo>
                      <a:pt x="483495" y="549057"/>
                      <a:pt x="481093" y="550213"/>
                      <a:pt x="477264" y="550769"/>
                    </a:cubicBezTo>
                    <a:close/>
                    <a:moveTo>
                      <a:pt x="523573" y="539386"/>
                    </a:moveTo>
                    <a:cubicBezTo>
                      <a:pt x="535871" y="518034"/>
                      <a:pt x="547524" y="498663"/>
                      <a:pt x="558245" y="478797"/>
                    </a:cubicBezTo>
                    <a:cubicBezTo>
                      <a:pt x="562420" y="471063"/>
                      <a:pt x="567450" y="467264"/>
                      <a:pt x="576295" y="465943"/>
                    </a:cubicBezTo>
                    <a:cubicBezTo>
                      <a:pt x="595725" y="463030"/>
                      <a:pt x="614946" y="458750"/>
                      <a:pt x="634257" y="455116"/>
                    </a:cubicBezTo>
                    <a:cubicBezTo>
                      <a:pt x="636659" y="454666"/>
                      <a:pt x="639182" y="454771"/>
                      <a:pt x="643792" y="454486"/>
                    </a:cubicBezTo>
                    <a:cubicBezTo>
                      <a:pt x="611042" y="494473"/>
                      <a:pt x="572300" y="522163"/>
                      <a:pt x="523558" y="539371"/>
                    </a:cubicBezTo>
                    <a:close/>
                    <a:moveTo>
                      <a:pt x="697835" y="332285"/>
                    </a:moveTo>
                    <a:cubicBezTo>
                      <a:pt x="693390" y="361176"/>
                      <a:pt x="683674" y="389241"/>
                      <a:pt x="669574" y="415834"/>
                    </a:cubicBezTo>
                    <a:cubicBezTo>
                      <a:pt x="668343" y="418162"/>
                      <a:pt x="666541" y="418627"/>
                      <a:pt x="664214" y="419063"/>
                    </a:cubicBezTo>
                    <a:cubicBezTo>
                      <a:pt x="631419" y="425189"/>
                      <a:pt x="598639" y="431361"/>
                      <a:pt x="565889" y="437698"/>
                    </a:cubicBezTo>
                    <a:cubicBezTo>
                      <a:pt x="562810" y="438298"/>
                      <a:pt x="561414" y="437337"/>
                      <a:pt x="559882" y="434965"/>
                    </a:cubicBezTo>
                    <a:cubicBezTo>
                      <a:pt x="543665" y="409873"/>
                      <a:pt x="527402" y="384811"/>
                      <a:pt x="511005" y="359840"/>
                    </a:cubicBezTo>
                    <a:cubicBezTo>
                      <a:pt x="509098" y="356926"/>
                      <a:pt x="509308" y="354464"/>
                      <a:pt x="510299" y="351446"/>
                    </a:cubicBezTo>
                    <a:cubicBezTo>
                      <a:pt x="518723" y="325693"/>
                      <a:pt x="527117" y="299926"/>
                      <a:pt x="535286" y="274098"/>
                    </a:cubicBezTo>
                    <a:cubicBezTo>
                      <a:pt x="536502" y="270254"/>
                      <a:pt x="538574" y="268557"/>
                      <a:pt x="542343" y="267731"/>
                    </a:cubicBezTo>
                    <a:cubicBezTo>
                      <a:pt x="566895" y="262340"/>
                      <a:pt x="591416" y="256844"/>
                      <a:pt x="615907" y="251229"/>
                    </a:cubicBezTo>
                    <a:cubicBezTo>
                      <a:pt x="620187" y="250252"/>
                      <a:pt x="623130" y="250973"/>
                      <a:pt x="626343" y="254322"/>
                    </a:cubicBezTo>
                    <a:cubicBezTo>
                      <a:pt x="648987" y="277882"/>
                      <a:pt x="671887" y="301187"/>
                      <a:pt x="694666" y="324612"/>
                    </a:cubicBezTo>
                    <a:cubicBezTo>
                      <a:pt x="696498" y="326489"/>
                      <a:pt x="699231" y="328036"/>
                      <a:pt x="697820" y="332315"/>
                    </a:cubicBezTo>
                    <a:close/>
                    <a:moveTo>
                      <a:pt x="696904" y="283753"/>
                    </a:moveTo>
                    <a:cubicBezTo>
                      <a:pt x="680446" y="267040"/>
                      <a:pt x="664079" y="250222"/>
                      <a:pt x="647606" y="233525"/>
                    </a:cubicBezTo>
                    <a:cubicBezTo>
                      <a:pt x="644287" y="230161"/>
                      <a:pt x="642440" y="226797"/>
                      <a:pt x="643086" y="221677"/>
                    </a:cubicBezTo>
                    <a:cubicBezTo>
                      <a:pt x="646269" y="196465"/>
                      <a:pt x="649077" y="171208"/>
                      <a:pt x="652021" y="145981"/>
                    </a:cubicBezTo>
                    <a:cubicBezTo>
                      <a:pt x="652216" y="144299"/>
                      <a:pt x="651961" y="142452"/>
                      <a:pt x="654033" y="140846"/>
                    </a:cubicBezTo>
                    <a:cubicBezTo>
                      <a:pt x="684410" y="184527"/>
                      <a:pt x="699667" y="232879"/>
                      <a:pt x="701228" y="285735"/>
                    </a:cubicBezTo>
                    <a:cubicBezTo>
                      <a:pt x="698736" y="287012"/>
                      <a:pt x="697955" y="284849"/>
                      <a:pt x="696904" y="283783"/>
                    </a:cubicBezTo>
                    <a:close/>
                  </a:path>
                </a:pathLst>
              </a:custGeom>
              <a:grpFill/>
              <a:ln w="1491" cap="flat">
                <a:noFill/>
                <a:prstDash val="solid"/>
                <a:miter/>
              </a:ln>
            </p:spPr>
            <p:txBody>
              <a:bodyPr rtlCol="0" anchor="ctr"/>
              <a:lstStyle/>
              <a:p>
                <a:endParaRPr lang="en-IN"/>
              </a:p>
            </p:txBody>
          </p:sp>
          <p:sp>
            <p:nvSpPr>
              <p:cNvPr id="4177" name="Freeform: Shape 4176">
                <a:extLst>
                  <a:ext uri="{FF2B5EF4-FFF2-40B4-BE49-F238E27FC236}">
                    <a16:creationId xmlns:a16="http://schemas.microsoft.com/office/drawing/2014/main" id="{F1B2F230-B65B-4164-16C1-F67FC01A729B}"/>
                  </a:ext>
                </a:extLst>
              </p:cNvPr>
              <p:cNvSpPr/>
              <p:nvPr/>
            </p:nvSpPr>
            <p:spPr>
              <a:xfrm rot="5400000">
                <a:off x="8331380" y="1595066"/>
                <a:ext cx="733643" cy="704094"/>
              </a:xfrm>
              <a:custGeom>
                <a:avLst/>
                <a:gdLst>
                  <a:gd name="connsiteX0" fmla="*/ 653067 w 733643"/>
                  <a:gd name="connsiteY0" fmla="*/ 91492 h 704094"/>
                  <a:gd name="connsiteX1" fmla="*/ 477364 w 733643"/>
                  <a:gd name="connsiteY1" fmla="*/ 2447 h 704094"/>
                  <a:gd name="connsiteX2" fmla="*/ 324531 w 733643"/>
                  <a:gd name="connsiteY2" fmla="*/ 24040 h 704094"/>
                  <a:gd name="connsiteX3" fmla="*/ 207631 w 733643"/>
                  <a:gd name="connsiteY3" fmla="*/ 115863 h 704094"/>
                  <a:gd name="connsiteX4" fmla="*/ 149068 w 733643"/>
                  <a:gd name="connsiteY4" fmla="*/ 267045 h 704094"/>
                  <a:gd name="connsiteX5" fmla="*/ 160105 w 733643"/>
                  <a:gd name="connsiteY5" fmla="*/ 375746 h 704094"/>
                  <a:gd name="connsiteX6" fmla="*/ 157087 w 733643"/>
                  <a:gd name="connsiteY6" fmla="*/ 386723 h 704094"/>
                  <a:gd name="connsiteX7" fmla="*/ 8728 w 733643"/>
                  <a:gd name="connsiteY7" fmla="*/ 534931 h 704094"/>
                  <a:gd name="connsiteX8" fmla="*/ 4254 w 733643"/>
                  <a:gd name="connsiteY8" fmla="*/ 560128 h 704094"/>
                  <a:gd name="connsiteX9" fmla="*/ 30006 w 733643"/>
                  <a:gd name="connsiteY9" fmla="*/ 555969 h 704094"/>
                  <a:gd name="connsiteX10" fmla="*/ 168124 w 733643"/>
                  <a:gd name="connsiteY10" fmla="*/ 417656 h 704094"/>
                  <a:gd name="connsiteX11" fmla="*/ 176728 w 733643"/>
                  <a:gd name="connsiteY11" fmla="*/ 419278 h 704094"/>
                  <a:gd name="connsiteX12" fmla="*/ 205243 w 733643"/>
                  <a:gd name="connsiteY12" fmla="*/ 466518 h 704094"/>
                  <a:gd name="connsiteX13" fmla="*/ 349578 w 733643"/>
                  <a:gd name="connsiteY13" fmla="*/ 570730 h 704094"/>
                  <a:gd name="connsiteX14" fmla="*/ 351440 w 733643"/>
                  <a:gd name="connsiteY14" fmla="*/ 578463 h 704094"/>
                  <a:gd name="connsiteX15" fmla="*/ 255502 w 733643"/>
                  <a:gd name="connsiteY15" fmla="*/ 674235 h 704094"/>
                  <a:gd name="connsiteX16" fmla="*/ 249150 w 733643"/>
                  <a:gd name="connsiteY16" fmla="*/ 681548 h 704094"/>
                  <a:gd name="connsiteX17" fmla="*/ 248940 w 733643"/>
                  <a:gd name="connsiteY17" fmla="*/ 697030 h 704094"/>
                  <a:gd name="connsiteX18" fmla="*/ 262785 w 733643"/>
                  <a:gd name="connsiteY18" fmla="*/ 704057 h 704094"/>
                  <a:gd name="connsiteX19" fmla="*/ 275909 w 733643"/>
                  <a:gd name="connsiteY19" fmla="*/ 696234 h 704094"/>
                  <a:gd name="connsiteX20" fmla="*/ 385992 w 733643"/>
                  <a:gd name="connsiteY20" fmla="*/ 586016 h 704094"/>
                  <a:gd name="connsiteX21" fmla="*/ 396998 w 733643"/>
                  <a:gd name="connsiteY21" fmla="*/ 582157 h 704094"/>
                  <a:gd name="connsiteX22" fmla="*/ 565959 w 733643"/>
                  <a:gd name="connsiteY22" fmla="*/ 557155 h 704094"/>
                  <a:gd name="connsiteX23" fmla="*/ 727907 w 733643"/>
                  <a:gd name="connsiteY23" fmla="*/ 349934 h 704094"/>
                  <a:gd name="connsiteX24" fmla="*/ 733628 w 733643"/>
                  <a:gd name="connsiteY24" fmla="*/ 318895 h 704094"/>
                  <a:gd name="connsiteX25" fmla="*/ 728898 w 733643"/>
                  <a:gd name="connsiteY25" fmla="*/ 332515 h 704094"/>
                  <a:gd name="connsiteX26" fmla="*/ 650454 w 733643"/>
                  <a:gd name="connsiteY26" fmla="*/ 494238 h 704094"/>
                  <a:gd name="connsiteX27" fmla="*/ 556409 w 733643"/>
                  <a:gd name="connsiteY27" fmla="*/ 559618 h 704094"/>
                  <a:gd name="connsiteX28" fmla="*/ 444464 w 733643"/>
                  <a:gd name="connsiteY28" fmla="*/ 583703 h 704094"/>
                  <a:gd name="connsiteX29" fmla="*/ 399761 w 733643"/>
                  <a:gd name="connsiteY29" fmla="*/ 580520 h 704094"/>
                  <a:gd name="connsiteX30" fmla="*/ 382643 w 733643"/>
                  <a:gd name="connsiteY30" fmla="*/ 586842 h 704094"/>
                  <a:gd name="connsiteX31" fmla="*/ 277336 w 733643"/>
                  <a:gd name="connsiteY31" fmla="*/ 692330 h 704094"/>
                  <a:gd name="connsiteX32" fmla="*/ 268251 w 733643"/>
                  <a:gd name="connsiteY32" fmla="*/ 700078 h 704094"/>
                  <a:gd name="connsiteX33" fmla="*/ 252379 w 733643"/>
                  <a:gd name="connsiteY33" fmla="*/ 698216 h 704094"/>
                  <a:gd name="connsiteX34" fmla="*/ 250697 w 733643"/>
                  <a:gd name="connsiteY34" fmla="*/ 683020 h 704094"/>
                  <a:gd name="connsiteX35" fmla="*/ 259632 w 733643"/>
                  <a:gd name="connsiteY35" fmla="*/ 672013 h 704094"/>
                  <a:gd name="connsiteX36" fmla="*/ 347025 w 733643"/>
                  <a:gd name="connsiteY36" fmla="*/ 584634 h 704094"/>
                  <a:gd name="connsiteX37" fmla="*/ 352266 w 733643"/>
                  <a:gd name="connsiteY37" fmla="*/ 579289 h 704094"/>
                  <a:gd name="connsiteX38" fmla="*/ 350389 w 733643"/>
                  <a:gd name="connsiteY38" fmla="*/ 569273 h 704094"/>
                  <a:gd name="connsiteX39" fmla="*/ 344112 w 733643"/>
                  <a:gd name="connsiteY39" fmla="*/ 566825 h 704094"/>
                  <a:gd name="connsiteX40" fmla="*/ 294634 w 733643"/>
                  <a:gd name="connsiteY40" fmla="*/ 543971 h 704094"/>
                  <a:gd name="connsiteX41" fmla="*/ 180152 w 733643"/>
                  <a:gd name="connsiteY41" fmla="*/ 422581 h 704094"/>
                  <a:gd name="connsiteX42" fmla="*/ 163123 w 733643"/>
                  <a:gd name="connsiteY42" fmla="*/ 420074 h 704094"/>
                  <a:gd name="connsiteX43" fmla="*/ 31237 w 733643"/>
                  <a:gd name="connsiteY43" fmla="*/ 551945 h 704094"/>
                  <a:gd name="connsiteX44" fmla="*/ 22348 w 733643"/>
                  <a:gd name="connsiteY44" fmla="*/ 559948 h 704094"/>
                  <a:gd name="connsiteX45" fmla="*/ 6071 w 733643"/>
                  <a:gd name="connsiteY45" fmla="*/ 558431 h 704094"/>
                  <a:gd name="connsiteX46" fmla="*/ 4749 w 733643"/>
                  <a:gd name="connsiteY46" fmla="*/ 542725 h 704094"/>
                  <a:gd name="connsiteX47" fmla="*/ 11717 w 733643"/>
                  <a:gd name="connsiteY47" fmla="*/ 534931 h 704094"/>
                  <a:gd name="connsiteX48" fmla="*/ 153798 w 733643"/>
                  <a:gd name="connsiteY48" fmla="*/ 393135 h 704094"/>
                  <a:gd name="connsiteX49" fmla="*/ 160496 w 733643"/>
                  <a:gd name="connsiteY49" fmla="*/ 369484 h 704094"/>
                  <a:gd name="connsiteX50" fmla="*/ 155090 w 733643"/>
                  <a:gd name="connsiteY50" fmla="*/ 237644 h 704094"/>
                  <a:gd name="connsiteX51" fmla="*/ 250502 w 733643"/>
                  <a:gd name="connsiteY51" fmla="*/ 72993 h 704094"/>
                  <a:gd name="connsiteX52" fmla="*/ 484512 w 733643"/>
                  <a:gd name="connsiteY52" fmla="*/ 5435 h 704094"/>
                  <a:gd name="connsiteX53" fmla="*/ 659809 w 733643"/>
                  <a:gd name="connsiteY53" fmla="*/ 101808 h 704094"/>
                  <a:gd name="connsiteX54" fmla="*/ 726255 w 733643"/>
                  <a:gd name="connsiteY54" fmla="*/ 237388 h 704094"/>
                  <a:gd name="connsiteX55" fmla="*/ 729664 w 733643"/>
                  <a:gd name="connsiteY55" fmla="*/ 259567 h 704094"/>
                  <a:gd name="connsiteX56" fmla="*/ 733643 w 733643"/>
                  <a:gd name="connsiteY56" fmla="*/ 266474 h 704094"/>
                  <a:gd name="connsiteX57" fmla="*/ 730805 w 733643"/>
                  <a:gd name="connsiteY57" fmla="*/ 253906 h 704094"/>
                  <a:gd name="connsiteX58" fmla="*/ 653067 w 733643"/>
                  <a:gd name="connsiteY58" fmla="*/ 91507 h 70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33643" h="704094">
                    <a:moveTo>
                      <a:pt x="653067" y="91492"/>
                    </a:moveTo>
                    <a:cubicBezTo>
                      <a:pt x="605286" y="41053"/>
                      <a:pt x="546543" y="11322"/>
                      <a:pt x="477364" y="2447"/>
                    </a:cubicBezTo>
                    <a:cubicBezTo>
                      <a:pt x="424388" y="-4340"/>
                      <a:pt x="373408" y="3033"/>
                      <a:pt x="324531" y="24040"/>
                    </a:cubicBezTo>
                    <a:cubicBezTo>
                      <a:pt x="277531" y="44237"/>
                      <a:pt x="238564" y="75005"/>
                      <a:pt x="207631" y="115863"/>
                    </a:cubicBezTo>
                    <a:cubicBezTo>
                      <a:pt x="173695" y="160686"/>
                      <a:pt x="154324" y="211110"/>
                      <a:pt x="149068" y="267045"/>
                    </a:cubicBezTo>
                    <a:cubicBezTo>
                      <a:pt x="145600" y="304015"/>
                      <a:pt x="149669" y="340233"/>
                      <a:pt x="160105" y="375746"/>
                    </a:cubicBezTo>
                    <a:cubicBezTo>
                      <a:pt x="161517" y="380551"/>
                      <a:pt x="160511" y="383314"/>
                      <a:pt x="157087" y="386723"/>
                    </a:cubicBezTo>
                    <a:cubicBezTo>
                      <a:pt x="107549" y="436036"/>
                      <a:pt x="58161" y="485498"/>
                      <a:pt x="8728" y="534931"/>
                    </a:cubicBezTo>
                    <a:cubicBezTo>
                      <a:pt x="-1182" y="544857"/>
                      <a:pt x="-2624" y="552936"/>
                      <a:pt x="4254" y="560128"/>
                    </a:cubicBezTo>
                    <a:cubicBezTo>
                      <a:pt x="11191" y="567411"/>
                      <a:pt x="19960" y="566000"/>
                      <a:pt x="30006" y="555969"/>
                    </a:cubicBezTo>
                    <a:cubicBezTo>
                      <a:pt x="76075" y="509900"/>
                      <a:pt x="122220" y="463890"/>
                      <a:pt x="168124" y="417656"/>
                    </a:cubicBezTo>
                    <a:cubicBezTo>
                      <a:pt x="172764" y="412986"/>
                      <a:pt x="174205" y="413572"/>
                      <a:pt x="176728" y="419278"/>
                    </a:cubicBezTo>
                    <a:cubicBezTo>
                      <a:pt x="184236" y="436201"/>
                      <a:pt x="194147" y="451802"/>
                      <a:pt x="205243" y="466518"/>
                    </a:cubicBezTo>
                    <a:cubicBezTo>
                      <a:pt x="242588" y="516071"/>
                      <a:pt x="290384" y="551374"/>
                      <a:pt x="349578" y="570730"/>
                    </a:cubicBezTo>
                    <a:cubicBezTo>
                      <a:pt x="355209" y="572577"/>
                      <a:pt x="356155" y="573808"/>
                      <a:pt x="351440" y="578463"/>
                    </a:cubicBezTo>
                    <a:cubicBezTo>
                      <a:pt x="319305" y="610222"/>
                      <a:pt x="287426" y="642251"/>
                      <a:pt x="255502" y="674235"/>
                    </a:cubicBezTo>
                    <a:cubicBezTo>
                      <a:pt x="253220" y="676518"/>
                      <a:pt x="250937" y="678890"/>
                      <a:pt x="249150" y="681548"/>
                    </a:cubicBezTo>
                    <a:cubicBezTo>
                      <a:pt x="245757" y="686548"/>
                      <a:pt x="245772" y="691849"/>
                      <a:pt x="248940" y="697030"/>
                    </a:cubicBezTo>
                    <a:cubicBezTo>
                      <a:pt x="252094" y="702195"/>
                      <a:pt x="256764" y="704417"/>
                      <a:pt x="262785" y="704057"/>
                    </a:cubicBezTo>
                    <a:cubicBezTo>
                      <a:pt x="268551" y="703712"/>
                      <a:pt x="272200" y="699943"/>
                      <a:pt x="275909" y="696234"/>
                    </a:cubicBezTo>
                    <a:cubicBezTo>
                      <a:pt x="312623" y="659519"/>
                      <a:pt x="349382" y="622835"/>
                      <a:pt x="385992" y="586016"/>
                    </a:cubicBezTo>
                    <a:cubicBezTo>
                      <a:pt x="389250" y="582742"/>
                      <a:pt x="392118" y="581436"/>
                      <a:pt x="396998" y="582157"/>
                    </a:cubicBezTo>
                    <a:cubicBezTo>
                      <a:pt x="455801" y="590821"/>
                      <a:pt x="512547" y="583463"/>
                      <a:pt x="565959" y="557155"/>
                    </a:cubicBezTo>
                    <a:cubicBezTo>
                      <a:pt x="653067" y="514254"/>
                      <a:pt x="706975" y="444895"/>
                      <a:pt x="727907" y="349934"/>
                    </a:cubicBezTo>
                    <a:cubicBezTo>
                      <a:pt x="730174" y="339633"/>
                      <a:pt x="730039" y="328926"/>
                      <a:pt x="733628" y="318895"/>
                    </a:cubicBezTo>
                    <a:cubicBezTo>
                      <a:pt x="727982" y="321989"/>
                      <a:pt x="729559" y="327860"/>
                      <a:pt x="728898" y="332515"/>
                    </a:cubicBezTo>
                    <a:cubicBezTo>
                      <a:pt x="720114" y="394877"/>
                      <a:pt x="693520" y="448724"/>
                      <a:pt x="650454" y="494238"/>
                    </a:cubicBezTo>
                    <a:cubicBezTo>
                      <a:pt x="623771" y="522438"/>
                      <a:pt x="592147" y="544151"/>
                      <a:pt x="556409" y="559618"/>
                    </a:cubicBezTo>
                    <a:cubicBezTo>
                      <a:pt x="520701" y="575069"/>
                      <a:pt x="483401" y="583058"/>
                      <a:pt x="444464" y="583703"/>
                    </a:cubicBezTo>
                    <a:cubicBezTo>
                      <a:pt x="429448" y="583959"/>
                      <a:pt x="414552" y="582757"/>
                      <a:pt x="399761" y="580520"/>
                    </a:cubicBezTo>
                    <a:cubicBezTo>
                      <a:pt x="392509" y="579424"/>
                      <a:pt x="387643" y="581811"/>
                      <a:pt x="382643" y="586842"/>
                    </a:cubicBezTo>
                    <a:cubicBezTo>
                      <a:pt x="347686" y="622145"/>
                      <a:pt x="312473" y="657192"/>
                      <a:pt x="277336" y="692330"/>
                    </a:cubicBezTo>
                    <a:cubicBezTo>
                      <a:pt x="274512" y="695153"/>
                      <a:pt x="271780" y="698111"/>
                      <a:pt x="268251" y="700078"/>
                    </a:cubicBezTo>
                    <a:cubicBezTo>
                      <a:pt x="262800" y="703111"/>
                      <a:pt x="256328" y="702405"/>
                      <a:pt x="252379" y="698216"/>
                    </a:cubicBezTo>
                    <a:cubicBezTo>
                      <a:pt x="248039" y="693621"/>
                      <a:pt x="247844" y="688425"/>
                      <a:pt x="250697" y="683020"/>
                    </a:cubicBezTo>
                    <a:cubicBezTo>
                      <a:pt x="252934" y="678770"/>
                      <a:pt x="256268" y="675376"/>
                      <a:pt x="259632" y="672013"/>
                    </a:cubicBezTo>
                    <a:cubicBezTo>
                      <a:pt x="288763" y="642897"/>
                      <a:pt x="317894" y="613766"/>
                      <a:pt x="347025" y="584634"/>
                    </a:cubicBezTo>
                    <a:cubicBezTo>
                      <a:pt x="348797" y="582863"/>
                      <a:pt x="350629" y="581166"/>
                      <a:pt x="352266" y="579289"/>
                    </a:cubicBezTo>
                    <a:cubicBezTo>
                      <a:pt x="356815" y="574063"/>
                      <a:pt x="356440" y="572141"/>
                      <a:pt x="350389" y="569273"/>
                    </a:cubicBezTo>
                    <a:cubicBezTo>
                      <a:pt x="348361" y="568312"/>
                      <a:pt x="346259" y="567516"/>
                      <a:pt x="344112" y="566825"/>
                    </a:cubicBezTo>
                    <a:cubicBezTo>
                      <a:pt x="326693" y="561194"/>
                      <a:pt x="310461" y="553131"/>
                      <a:pt x="294634" y="543971"/>
                    </a:cubicBezTo>
                    <a:cubicBezTo>
                      <a:pt x="244360" y="514870"/>
                      <a:pt x="206970" y="473726"/>
                      <a:pt x="180152" y="422581"/>
                    </a:cubicBezTo>
                    <a:cubicBezTo>
                      <a:pt x="173725" y="410313"/>
                      <a:pt x="173109" y="410103"/>
                      <a:pt x="163123" y="420074"/>
                    </a:cubicBezTo>
                    <a:cubicBezTo>
                      <a:pt x="119156" y="464026"/>
                      <a:pt x="75204" y="507992"/>
                      <a:pt x="31237" y="551945"/>
                    </a:cubicBezTo>
                    <a:cubicBezTo>
                      <a:pt x="28414" y="554768"/>
                      <a:pt x="25727" y="557756"/>
                      <a:pt x="22348" y="559948"/>
                    </a:cubicBezTo>
                    <a:cubicBezTo>
                      <a:pt x="16537" y="563747"/>
                      <a:pt x="10756" y="563192"/>
                      <a:pt x="6071" y="558431"/>
                    </a:cubicBezTo>
                    <a:cubicBezTo>
                      <a:pt x="1596" y="553897"/>
                      <a:pt x="1130" y="548611"/>
                      <a:pt x="4749" y="542725"/>
                    </a:cubicBezTo>
                    <a:cubicBezTo>
                      <a:pt x="6596" y="539721"/>
                      <a:pt x="9254" y="537394"/>
                      <a:pt x="11717" y="534931"/>
                    </a:cubicBezTo>
                    <a:cubicBezTo>
                      <a:pt x="59017" y="487616"/>
                      <a:pt x="106198" y="440165"/>
                      <a:pt x="153798" y="393135"/>
                    </a:cubicBezTo>
                    <a:cubicBezTo>
                      <a:pt x="161036" y="385987"/>
                      <a:pt x="163454" y="379605"/>
                      <a:pt x="160496" y="369484"/>
                    </a:cubicBezTo>
                    <a:cubicBezTo>
                      <a:pt x="147777" y="326073"/>
                      <a:pt x="146095" y="281821"/>
                      <a:pt x="155090" y="237644"/>
                    </a:cubicBezTo>
                    <a:cubicBezTo>
                      <a:pt x="168409" y="172294"/>
                      <a:pt x="199312" y="116479"/>
                      <a:pt x="250502" y="72993"/>
                    </a:cubicBezTo>
                    <a:cubicBezTo>
                      <a:pt x="318254" y="15421"/>
                      <a:pt x="396713" y="-7358"/>
                      <a:pt x="484512" y="5435"/>
                    </a:cubicBezTo>
                    <a:cubicBezTo>
                      <a:pt x="554547" y="15631"/>
                      <a:pt x="613169" y="48351"/>
                      <a:pt x="659809" y="101808"/>
                    </a:cubicBezTo>
                    <a:cubicBezTo>
                      <a:pt x="694031" y="141030"/>
                      <a:pt x="716089" y="186319"/>
                      <a:pt x="726255" y="237388"/>
                    </a:cubicBezTo>
                    <a:cubicBezTo>
                      <a:pt x="727712" y="244731"/>
                      <a:pt x="728177" y="252239"/>
                      <a:pt x="729664" y="259567"/>
                    </a:cubicBezTo>
                    <a:cubicBezTo>
                      <a:pt x="730174" y="262120"/>
                      <a:pt x="729424" y="265874"/>
                      <a:pt x="733643" y="266474"/>
                    </a:cubicBezTo>
                    <a:cubicBezTo>
                      <a:pt x="730730" y="262735"/>
                      <a:pt x="731376" y="258110"/>
                      <a:pt x="730805" y="253906"/>
                    </a:cubicBezTo>
                    <a:cubicBezTo>
                      <a:pt x="722426" y="191364"/>
                      <a:pt x="696268" y="137111"/>
                      <a:pt x="653067" y="91507"/>
                    </a:cubicBezTo>
                    <a:close/>
                  </a:path>
                </a:pathLst>
              </a:custGeom>
              <a:grpFill/>
              <a:ln w="1491" cap="flat">
                <a:noFill/>
                <a:prstDash val="solid"/>
                <a:miter/>
              </a:ln>
            </p:spPr>
            <p:txBody>
              <a:bodyPr rtlCol="0" anchor="ctr"/>
              <a:lstStyle/>
              <a:p>
                <a:endParaRPr lang="en-IN"/>
              </a:p>
            </p:txBody>
          </p:sp>
          <p:sp>
            <p:nvSpPr>
              <p:cNvPr id="4178" name="Freeform: Shape 4177">
                <a:extLst>
                  <a:ext uri="{FF2B5EF4-FFF2-40B4-BE49-F238E27FC236}">
                    <a16:creationId xmlns:a16="http://schemas.microsoft.com/office/drawing/2014/main" id="{9293EA46-06F5-5D44-D032-00EF0F0B917D}"/>
                  </a:ext>
                </a:extLst>
              </p:cNvPr>
              <p:cNvSpPr/>
              <p:nvPr/>
            </p:nvSpPr>
            <p:spPr>
              <a:xfrm rot="5400000">
                <a:off x="8284475" y="1547895"/>
                <a:ext cx="227466" cy="229534"/>
              </a:xfrm>
              <a:custGeom>
                <a:avLst/>
                <a:gdLst>
                  <a:gd name="connsiteX0" fmla="*/ 18769 w 227466"/>
                  <a:gd name="connsiteY0" fmla="*/ 226397 h 229534"/>
                  <a:gd name="connsiteX1" fmla="*/ 54387 w 227466"/>
                  <a:gd name="connsiteY1" fmla="*/ 192265 h 229534"/>
                  <a:gd name="connsiteX2" fmla="*/ 216891 w 227466"/>
                  <a:gd name="connsiteY2" fmla="*/ 29852 h 229534"/>
                  <a:gd name="connsiteX3" fmla="*/ 225180 w 227466"/>
                  <a:gd name="connsiteY3" fmla="*/ 20256 h 229534"/>
                  <a:gd name="connsiteX4" fmla="*/ 223813 w 227466"/>
                  <a:gd name="connsiteY4" fmla="*/ 3754 h 229534"/>
                  <a:gd name="connsiteX5" fmla="*/ 207386 w 227466"/>
                  <a:gd name="connsiteY5" fmla="*/ 2327 h 229534"/>
                  <a:gd name="connsiteX6" fmla="*/ 199352 w 227466"/>
                  <a:gd name="connsiteY6" fmla="*/ 9009 h 229534"/>
                  <a:gd name="connsiteX7" fmla="*/ 9910 w 227466"/>
                  <a:gd name="connsiteY7" fmla="*/ 198452 h 229534"/>
                  <a:gd name="connsiteX8" fmla="*/ 4864 w 227466"/>
                  <a:gd name="connsiteY8" fmla="*/ 203963 h 229534"/>
                  <a:gd name="connsiteX9" fmla="*/ 6171 w 227466"/>
                  <a:gd name="connsiteY9" fmla="*/ 225300 h 229534"/>
                  <a:gd name="connsiteX10" fmla="*/ 8498 w 227466"/>
                  <a:gd name="connsiteY10" fmla="*/ 229535 h 229534"/>
                  <a:gd name="connsiteX11" fmla="*/ 17493 w 227466"/>
                  <a:gd name="connsiteY11" fmla="*/ 229535 h 229534"/>
                  <a:gd name="connsiteX12" fmla="*/ 18784 w 227466"/>
                  <a:gd name="connsiteY12" fmla="*/ 226367 h 2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466" h="229534">
                    <a:moveTo>
                      <a:pt x="18769" y="226397"/>
                    </a:moveTo>
                    <a:cubicBezTo>
                      <a:pt x="31953" y="216396"/>
                      <a:pt x="42750" y="203873"/>
                      <a:pt x="54387" y="192265"/>
                    </a:cubicBezTo>
                    <a:cubicBezTo>
                      <a:pt x="108640" y="138222"/>
                      <a:pt x="162743" y="84014"/>
                      <a:pt x="216891" y="29852"/>
                    </a:cubicBezTo>
                    <a:cubicBezTo>
                      <a:pt x="219879" y="26848"/>
                      <a:pt x="223017" y="23980"/>
                      <a:pt x="225180" y="20256"/>
                    </a:cubicBezTo>
                    <a:cubicBezTo>
                      <a:pt x="228648" y="14310"/>
                      <a:pt x="228153" y="8138"/>
                      <a:pt x="223813" y="3754"/>
                    </a:cubicBezTo>
                    <a:cubicBezTo>
                      <a:pt x="219413" y="-691"/>
                      <a:pt x="213332" y="-1217"/>
                      <a:pt x="207386" y="2327"/>
                    </a:cubicBezTo>
                    <a:cubicBezTo>
                      <a:pt x="204367" y="4129"/>
                      <a:pt x="201830" y="6532"/>
                      <a:pt x="199352" y="9009"/>
                    </a:cubicBezTo>
                    <a:cubicBezTo>
                      <a:pt x="136210" y="72152"/>
                      <a:pt x="73052" y="135309"/>
                      <a:pt x="9910" y="198452"/>
                    </a:cubicBezTo>
                    <a:cubicBezTo>
                      <a:pt x="8153" y="200209"/>
                      <a:pt x="6396" y="201980"/>
                      <a:pt x="4864" y="203963"/>
                    </a:cubicBezTo>
                    <a:cubicBezTo>
                      <a:pt x="-1953" y="212807"/>
                      <a:pt x="-1683" y="217117"/>
                      <a:pt x="6171" y="225300"/>
                    </a:cubicBezTo>
                    <a:cubicBezTo>
                      <a:pt x="7312" y="226487"/>
                      <a:pt x="9189" y="227328"/>
                      <a:pt x="8498" y="229535"/>
                    </a:cubicBezTo>
                    <a:lnTo>
                      <a:pt x="17493" y="229535"/>
                    </a:lnTo>
                    <a:cubicBezTo>
                      <a:pt x="16937" y="228078"/>
                      <a:pt x="17808" y="227117"/>
                      <a:pt x="18784" y="226367"/>
                    </a:cubicBezTo>
                    <a:close/>
                  </a:path>
                </a:pathLst>
              </a:custGeom>
              <a:grpFill/>
              <a:ln w="1491" cap="flat">
                <a:noFill/>
                <a:prstDash val="solid"/>
                <a:miter/>
              </a:ln>
            </p:spPr>
            <p:txBody>
              <a:bodyPr rtlCol="0" anchor="ctr"/>
              <a:lstStyle/>
              <a:p>
                <a:endParaRPr lang="en-IN"/>
              </a:p>
            </p:txBody>
          </p:sp>
          <p:sp>
            <p:nvSpPr>
              <p:cNvPr id="4179" name="Freeform: Shape 4178">
                <a:extLst>
                  <a:ext uri="{FF2B5EF4-FFF2-40B4-BE49-F238E27FC236}">
                    <a16:creationId xmlns:a16="http://schemas.microsoft.com/office/drawing/2014/main" id="{39271E2B-5A60-432B-F599-D01A9EEB4836}"/>
                  </a:ext>
                </a:extLst>
              </p:cNvPr>
              <p:cNvSpPr/>
              <p:nvPr/>
            </p:nvSpPr>
            <p:spPr>
              <a:xfrm rot="5400000">
                <a:off x="8283390" y="1546918"/>
                <a:ext cx="231752" cy="231773"/>
              </a:xfrm>
              <a:custGeom>
                <a:avLst/>
                <a:gdLst>
                  <a:gd name="connsiteX0" fmla="*/ 223366 w 231752"/>
                  <a:gd name="connsiteY0" fmla="*/ 29567 h 231773"/>
                  <a:gd name="connsiteX1" fmla="*/ 229567 w 231752"/>
                  <a:gd name="connsiteY1" fmla="*/ 22149 h 231773"/>
                  <a:gd name="connsiteX2" fmla="*/ 229567 w 231752"/>
                  <a:gd name="connsiteY2" fmla="*/ 7343 h 231773"/>
                  <a:gd name="connsiteX3" fmla="*/ 216548 w 231752"/>
                  <a:gd name="connsiteY3" fmla="*/ 1 h 231773"/>
                  <a:gd name="connsiteX4" fmla="*/ 202613 w 231752"/>
                  <a:gd name="connsiteY4" fmla="*/ 7824 h 231773"/>
                  <a:gd name="connsiteX5" fmla="*/ 8411 w 231752"/>
                  <a:gd name="connsiteY5" fmla="*/ 202132 h 231773"/>
                  <a:gd name="connsiteX6" fmla="*/ 10483 w 231752"/>
                  <a:gd name="connsiteY6" fmla="*/ 231743 h 231773"/>
                  <a:gd name="connsiteX7" fmla="*/ 8156 w 231752"/>
                  <a:gd name="connsiteY7" fmla="*/ 227509 h 231773"/>
                  <a:gd name="connsiteX8" fmla="*/ 6849 w 231752"/>
                  <a:gd name="connsiteY8" fmla="*/ 206171 h 231773"/>
                  <a:gd name="connsiteX9" fmla="*/ 11895 w 231752"/>
                  <a:gd name="connsiteY9" fmla="*/ 200660 h 231773"/>
                  <a:gd name="connsiteX10" fmla="*/ 201337 w 231752"/>
                  <a:gd name="connsiteY10" fmla="*/ 11218 h 231773"/>
                  <a:gd name="connsiteX11" fmla="*/ 209371 w 231752"/>
                  <a:gd name="connsiteY11" fmla="*/ 4535 h 231773"/>
                  <a:gd name="connsiteX12" fmla="*/ 225798 w 231752"/>
                  <a:gd name="connsiteY12" fmla="*/ 5962 h 231773"/>
                  <a:gd name="connsiteX13" fmla="*/ 227165 w 231752"/>
                  <a:gd name="connsiteY13" fmla="*/ 22465 h 231773"/>
                  <a:gd name="connsiteX14" fmla="*/ 218876 w 231752"/>
                  <a:gd name="connsiteY14" fmla="*/ 32060 h 231773"/>
                  <a:gd name="connsiteX15" fmla="*/ 56372 w 231752"/>
                  <a:gd name="connsiteY15" fmla="*/ 194473 h 231773"/>
                  <a:gd name="connsiteX16" fmla="*/ 20754 w 231752"/>
                  <a:gd name="connsiteY16" fmla="*/ 228605 h 231773"/>
                  <a:gd name="connsiteX17" fmla="*/ 19463 w 231752"/>
                  <a:gd name="connsiteY17" fmla="*/ 231773 h 231773"/>
                  <a:gd name="connsiteX18" fmla="*/ 29584 w 231752"/>
                  <a:gd name="connsiteY18" fmla="*/ 223304 h 231773"/>
                  <a:gd name="connsiteX19" fmla="*/ 223336 w 231752"/>
                  <a:gd name="connsiteY19" fmla="*/ 29612 h 23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1752" h="231773">
                    <a:moveTo>
                      <a:pt x="223366" y="29567"/>
                    </a:moveTo>
                    <a:cubicBezTo>
                      <a:pt x="225633" y="27285"/>
                      <a:pt x="227870" y="24852"/>
                      <a:pt x="229567" y="22149"/>
                    </a:cubicBezTo>
                    <a:cubicBezTo>
                      <a:pt x="232586" y="17344"/>
                      <a:pt x="232375" y="12314"/>
                      <a:pt x="229567" y="7343"/>
                    </a:cubicBezTo>
                    <a:cubicBezTo>
                      <a:pt x="226684" y="2238"/>
                      <a:pt x="221969" y="-44"/>
                      <a:pt x="216548" y="1"/>
                    </a:cubicBezTo>
                    <a:cubicBezTo>
                      <a:pt x="210752" y="46"/>
                      <a:pt x="206578" y="3845"/>
                      <a:pt x="202613" y="7824"/>
                    </a:cubicBezTo>
                    <a:cubicBezTo>
                      <a:pt x="137909" y="72618"/>
                      <a:pt x="73145" y="137367"/>
                      <a:pt x="8411" y="202132"/>
                    </a:cubicBezTo>
                    <a:cubicBezTo>
                      <a:pt x="-3407" y="213964"/>
                      <a:pt x="-2821" y="222058"/>
                      <a:pt x="10483" y="231743"/>
                    </a:cubicBezTo>
                    <a:cubicBezTo>
                      <a:pt x="11174" y="229536"/>
                      <a:pt x="9297" y="228695"/>
                      <a:pt x="8156" y="227509"/>
                    </a:cubicBezTo>
                    <a:cubicBezTo>
                      <a:pt x="302" y="219325"/>
                      <a:pt x="32" y="215015"/>
                      <a:pt x="6849" y="206171"/>
                    </a:cubicBezTo>
                    <a:cubicBezTo>
                      <a:pt x="8381" y="204189"/>
                      <a:pt x="10138" y="202417"/>
                      <a:pt x="11895" y="200660"/>
                    </a:cubicBezTo>
                    <a:cubicBezTo>
                      <a:pt x="75037" y="137503"/>
                      <a:pt x="138180" y="74360"/>
                      <a:pt x="201337" y="11218"/>
                    </a:cubicBezTo>
                    <a:cubicBezTo>
                      <a:pt x="203815" y="8740"/>
                      <a:pt x="206352" y="6352"/>
                      <a:pt x="209371" y="4535"/>
                    </a:cubicBezTo>
                    <a:cubicBezTo>
                      <a:pt x="215317" y="977"/>
                      <a:pt x="221414" y="1517"/>
                      <a:pt x="225798" y="5962"/>
                    </a:cubicBezTo>
                    <a:cubicBezTo>
                      <a:pt x="230138" y="10347"/>
                      <a:pt x="230633" y="16518"/>
                      <a:pt x="227165" y="22465"/>
                    </a:cubicBezTo>
                    <a:cubicBezTo>
                      <a:pt x="225002" y="26189"/>
                      <a:pt x="221864" y="29072"/>
                      <a:pt x="218876" y="32060"/>
                    </a:cubicBezTo>
                    <a:cubicBezTo>
                      <a:pt x="164728" y="86208"/>
                      <a:pt x="110640" y="140431"/>
                      <a:pt x="56372" y="194473"/>
                    </a:cubicBezTo>
                    <a:cubicBezTo>
                      <a:pt x="44720" y="206081"/>
                      <a:pt x="33938" y="218604"/>
                      <a:pt x="20754" y="228605"/>
                    </a:cubicBezTo>
                    <a:cubicBezTo>
                      <a:pt x="19778" y="229356"/>
                      <a:pt x="18907" y="230317"/>
                      <a:pt x="19463" y="231773"/>
                    </a:cubicBezTo>
                    <a:cubicBezTo>
                      <a:pt x="22856" y="228965"/>
                      <a:pt x="26490" y="226398"/>
                      <a:pt x="29584" y="223304"/>
                    </a:cubicBezTo>
                    <a:cubicBezTo>
                      <a:pt x="94213" y="158780"/>
                      <a:pt x="158782" y="94211"/>
                      <a:pt x="223336" y="29612"/>
                    </a:cubicBezTo>
                    <a:close/>
                  </a:path>
                </a:pathLst>
              </a:custGeom>
              <a:grpFill/>
              <a:ln w="1491" cap="flat">
                <a:noFill/>
                <a:prstDash val="solid"/>
                <a:miter/>
              </a:ln>
            </p:spPr>
            <p:txBody>
              <a:bodyPr rtlCol="0" anchor="ctr"/>
              <a:lstStyle/>
              <a:p>
                <a:endParaRPr lang="en-IN"/>
              </a:p>
            </p:txBody>
          </p:sp>
          <p:sp>
            <p:nvSpPr>
              <p:cNvPr id="4180" name="Freeform: Shape 4179">
                <a:extLst>
                  <a:ext uri="{FF2B5EF4-FFF2-40B4-BE49-F238E27FC236}">
                    <a16:creationId xmlns:a16="http://schemas.microsoft.com/office/drawing/2014/main" id="{0C3EF71E-CFF8-D529-0FD5-7B35E0B0BDA1}"/>
                  </a:ext>
                </a:extLst>
              </p:cNvPr>
              <p:cNvSpPr/>
              <p:nvPr/>
            </p:nvSpPr>
            <p:spPr>
              <a:xfrm rot="5400000">
                <a:off x="8300007" y="1780855"/>
                <a:ext cx="29721" cy="29825"/>
              </a:xfrm>
              <a:custGeom>
                <a:avLst/>
                <a:gdLst>
                  <a:gd name="connsiteX0" fmla="*/ 15005 w 29721"/>
                  <a:gd name="connsiteY0" fmla="*/ 0 h 29825"/>
                  <a:gd name="connsiteX1" fmla="*/ 4 w 29721"/>
                  <a:gd name="connsiteY1" fmla="*/ 14656 h 29825"/>
                  <a:gd name="connsiteX2" fmla="*/ 15230 w 29721"/>
                  <a:gd name="connsiteY2" fmla="*/ 29822 h 29825"/>
                  <a:gd name="connsiteX3" fmla="*/ 29721 w 29721"/>
                  <a:gd name="connsiteY3" fmla="*/ 14806 h 29825"/>
                  <a:gd name="connsiteX4" fmla="*/ 15005 w 29721"/>
                  <a:gd name="connsiteY4" fmla="*/ 0 h 2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21" h="29825">
                    <a:moveTo>
                      <a:pt x="15005" y="0"/>
                    </a:moveTo>
                    <a:cubicBezTo>
                      <a:pt x="7302" y="-45"/>
                      <a:pt x="184" y="6908"/>
                      <a:pt x="4" y="14656"/>
                    </a:cubicBezTo>
                    <a:cubicBezTo>
                      <a:pt x="-191" y="22614"/>
                      <a:pt x="7226" y="30002"/>
                      <a:pt x="15230" y="29822"/>
                    </a:cubicBezTo>
                    <a:cubicBezTo>
                      <a:pt x="23083" y="29642"/>
                      <a:pt x="29796" y="22689"/>
                      <a:pt x="29721" y="14806"/>
                    </a:cubicBezTo>
                    <a:cubicBezTo>
                      <a:pt x="29660" y="6878"/>
                      <a:pt x="22858" y="45"/>
                      <a:pt x="15005" y="0"/>
                    </a:cubicBezTo>
                    <a:close/>
                  </a:path>
                </a:pathLst>
              </a:custGeom>
              <a:grpFill/>
              <a:ln w="1491" cap="flat">
                <a:noFill/>
                <a:prstDash val="solid"/>
                <a:miter/>
              </a:ln>
            </p:spPr>
            <p:txBody>
              <a:bodyPr rtlCol="0" anchor="ctr"/>
              <a:lstStyle/>
              <a:p>
                <a:endParaRPr lang="en-IN"/>
              </a:p>
            </p:txBody>
          </p:sp>
        </p:grpSp>
        <p:grpSp>
          <p:nvGrpSpPr>
            <p:cNvPr id="28" name="Group 27">
              <a:extLst>
                <a:ext uri="{FF2B5EF4-FFF2-40B4-BE49-F238E27FC236}">
                  <a16:creationId xmlns:a16="http://schemas.microsoft.com/office/drawing/2014/main" id="{7E9E1A41-5492-7FCA-8746-1288DFD06BCF}"/>
                </a:ext>
              </a:extLst>
            </p:cNvPr>
            <p:cNvGrpSpPr/>
            <p:nvPr/>
          </p:nvGrpSpPr>
          <p:grpSpPr>
            <a:xfrm>
              <a:off x="5798331" y="4211485"/>
              <a:ext cx="529826" cy="529382"/>
              <a:chOff x="11026550" y="3411959"/>
              <a:chExt cx="1135218" cy="1134269"/>
            </a:xfrm>
            <a:solidFill>
              <a:schemeClr val="bg1"/>
            </a:solidFill>
          </p:grpSpPr>
          <p:sp>
            <p:nvSpPr>
              <p:cNvPr id="4111" name="Freeform: Shape 4110">
                <a:extLst>
                  <a:ext uri="{FF2B5EF4-FFF2-40B4-BE49-F238E27FC236}">
                    <a16:creationId xmlns:a16="http://schemas.microsoft.com/office/drawing/2014/main" id="{CCBB1F4C-10AA-DF1D-DBA5-9A00CEDA47BC}"/>
                  </a:ext>
                </a:extLst>
              </p:cNvPr>
              <p:cNvSpPr/>
              <p:nvPr/>
            </p:nvSpPr>
            <p:spPr>
              <a:xfrm>
                <a:off x="11348053" y="4050107"/>
                <a:ext cx="491961" cy="496120"/>
              </a:xfrm>
              <a:custGeom>
                <a:avLst/>
                <a:gdLst>
                  <a:gd name="connsiteX0" fmla="*/ 274150 w 491961"/>
                  <a:gd name="connsiteY0" fmla="*/ 490521 h 496120"/>
                  <a:gd name="connsiteX1" fmla="*/ 337969 w 491961"/>
                  <a:gd name="connsiteY1" fmla="*/ 472655 h 496120"/>
                  <a:gd name="connsiteX2" fmla="*/ 460691 w 491961"/>
                  <a:gd name="connsiteY2" fmla="*/ 361785 h 496120"/>
                  <a:gd name="connsiteX3" fmla="*/ 491386 w 491961"/>
                  <a:gd name="connsiteY3" fmla="*/ 229938 h 496120"/>
                  <a:gd name="connsiteX4" fmla="*/ 438232 w 491961"/>
                  <a:gd name="connsiteY4" fmla="*/ 96047 h 496120"/>
                  <a:gd name="connsiteX5" fmla="*/ 311067 w 491961"/>
                  <a:gd name="connsiteY5" fmla="*/ 9827 h 496120"/>
                  <a:gd name="connsiteX6" fmla="*/ 140258 w 491961"/>
                  <a:gd name="connsiteY6" fmla="*/ 26775 h 496120"/>
                  <a:gd name="connsiteX7" fmla="*/ 1774 w 491961"/>
                  <a:gd name="connsiteY7" fmla="*/ 221820 h 496120"/>
                  <a:gd name="connsiteX8" fmla="*/ 38099 w 491961"/>
                  <a:gd name="connsiteY8" fmla="*/ 371622 h 496120"/>
                  <a:gd name="connsiteX9" fmla="*/ 211633 w 491961"/>
                  <a:gd name="connsiteY9" fmla="*/ 489365 h 496120"/>
                  <a:gd name="connsiteX10" fmla="*/ 223870 w 491961"/>
                  <a:gd name="connsiteY10" fmla="*/ 496121 h 496120"/>
                  <a:gd name="connsiteX11" fmla="*/ 237173 w 491961"/>
                  <a:gd name="connsiteY11" fmla="*/ 496121 h 496120"/>
                  <a:gd name="connsiteX12" fmla="*/ 252699 w 491961"/>
                  <a:gd name="connsiteY12" fmla="*/ 496121 h 496120"/>
                  <a:gd name="connsiteX13" fmla="*/ 263780 w 491961"/>
                  <a:gd name="connsiteY13" fmla="*/ 496121 h 496120"/>
                  <a:gd name="connsiteX14" fmla="*/ 274120 w 491961"/>
                  <a:gd name="connsiteY14" fmla="*/ 490521 h 496120"/>
                  <a:gd name="connsiteX15" fmla="*/ 343866 w 491961"/>
                  <a:gd name="connsiteY15" fmla="*/ 438138 h 496120"/>
                  <a:gd name="connsiteX16" fmla="*/ 354828 w 491961"/>
                  <a:gd name="connsiteY16" fmla="*/ 403383 h 496120"/>
                  <a:gd name="connsiteX17" fmla="*/ 362057 w 491961"/>
                  <a:gd name="connsiteY17" fmla="*/ 398406 h 496120"/>
                  <a:gd name="connsiteX18" fmla="*/ 398560 w 491961"/>
                  <a:gd name="connsiteY18" fmla="*/ 398465 h 496120"/>
                  <a:gd name="connsiteX19" fmla="*/ 343836 w 491961"/>
                  <a:gd name="connsiteY19" fmla="*/ 438108 h 496120"/>
                  <a:gd name="connsiteX20" fmla="*/ 438084 w 491961"/>
                  <a:gd name="connsiteY20" fmla="*/ 149111 h 496120"/>
                  <a:gd name="connsiteX21" fmla="*/ 458943 w 491961"/>
                  <a:gd name="connsiteY21" fmla="*/ 211598 h 496120"/>
                  <a:gd name="connsiteX22" fmla="*/ 456661 w 491961"/>
                  <a:gd name="connsiteY22" fmla="*/ 211035 h 496120"/>
                  <a:gd name="connsiteX23" fmla="*/ 438084 w 491961"/>
                  <a:gd name="connsiteY23" fmla="*/ 149111 h 496120"/>
                  <a:gd name="connsiteX24" fmla="*/ 456276 w 491961"/>
                  <a:gd name="connsiteY24" fmla="*/ 251863 h 496120"/>
                  <a:gd name="connsiteX25" fmla="*/ 461165 w 491961"/>
                  <a:gd name="connsiteY25" fmla="*/ 261848 h 496120"/>
                  <a:gd name="connsiteX26" fmla="*/ 428929 w 491961"/>
                  <a:gd name="connsiteY26" fmla="*/ 360541 h 496120"/>
                  <a:gd name="connsiteX27" fmla="*/ 418885 w 491961"/>
                  <a:gd name="connsiteY27" fmla="*/ 365340 h 496120"/>
                  <a:gd name="connsiteX28" fmla="*/ 383301 w 491961"/>
                  <a:gd name="connsiteY28" fmla="*/ 365281 h 496120"/>
                  <a:gd name="connsiteX29" fmla="*/ 328844 w 491961"/>
                  <a:gd name="connsiteY29" fmla="*/ 338615 h 496120"/>
                  <a:gd name="connsiteX30" fmla="*/ 323866 w 491961"/>
                  <a:gd name="connsiteY30" fmla="*/ 314172 h 496120"/>
                  <a:gd name="connsiteX31" fmla="*/ 346177 w 491961"/>
                  <a:gd name="connsiteY31" fmla="*/ 246085 h 496120"/>
                  <a:gd name="connsiteX32" fmla="*/ 355747 w 491961"/>
                  <a:gd name="connsiteY32" fmla="*/ 235182 h 496120"/>
                  <a:gd name="connsiteX33" fmla="*/ 395893 w 491961"/>
                  <a:gd name="connsiteY33" fmla="*/ 216990 h 496120"/>
                  <a:gd name="connsiteX34" fmla="*/ 409848 w 491961"/>
                  <a:gd name="connsiteY34" fmla="*/ 218057 h 496120"/>
                  <a:gd name="connsiteX35" fmla="*/ 456276 w 491961"/>
                  <a:gd name="connsiteY35" fmla="*/ 251863 h 496120"/>
                  <a:gd name="connsiteX36" fmla="*/ 313793 w 491961"/>
                  <a:gd name="connsiteY36" fmla="*/ 50033 h 496120"/>
                  <a:gd name="connsiteX37" fmla="*/ 330562 w 491961"/>
                  <a:gd name="connsiteY37" fmla="*/ 47900 h 496120"/>
                  <a:gd name="connsiteX38" fmla="*/ 410026 w 491961"/>
                  <a:gd name="connsiteY38" fmla="*/ 106328 h 496120"/>
                  <a:gd name="connsiteX39" fmla="*/ 412604 w 491961"/>
                  <a:gd name="connsiteY39" fmla="*/ 119009 h 496120"/>
                  <a:gd name="connsiteX40" fmla="*/ 394204 w 491961"/>
                  <a:gd name="connsiteY40" fmla="*/ 175658 h 496120"/>
                  <a:gd name="connsiteX41" fmla="*/ 386175 w 491961"/>
                  <a:gd name="connsiteY41" fmla="*/ 185258 h 496120"/>
                  <a:gd name="connsiteX42" fmla="*/ 343925 w 491961"/>
                  <a:gd name="connsiteY42" fmla="*/ 204250 h 496120"/>
                  <a:gd name="connsiteX43" fmla="*/ 330977 w 491961"/>
                  <a:gd name="connsiteY43" fmla="*/ 202650 h 496120"/>
                  <a:gd name="connsiteX44" fmla="*/ 271009 w 491961"/>
                  <a:gd name="connsiteY44" fmla="*/ 159155 h 496120"/>
                  <a:gd name="connsiteX45" fmla="*/ 262624 w 491961"/>
                  <a:gd name="connsiteY45" fmla="*/ 142889 h 496120"/>
                  <a:gd name="connsiteX46" fmla="*/ 262772 w 491961"/>
                  <a:gd name="connsiteY46" fmla="*/ 119661 h 496120"/>
                  <a:gd name="connsiteX47" fmla="*/ 288816 w 491961"/>
                  <a:gd name="connsiteY47" fmla="*/ 68225 h 496120"/>
                  <a:gd name="connsiteX48" fmla="*/ 313822 w 491961"/>
                  <a:gd name="connsiteY48" fmla="*/ 50033 h 496120"/>
                  <a:gd name="connsiteX49" fmla="*/ 313763 w 491961"/>
                  <a:gd name="connsiteY49" fmla="*/ 239419 h 496120"/>
                  <a:gd name="connsiteX50" fmla="*/ 291571 w 491961"/>
                  <a:gd name="connsiteY50" fmla="*/ 307594 h 496120"/>
                  <a:gd name="connsiteX51" fmla="*/ 281409 w 491961"/>
                  <a:gd name="connsiteY51" fmla="*/ 314527 h 496120"/>
                  <a:gd name="connsiteX52" fmla="*/ 243425 w 491961"/>
                  <a:gd name="connsiteY52" fmla="*/ 314409 h 496120"/>
                  <a:gd name="connsiteX53" fmla="*/ 204019 w 491961"/>
                  <a:gd name="connsiteY53" fmla="*/ 312157 h 496120"/>
                  <a:gd name="connsiteX54" fmla="*/ 189886 w 491961"/>
                  <a:gd name="connsiteY54" fmla="*/ 273670 h 496120"/>
                  <a:gd name="connsiteX55" fmla="*/ 179694 w 491961"/>
                  <a:gd name="connsiteY55" fmla="*/ 243360 h 496120"/>
                  <a:gd name="connsiteX56" fmla="*/ 184938 w 491961"/>
                  <a:gd name="connsiteY56" fmla="*/ 226145 h 496120"/>
                  <a:gd name="connsiteX57" fmla="*/ 238714 w 491961"/>
                  <a:gd name="connsiteY57" fmla="*/ 187273 h 496120"/>
                  <a:gd name="connsiteX58" fmla="*/ 253024 w 491961"/>
                  <a:gd name="connsiteY58" fmla="*/ 186740 h 496120"/>
                  <a:gd name="connsiteX59" fmla="*/ 309319 w 491961"/>
                  <a:gd name="connsiteY59" fmla="*/ 227775 h 496120"/>
                  <a:gd name="connsiteX60" fmla="*/ 313763 w 491961"/>
                  <a:gd name="connsiteY60" fmla="*/ 239419 h 496120"/>
                  <a:gd name="connsiteX61" fmla="*/ 279898 w 491961"/>
                  <a:gd name="connsiteY61" fmla="*/ 33501 h 496120"/>
                  <a:gd name="connsiteX62" fmla="*/ 248521 w 491961"/>
                  <a:gd name="connsiteY62" fmla="*/ 56552 h 496120"/>
                  <a:gd name="connsiteX63" fmla="*/ 240788 w 491961"/>
                  <a:gd name="connsiteY63" fmla="*/ 54389 h 496120"/>
                  <a:gd name="connsiteX64" fmla="*/ 212285 w 491961"/>
                  <a:gd name="connsiteY64" fmla="*/ 33649 h 496120"/>
                  <a:gd name="connsiteX65" fmla="*/ 279898 w 491961"/>
                  <a:gd name="connsiteY65" fmla="*/ 33501 h 496120"/>
                  <a:gd name="connsiteX66" fmla="*/ 94453 w 491961"/>
                  <a:gd name="connsiteY66" fmla="*/ 92758 h 496120"/>
                  <a:gd name="connsiteX67" fmla="*/ 162154 w 491961"/>
                  <a:gd name="connsiteY67" fmla="*/ 47663 h 496120"/>
                  <a:gd name="connsiteX68" fmla="*/ 177946 w 491961"/>
                  <a:gd name="connsiteY68" fmla="*/ 49708 h 496120"/>
                  <a:gd name="connsiteX69" fmla="*/ 220907 w 491961"/>
                  <a:gd name="connsiteY69" fmla="*/ 80817 h 496120"/>
                  <a:gd name="connsiteX70" fmla="*/ 229618 w 491961"/>
                  <a:gd name="connsiteY70" fmla="*/ 98032 h 496120"/>
                  <a:gd name="connsiteX71" fmla="*/ 229470 w 491961"/>
                  <a:gd name="connsiteY71" fmla="*/ 120164 h 496120"/>
                  <a:gd name="connsiteX72" fmla="*/ 203011 w 491961"/>
                  <a:gd name="connsiteY72" fmla="*/ 172607 h 496120"/>
                  <a:gd name="connsiteX73" fmla="*/ 162717 w 491961"/>
                  <a:gd name="connsiteY73" fmla="*/ 201732 h 496120"/>
                  <a:gd name="connsiteX74" fmla="*/ 145828 w 491961"/>
                  <a:gd name="connsiteY74" fmla="*/ 203154 h 496120"/>
                  <a:gd name="connsiteX75" fmla="*/ 101208 w 491961"/>
                  <a:gd name="connsiteY75" fmla="*/ 180547 h 496120"/>
                  <a:gd name="connsiteX76" fmla="*/ 84290 w 491961"/>
                  <a:gd name="connsiteY76" fmla="*/ 134356 h 496120"/>
                  <a:gd name="connsiteX77" fmla="*/ 94453 w 491961"/>
                  <a:gd name="connsiteY77" fmla="*/ 92728 h 496120"/>
                  <a:gd name="connsiteX78" fmla="*/ 54306 w 491961"/>
                  <a:gd name="connsiteY78" fmla="*/ 148578 h 496120"/>
                  <a:gd name="connsiteX79" fmla="*/ 65891 w 491961"/>
                  <a:gd name="connsiteY79" fmla="*/ 183303 h 496120"/>
                  <a:gd name="connsiteX80" fmla="*/ 63787 w 491961"/>
                  <a:gd name="connsiteY80" fmla="*/ 190917 h 496120"/>
                  <a:gd name="connsiteX81" fmla="*/ 33181 w 491961"/>
                  <a:gd name="connsiteY81" fmla="*/ 212901 h 496120"/>
                  <a:gd name="connsiteX82" fmla="*/ 54335 w 491961"/>
                  <a:gd name="connsiteY82" fmla="*/ 148578 h 496120"/>
                  <a:gd name="connsiteX83" fmla="*/ 94897 w 491961"/>
                  <a:gd name="connsiteY83" fmla="*/ 399413 h 496120"/>
                  <a:gd name="connsiteX84" fmla="*/ 97415 w 491961"/>
                  <a:gd name="connsiteY84" fmla="*/ 398613 h 496120"/>
                  <a:gd name="connsiteX85" fmla="*/ 134036 w 491961"/>
                  <a:gd name="connsiteY85" fmla="*/ 400213 h 496120"/>
                  <a:gd name="connsiteX86" fmla="*/ 148554 w 491961"/>
                  <a:gd name="connsiteY86" fmla="*/ 438167 h 496120"/>
                  <a:gd name="connsiteX87" fmla="*/ 94867 w 491961"/>
                  <a:gd name="connsiteY87" fmla="*/ 399443 h 496120"/>
                  <a:gd name="connsiteX88" fmla="*/ 102600 w 491961"/>
                  <a:gd name="connsiteY88" fmla="*/ 365251 h 496120"/>
                  <a:gd name="connsiteX89" fmla="*/ 90453 w 491961"/>
                  <a:gd name="connsiteY89" fmla="*/ 365370 h 496120"/>
                  <a:gd name="connsiteX90" fmla="*/ 53002 w 491961"/>
                  <a:gd name="connsiteY90" fmla="*/ 342793 h 496120"/>
                  <a:gd name="connsiteX91" fmla="*/ 31166 w 491961"/>
                  <a:gd name="connsiteY91" fmla="*/ 264574 h 496120"/>
                  <a:gd name="connsiteX92" fmla="*/ 37358 w 491961"/>
                  <a:gd name="connsiteY92" fmla="*/ 250885 h 496120"/>
                  <a:gd name="connsiteX93" fmla="*/ 81149 w 491961"/>
                  <a:gd name="connsiteY93" fmla="*/ 219064 h 496120"/>
                  <a:gd name="connsiteX94" fmla="*/ 96971 w 491961"/>
                  <a:gd name="connsiteY94" fmla="*/ 217050 h 496120"/>
                  <a:gd name="connsiteX95" fmla="*/ 141740 w 491961"/>
                  <a:gd name="connsiteY95" fmla="*/ 239567 h 496120"/>
                  <a:gd name="connsiteX96" fmla="*/ 158687 w 491961"/>
                  <a:gd name="connsiteY96" fmla="*/ 285491 h 496120"/>
                  <a:gd name="connsiteX97" fmla="*/ 168702 w 491961"/>
                  <a:gd name="connsiteY97" fmla="*/ 315831 h 496120"/>
                  <a:gd name="connsiteX98" fmla="*/ 165028 w 491961"/>
                  <a:gd name="connsiteY98" fmla="*/ 336482 h 496120"/>
                  <a:gd name="connsiteX99" fmla="*/ 102541 w 491961"/>
                  <a:gd name="connsiteY99" fmla="*/ 365251 h 496120"/>
                  <a:gd name="connsiteX100" fmla="*/ 246595 w 491961"/>
                  <a:gd name="connsiteY100" fmla="*/ 461959 h 496120"/>
                  <a:gd name="connsiteX101" fmla="*/ 195397 w 491961"/>
                  <a:gd name="connsiteY101" fmla="*/ 456004 h 496120"/>
                  <a:gd name="connsiteX102" fmla="*/ 186420 w 491961"/>
                  <a:gd name="connsiteY102" fmla="*/ 447767 h 496120"/>
                  <a:gd name="connsiteX103" fmla="*/ 168405 w 491961"/>
                  <a:gd name="connsiteY103" fmla="*/ 392184 h 496120"/>
                  <a:gd name="connsiteX104" fmla="*/ 170657 w 491961"/>
                  <a:gd name="connsiteY104" fmla="*/ 380451 h 496120"/>
                  <a:gd name="connsiteX105" fmla="*/ 171368 w 491961"/>
                  <a:gd name="connsiteY105" fmla="*/ 379621 h 496120"/>
                  <a:gd name="connsiteX106" fmla="*/ 199486 w 491961"/>
                  <a:gd name="connsiteY106" fmla="*/ 349193 h 496120"/>
                  <a:gd name="connsiteX107" fmla="*/ 239840 w 491961"/>
                  <a:gd name="connsiteY107" fmla="*/ 347711 h 496120"/>
                  <a:gd name="connsiteX108" fmla="*/ 253113 w 491961"/>
                  <a:gd name="connsiteY108" fmla="*/ 347711 h 496120"/>
                  <a:gd name="connsiteX109" fmla="*/ 293408 w 491961"/>
                  <a:gd name="connsiteY109" fmla="*/ 349459 h 496120"/>
                  <a:gd name="connsiteX110" fmla="*/ 320755 w 491961"/>
                  <a:gd name="connsiteY110" fmla="*/ 379236 h 496120"/>
                  <a:gd name="connsiteX111" fmla="*/ 323718 w 491961"/>
                  <a:gd name="connsiteY111" fmla="*/ 392925 h 496120"/>
                  <a:gd name="connsiteX112" fmla="*/ 305971 w 491961"/>
                  <a:gd name="connsiteY112" fmla="*/ 447441 h 496120"/>
                  <a:gd name="connsiteX113" fmla="*/ 296164 w 491961"/>
                  <a:gd name="connsiteY113" fmla="*/ 456181 h 496120"/>
                  <a:gd name="connsiteX114" fmla="*/ 246595 w 491961"/>
                  <a:gd name="connsiteY114" fmla="*/ 461989 h 49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491961" h="496120">
                    <a:moveTo>
                      <a:pt x="274150" y="490521"/>
                    </a:moveTo>
                    <a:cubicBezTo>
                      <a:pt x="296164" y="487114"/>
                      <a:pt x="317555" y="481662"/>
                      <a:pt x="337969" y="472655"/>
                    </a:cubicBezTo>
                    <a:cubicBezTo>
                      <a:pt x="391093" y="449219"/>
                      <a:pt x="431951" y="412153"/>
                      <a:pt x="460691" y="361785"/>
                    </a:cubicBezTo>
                    <a:cubicBezTo>
                      <a:pt x="484009" y="320927"/>
                      <a:pt x="494645" y="276929"/>
                      <a:pt x="491386" y="229938"/>
                    </a:cubicBezTo>
                    <a:cubicBezTo>
                      <a:pt x="487920" y="179747"/>
                      <a:pt x="469135" y="135304"/>
                      <a:pt x="438232" y="96047"/>
                    </a:cubicBezTo>
                    <a:cubicBezTo>
                      <a:pt x="405078" y="53944"/>
                      <a:pt x="362650" y="24997"/>
                      <a:pt x="311067" y="9827"/>
                    </a:cubicBezTo>
                    <a:cubicBezTo>
                      <a:pt x="251869" y="-7564"/>
                      <a:pt x="194478" y="-1846"/>
                      <a:pt x="140258" y="26775"/>
                    </a:cubicBezTo>
                    <a:cubicBezTo>
                      <a:pt x="61624" y="68285"/>
                      <a:pt x="13152" y="132845"/>
                      <a:pt x="1774" y="221820"/>
                    </a:cubicBezTo>
                    <a:cubicBezTo>
                      <a:pt x="-5099" y="275625"/>
                      <a:pt x="8204" y="326083"/>
                      <a:pt x="38099" y="371622"/>
                    </a:cubicBezTo>
                    <a:cubicBezTo>
                      <a:pt x="79579" y="434819"/>
                      <a:pt x="136258" y="475884"/>
                      <a:pt x="211633" y="489365"/>
                    </a:cubicBezTo>
                    <a:cubicBezTo>
                      <a:pt x="216107" y="490165"/>
                      <a:pt x="222507" y="489039"/>
                      <a:pt x="223870" y="496121"/>
                    </a:cubicBezTo>
                    <a:lnTo>
                      <a:pt x="237173" y="496121"/>
                    </a:lnTo>
                    <a:cubicBezTo>
                      <a:pt x="242358" y="492447"/>
                      <a:pt x="247514" y="492625"/>
                      <a:pt x="252699" y="496121"/>
                    </a:cubicBezTo>
                    <a:lnTo>
                      <a:pt x="263780" y="496121"/>
                    </a:lnTo>
                    <a:cubicBezTo>
                      <a:pt x="264787" y="489839"/>
                      <a:pt x="270298" y="491114"/>
                      <a:pt x="274120" y="490521"/>
                    </a:cubicBezTo>
                    <a:close/>
                    <a:moveTo>
                      <a:pt x="343866" y="438138"/>
                    </a:moveTo>
                    <a:cubicBezTo>
                      <a:pt x="347865" y="425605"/>
                      <a:pt x="351510" y="414553"/>
                      <a:pt x="354828" y="403383"/>
                    </a:cubicBezTo>
                    <a:cubicBezTo>
                      <a:pt x="356013" y="399443"/>
                      <a:pt x="358206" y="398346"/>
                      <a:pt x="362057" y="398406"/>
                    </a:cubicBezTo>
                    <a:cubicBezTo>
                      <a:pt x="373376" y="398584"/>
                      <a:pt x="384664" y="398465"/>
                      <a:pt x="398560" y="398465"/>
                    </a:cubicBezTo>
                    <a:cubicBezTo>
                      <a:pt x="381405" y="415294"/>
                      <a:pt x="364546" y="427916"/>
                      <a:pt x="343836" y="438108"/>
                    </a:cubicBezTo>
                    <a:close/>
                    <a:moveTo>
                      <a:pt x="438084" y="149111"/>
                    </a:moveTo>
                    <a:cubicBezTo>
                      <a:pt x="449106" y="168962"/>
                      <a:pt x="454973" y="189525"/>
                      <a:pt x="458943" y="211598"/>
                    </a:cubicBezTo>
                    <a:cubicBezTo>
                      <a:pt x="457372" y="211213"/>
                      <a:pt x="456958" y="211213"/>
                      <a:pt x="456661" y="211035"/>
                    </a:cubicBezTo>
                    <a:cubicBezTo>
                      <a:pt x="434025" y="196438"/>
                      <a:pt x="427833" y="175797"/>
                      <a:pt x="438084" y="149111"/>
                    </a:cubicBezTo>
                    <a:close/>
                    <a:moveTo>
                      <a:pt x="456276" y="251863"/>
                    </a:moveTo>
                    <a:cubicBezTo>
                      <a:pt x="460069" y="254530"/>
                      <a:pt x="461521" y="257255"/>
                      <a:pt x="461165" y="261848"/>
                    </a:cubicBezTo>
                    <a:cubicBezTo>
                      <a:pt x="458380" y="297372"/>
                      <a:pt x="447625" y="330201"/>
                      <a:pt x="428929" y="360541"/>
                    </a:cubicBezTo>
                    <a:cubicBezTo>
                      <a:pt x="426322" y="364777"/>
                      <a:pt x="423181" y="365400"/>
                      <a:pt x="418885" y="365340"/>
                    </a:cubicBezTo>
                    <a:cubicBezTo>
                      <a:pt x="408574" y="365163"/>
                      <a:pt x="398234" y="365281"/>
                      <a:pt x="383301" y="365281"/>
                    </a:cubicBezTo>
                    <a:cubicBezTo>
                      <a:pt x="360932" y="372451"/>
                      <a:pt x="343629" y="359711"/>
                      <a:pt x="328844" y="338615"/>
                    </a:cubicBezTo>
                    <a:cubicBezTo>
                      <a:pt x="323007" y="330290"/>
                      <a:pt x="320192" y="324216"/>
                      <a:pt x="323866" y="314172"/>
                    </a:cubicBezTo>
                    <a:cubicBezTo>
                      <a:pt x="332044" y="291743"/>
                      <a:pt x="338977" y="268870"/>
                      <a:pt x="346177" y="246085"/>
                    </a:cubicBezTo>
                    <a:cubicBezTo>
                      <a:pt x="347836" y="240841"/>
                      <a:pt x="350384" y="237404"/>
                      <a:pt x="355747" y="235182"/>
                    </a:cubicBezTo>
                    <a:cubicBezTo>
                      <a:pt x="369316" y="229523"/>
                      <a:pt x="382649" y="223301"/>
                      <a:pt x="395893" y="216990"/>
                    </a:cubicBezTo>
                    <a:cubicBezTo>
                      <a:pt x="400989" y="214561"/>
                      <a:pt x="404930" y="214294"/>
                      <a:pt x="409848" y="218057"/>
                    </a:cubicBezTo>
                    <a:cubicBezTo>
                      <a:pt x="425048" y="229701"/>
                      <a:pt x="440603" y="240871"/>
                      <a:pt x="456276" y="251863"/>
                    </a:cubicBezTo>
                    <a:close/>
                    <a:moveTo>
                      <a:pt x="313793" y="50033"/>
                    </a:moveTo>
                    <a:cubicBezTo>
                      <a:pt x="319303" y="45441"/>
                      <a:pt x="323896" y="44997"/>
                      <a:pt x="330562" y="47900"/>
                    </a:cubicBezTo>
                    <a:cubicBezTo>
                      <a:pt x="361495" y="61411"/>
                      <a:pt x="387894" y="80877"/>
                      <a:pt x="410026" y="106328"/>
                    </a:cubicBezTo>
                    <a:cubicBezTo>
                      <a:pt x="413611" y="110446"/>
                      <a:pt x="414382" y="113794"/>
                      <a:pt x="412604" y="119009"/>
                    </a:cubicBezTo>
                    <a:cubicBezTo>
                      <a:pt x="406145" y="137793"/>
                      <a:pt x="400249" y="156755"/>
                      <a:pt x="394204" y="175658"/>
                    </a:cubicBezTo>
                    <a:cubicBezTo>
                      <a:pt x="392812" y="179984"/>
                      <a:pt x="390827" y="183303"/>
                      <a:pt x="386175" y="185258"/>
                    </a:cubicBezTo>
                    <a:cubicBezTo>
                      <a:pt x="371953" y="191273"/>
                      <a:pt x="357791" y="197465"/>
                      <a:pt x="343925" y="204250"/>
                    </a:cubicBezTo>
                    <a:cubicBezTo>
                      <a:pt x="338681" y="206828"/>
                      <a:pt x="335214" y="205761"/>
                      <a:pt x="330977" y="202650"/>
                    </a:cubicBezTo>
                    <a:cubicBezTo>
                      <a:pt x="311096" y="187984"/>
                      <a:pt x="291245" y="173318"/>
                      <a:pt x="271009" y="159155"/>
                    </a:cubicBezTo>
                    <a:cubicBezTo>
                      <a:pt x="264935" y="154918"/>
                      <a:pt x="261972" y="150445"/>
                      <a:pt x="262624" y="142889"/>
                    </a:cubicBezTo>
                    <a:cubicBezTo>
                      <a:pt x="263306" y="135215"/>
                      <a:pt x="262772" y="127394"/>
                      <a:pt x="262772" y="119661"/>
                    </a:cubicBezTo>
                    <a:cubicBezTo>
                      <a:pt x="255158" y="94239"/>
                      <a:pt x="268520" y="79780"/>
                      <a:pt x="288816" y="68225"/>
                    </a:cubicBezTo>
                    <a:cubicBezTo>
                      <a:pt x="297734" y="63159"/>
                      <a:pt x="305911" y="56641"/>
                      <a:pt x="313822" y="50033"/>
                    </a:cubicBezTo>
                    <a:close/>
                    <a:moveTo>
                      <a:pt x="313763" y="239419"/>
                    </a:moveTo>
                    <a:cubicBezTo>
                      <a:pt x="305882" y="261996"/>
                      <a:pt x="298504" y="284721"/>
                      <a:pt x="291571" y="307594"/>
                    </a:cubicBezTo>
                    <a:cubicBezTo>
                      <a:pt x="289764" y="313520"/>
                      <a:pt x="286890" y="314705"/>
                      <a:pt x="281409" y="314527"/>
                    </a:cubicBezTo>
                    <a:cubicBezTo>
                      <a:pt x="269616" y="314172"/>
                      <a:pt x="257795" y="314409"/>
                      <a:pt x="243425" y="314409"/>
                    </a:cubicBezTo>
                    <a:cubicBezTo>
                      <a:pt x="231662" y="313579"/>
                      <a:pt x="213826" y="320068"/>
                      <a:pt x="204019" y="312157"/>
                    </a:cubicBezTo>
                    <a:cubicBezTo>
                      <a:pt x="194893" y="304780"/>
                      <a:pt x="194271" y="286914"/>
                      <a:pt x="189886" y="273670"/>
                    </a:cubicBezTo>
                    <a:cubicBezTo>
                      <a:pt x="186538" y="263537"/>
                      <a:pt x="183694" y="253226"/>
                      <a:pt x="179694" y="243360"/>
                    </a:cubicBezTo>
                    <a:cubicBezTo>
                      <a:pt x="176553" y="235627"/>
                      <a:pt x="177857" y="230975"/>
                      <a:pt x="184938" y="226145"/>
                    </a:cubicBezTo>
                    <a:cubicBezTo>
                      <a:pt x="203189" y="213672"/>
                      <a:pt x="221026" y="200546"/>
                      <a:pt x="238714" y="187273"/>
                    </a:cubicBezTo>
                    <a:cubicBezTo>
                      <a:pt x="243840" y="183421"/>
                      <a:pt x="247336" y="182384"/>
                      <a:pt x="253024" y="186740"/>
                    </a:cubicBezTo>
                    <a:cubicBezTo>
                      <a:pt x="271483" y="200813"/>
                      <a:pt x="290445" y="214264"/>
                      <a:pt x="309319" y="227775"/>
                    </a:cubicBezTo>
                    <a:cubicBezTo>
                      <a:pt x="313615" y="230856"/>
                      <a:pt x="315867" y="233345"/>
                      <a:pt x="313763" y="239419"/>
                    </a:cubicBezTo>
                    <a:close/>
                    <a:moveTo>
                      <a:pt x="279898" y="33501"/>
                    </a:moveTo>
                    <a:cubicBezTo>
                      <a:pt x="268579" y="41826"/>
                      <a:pt x="258595" y="49263"/>
                      <a:pt x="248521" y="56552"/>
                    </a:cubicBezTo>
                    <a:cubicBezTo>
                      <a:pt x="245262" y="58922"/>
                      <a:pt x="243040" y="56018"/>
                      <a:pt x="240788" y="54389"/>
                    </a:cubicBezTo>
                    <a:cubicBezTo>
                      <a:pt x="231840" y="47989"/>
                      <a:pt x="223011" y="41471"/>
                      <a:pt x="212285" y="33649"/>
                    </a:cubicBezTo>
                    <a:cubicBezTo>
                      <a:pt x="235395" y="29530"/>
                      <a:pt x="256461" y="29738"/>
                      <a:pt x="279898" y="33501"/>
                    </a:cubicBezTo>
                    <a:close/>
                    <a:moveTo>
                      <a:pt x="94453" y="92758"/>
                    </a:moveTo>
                    <a:cubicBezTo>
                      <a:pt x="115133" y="74595"/>
                      <a:pt x="136881" y="58774"/>
                      <a:pt x="162154" y="47663"/>
                    </a:cubicBezTo>
                    <a:cubicBezTo>
                      <a:pt x="168642" y="44819"/>
                      <a:pt x="172731" y="45737"/>
                      <a:pt x="177946" y="49708"/>
                    </a:cubicBezTo>
                    <a:cubicBezTo>
                      <a:pt x="192019" y="60403"/>
                      <a:pt x="206211" y="71010"/>
                      <a:pt x="220907" y="80817"/>
                    </a:cubicBezTo>
                    <a:cubicBezTo>
                      <a:pt x="227574" y="85262"/>
                      <a:pt x="230299" y="90180"/>
                      <a:pt x="229618" y="98032"/>
                    </a:cubicBezTo>
                    <a:cubicBezTo>
                      <a:pt x="228996" y="105350"/>
                      <a:pt x="229470" y="112787"/>
                      <a:pt x="229470" y="120164"/>
                    </a:cubicBezTo>
                    <a:cubicBezTo>
                      <a:pt x="236669" y="145734"/>
                      <a:pt x="223751" y="160518"/>
                      <a:pt x="203011" y="172607"/>
                    </a:cubicBezTo>
                    <a:cubicBezTo>
                      <a:pt x="188760" y="180903"/>
                      <a:pt x="175694" y="191421"/>
                      <a:pt x="162717" y="201732"/>
                    </a:cubicBezTo>
                    <a:cubicBezTo>
                      <a:pt x="156821" y="206413"/>
                      <a:pt x="152050" y="206472"/>
                      <a:pt x="145828" y="203154"/>
                    </a:cubicBezTo>
                    <a:cubicBezTo>
                      <a:pt x="130955" y="195243"/>
                      <a:pt x="111222" y="192991"/>
                      <a:pt x="101208" y="180547"/>
                    </a:cubicBezTo>
                    <a:cubicBezTo>
                      <a:pt x="91490" y="168488"/>
                      <a:pt x="91105" y="149319"/>
                      <a:pt x="84290" y="134356"/>
                    </a:cubicBezTo>
                    <a:cubicBezTo>
                      <a:pt x="76290" y="116846"/>
                      <a:pt x="80468" y="105024"/>
                      <a:pt x="94453" y="92728"/>
                    </a:cubicBezTo>
                    <a:close/>
                    <a:moveTo>
                      <a:pt x="54306" y="148578"/>
                    </a:moveTo>
                    <a:cubicBezTo>
                      <a:pt x="58543" y="161289"/>
                      <a:pt x="62157" y="172310"/>
                      <a:pt x="65891" y="183303"/>
                    </a:cubicBezTo>
                    <a:cubicBezTo>
                      <a:pt x="66928" y="186384"/>
                      <a:pt x="66898" y="188754"/>
                      <a:pt x="63787" y="190917"/>
                    </a:cubicBezTo>
                    <a:cubicBezTo>
                      <a:pt x="53891" y="197791"/>
                      <a:pt x="44173" y="204961"/>
                      <a:pt x="33181" y="212901"/>
                    </a:cubicBezTo>
                    <a:cubicBezTo>
                      <a:pt x="37003" y="189821"/>
                      <a:pt x="43225" y="169348"/>
                      <a:pt x="54335" y="148578"/>
                    </a:cubicBezTo>
                    <a:close/>
                    <a:moveTo>
                      <a:pt x="94897" y="399413"/>
                    </a:moveTo>
                    <a:cubicBezTo>
                      <a:pt x="96793" y="398791"/>
                      <a:pt x="97119" y="398613"/>
                      <a:pt x="97415" y="398613"/>
                    </a:cubicBezTo>
                    <a:cubicBezTo>
                      <a:pt x="109889" y="398732"/>
                      <a:pt x="125474" y="394347"/>
                      <a:pt x="134036" y="400213"/>
                    </a:cubicBezTo>
                    <a:cubicBezTo>
                      <a:pt x="143636" y="406791"/>
                      <a:pt x="143340" y="423827"/>
                      <a:pt x="148554" y="438167"/>
                    </a:cubicBezTo>
                    <a:cubicBezTo>
                      <a:pt x="127607" y="427975"/>
                      <a:pt x="110778" y="415383"/>
                      <a:pt x="94867" y="399443"/>
                    </a:cubicBezTo>
                    <a:close/>
                    <a:moveTo>
                      <a:pt x="102600" y="365251"/>
                    </a:moveTo>
                    <a:cubicBezTo>
                      <a:pt x="98541" y="365251"/>
                      <a:pt x="94334" y="364570"/>
                      <a:pt x="90453" y="365370"/>
                    </a:cubicBezTo>
                    <a:cubicBezTo>
                      <a:pt x="70779" y="369459"/>
                      <a:pt x="60646" y="360096"/>
                      <a:pt x="53002" y="342793"/>
                    </a:cubicBezTo>
                    <a:cubicBezTo>
                      <a:pt x="41891" y="317609"/>
                      <a:pt x="33862" y="291950"/>
                      <a:pt x="31166" y="264574"/>
                    </a:cubicBezTo>
                    <a:cubicBezTo>
                      <a:pt x="30573" y="258529"/>
                      <a:pt x="31996" y="254559"/>
                      <a:pt x="37358" y="250885"/>
                    </a:cubicBezTo>
                    <a:cubicBezTo>
                      <a:pt x="52261" y="240723"/>
                      <a:pt x="66779" y="229997"/>
                      <a:pt x="81149" y="219064"/>
                    </a:cubicBezTo>
                    <a:cubicBezTo>
                      <a:pt x="86364" y="215124"/>
                      <a:pt x="90690" y="213879"/>
                      <a:pt x="96971" y="217050"/>
                    </a:cubicBezTo>
                    <a:cubicBezTo>
                      <a:pt x="112052" y="224664"/>
                      <a:pt x="131222" y="228071"/>
                      <a:pt x="141740" y="239567"/>
                    </a:cubicBezTo>
                    <a:cubicBezTo>
                      <a:pt x="151932" y="250708"/>
                      <a:pt x="153443" y="269818"/>
                      <a:pt x="158687" y="285491"/>
                    </a:cubicBezTo>
                    <a:cubicBezTo>
                      <a:pt x="162065" y="295595"/>
                      <a:pt x="164672" y="306024"/>
                      <a:pt x="168702" y="315831"/>
                    </a:cubicBezTo>
                    <a:cubicBezTo>
                      <a:pt x="172079" y="324009"/>
                      <a:pt x="170124" y="329371"/>
                      <a:pt x="165028" y="336482"/>
                    </a:cubicBezTo>
                    <a:cubicBezTo>
                      <a:pt x="149413" y="358289"/>
                      <a:pt x="131725" y="373725"/>
                      <a:pt x="102541" y="365251"/>
                    </a:cubicBezTo>
                    <a:close/>
                    <a:moveTo>
                      <a:pt x="246595" y="461959"/>
                    </a:moveTo>
                    <a:cubicBezTo>
                      <a:pt x="228788" y="461544"/>
                      <a:pt x="211989" y="459796"/>
                      <a:pt x="195397" y="456004"/>
                    </a:cubicBezTo>
                    <a:cubicBezTo>
                      <a:pt x="190567" y="454907"/>
                      <a:pt x="187901" y="452567"/>
                      <a:pt x="186420" y="447767"/>
                    </a:cubicBezTo>
                    <a:cubicBezTo>
                      <a:pt x="180672" y="429160"/>
                      <a:pt x="174716" y="410613"/>
                      <a:pt x="168405" y="392184"/>
                    </a:cubicBezTo>
                    <a:cubicBezTo>
                      <a:pt x="166776" y="387414"/>
                      <a:pt x="166776" y="383769"/>
                      <a:pt x="170657" y="380451"/>
                    </a:cubicBezTo>
                    <a:cubicBezTo>
                      <a:pt x="170924" y="380214"/>
                      <a:pt x="171131" y="379888"/>
                      <a:pt x="171368" y="379621"/>
                    </a:cubicBezTo>
                    <a:cubicBezTo>
                      <a:pt x="180553" y="369103"/>
                      <a:pt x="187901" y="354674"/>
                      <a:pt x="199486" y="349193"/>
                    </a:cubicBezTo>
                    <a:cubicBezTo>
                      <a:pt x="210656" y="343889"/>
                      <a:pt x="226211" y="347830"/>
                      <a:pt x="239840" y="347711"/>
                    </a:cubicBezTo>
                    <a:cubicBezTo>
                      <a:pt x="244254" y="347682"/>
                      <a:pt x="248699" y="347652"/>
                      <a:pt x="253113" y="347711"/>
                    </a:cubicBezTo>
                    <a:cubicBezTo>
                      <a:pt x="266713" y="347889"/>
                      <a:pt x="282179" y="344186"/>
                      <a:pt x="293408" y="349459"/>
                    </a:cubicBezTo>
                    <a:cubicBezTo>
                      <a:pt x="304667" y="354733"/>
                      <a:pt x="311541" y="369192"/>
                      <a:pt x="320755" y="379236"/>
                    </a:cubicBezTo>
                    <a:cubicBezTo>
                      <a:pt x="324666" y="383532"/>
                      <a:pt x="325644" y="387325"/>
                      <a:pt x="323718" y="392925"/>
                    </a:cubicBezTo>
                    <a:cubicBezTo>
                      <a:pt x="317467" y="410968"/>
                      <a:pt x="311570" y="429160"/>
                      <a:pt x="305971" y="447441"/>
                    </a:cubicBezTo>
                    <a:cubicBezTo>
                      <a:pt x="304341" y="452774"/>
                      <a:pt x="301378" y="454996"/>
                      <a:pt x="296164" y="456181"/>
                    </a:cubicBezTo>
                    <a:cubicBezTo>
                      <a:pt x="279542" y="459974"/>
                      <a:pt x="262743" y="461544"/>
                      <a:pt x="246595" y="461989"/>
                    </a:cubicBezTo>
                    <a:close/>
                  </a:path>
                </a:pathLst>
              </a:custGeom>
              <a:grpFill/>
              <a:ln w="2959" cap="flat">
                <a:noFill/>
                <a:prstDash val="solid"/>
                <a:miter/>
              </a:ln>
            </p:spPr>
            <p:txBody>
              <a:bodyPr rtlCol="0" anchor="ctr"/>
              <a:lstStyle/>
              <a:p>
                <a:endParaRPr lang="en-IN"/>
              </a:p>
            </p:txBody>
          </p:sp>
          <p:sp>
            <p:nvSpPr>
              <p:cNvPr id="4112" name="Freeform: Shape 4111">
                <a:extLst>
                  <a:ext uri="{FF2B5EF4-FFF2-40B4-BE49-F238E27FC236}">
                    <a16:creationId xmlns:a16="http://schemas.microsoft.com/office/drawing/2014/main" id="{66F42323-0740-5E31-0554-757AC2C569AF}"/>
                  </a:ext>
                </a:extLst>
              </p:cNvPr>
              <p:cNvSpPr/>
              <p:nvPr/>
            </p:nvSpPr>
            <p:spPr>
              <a:xfrm>
                <a:off x="11345200" y="4047698"/>
                <a:ext cx="497757" cy="498530"/>
              </a:xfrm>
              <a:custGeom>
                <a:avLst/>
                <a:gdLst>
                  <a:gd name="connsiteX0" fmla="*/ 493024 w 497757"/>
                  <a:gd name="connsiteY0" fmla="*/ 200852 h 498530"/>
                  <a:gd name="connsiteX1" fmla="*/ 250663 w 497757"/>
                  <a:gd name="connsiteY1" fmla="*/ 0 h 498530"/>
                  <a:gd name="connsiteX2" fmla="*/ 58284 w 497757"/>
                  <a:gd name="connsiteY2" fmla="*/ 93567 h 498530"/>
                  <a:gd name="connsiteX3" fmla="*/ 1457 w 497757"/>
                  <a:gd name="connsiteY3" fmla="*/ 271931 h 498530"/>
                  <a:gd name="connsiteX4" fmla="*/ 214871 w 497757"/>
                  <a:gd name="connsiteY4" fmla="*/ 494915 h 498530"/>
                  <a:gd name="connsiteX5" fmla="*/ 226782 w 497757"/>
                  <a:gd name="connsiteY5" fmla="*/ 498530 h 498530"/>
                  <a:gd name="connsiteX6" fmla="*/ 214545 w 497757"/>
                  <a:gd name="connsiteY6" fmla="*/ 491775 h 498530"/>
                  <a:gd name="connsiteX7" fmla="*/ 41011 w 497757"/>
                  <a:gd name="connsiteY7" fmla="*/ 374031 h 498530"/>
                  <a:gd name="connsiteX8" fmla="*/ 4686 w 497757"/>
                  <a:gd name="connsiteY8" fmla="*/ 224229 h 498530"/>
                  <a:gd name="connsiteX9" fmla="*/ 143170 w 497757"/>
                  <a:gd name="connsiteY9" fmla="*/ 29184 h 498530"/>
                  <a:gd name="connsiteX10" fmla="*/ 313979 w 497757"/>
                  <a:gd name="connsiteY10" fmla="*/ 12237 h 498530"/>
                  <a:gd name="connsiteX11" fmla="*/ 441144 w 497757"/>
                  <a:gd name="connsiteY11" fmla="*/ 98456 h 498530"/>
                  <a:gd name="connsiteX12" fmla="*/ 494298 w 497757"/>
                  <a:gd name="connsiteY12" fmla="*/ 232347 h 498530"/>
                  <a:gd name="connsiteX13" fmla="*/ 463603 w 497757"/>
                  <a:gd name="connsiteY13" fmla="*/ 364194 h 498530"/>
                  <a:gd name="connsiteX14" fmla="*/ 340881 w 497757"/>
                  <a:gd name="connsiteY14" fmla="*/ 475064 h 498530"/>
                  <a:gd name="connsiteX15" fmla="*/ 277062 w 497757"/>
                  <a:gd name="connsiteY15" fmla="*/ 492930 h 498530"/>
                  <a:gd name="connsiteX16" fmla="*/ 266721 w 497757"/>
                  <a:gd name="connsiteY16" fmla="*/ 498530 h 498530"/>
                  <a:gd name="connsiteX17" fmla="*/ 285298 w 497757"/>
                  <a:gd name="connsiteY17" fmla="*/ 494649 h 498530"/>
                  <a:gd name="connsiteX18" fmla="*/ 493054 w 497757"/>
                  <a:gd name="connsiteY18" fmla="*/ 200823 h 498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7757" h="498530">
                    <a:moveTo>
                      <a:pt x="493024" y="200852"/>
                    </a:moveTo>
                    <a:cubicBezTo>
                      <a:pt x="470477" y="89153"/>
                      <a:pt x="364436" y="-207"/>
                      <a:pt x="250663" y="0"/>
                    </a:cubicBezTo>
                    <a:cubicBezTo>
                      <a:pt x="171851" y="148"/>
                      <a:pt x="108238" y="33955"/>
                      <a:pt x="58284" y="93567"/>
                    </a:cubicBezTo>
                    <a:cubicBezTo>
                      <a:pt x="15175" y="144973"/>
                      <a:pt x="-5950" y="204734"/>
                      <a:pt x="1457" y="271931"/>
                    </a:cubicBezTo>
                    <a:cubicBezTo>
                      <a:pt x="13693" y="383008"/>
                      <a:pt x="103972" y="476072"/>
                      <a:pt x="214871" y="494915"/>
                    </a:cubicBezTo>
                    <a:cubicBezTo>
                      <a:pt x="218812" y="495597"/>
                      <a:pt x="223789" y="494234"/>
                      <a:pt x="226782" y="498530"/>
                    </a:cubicBezTo>
                    <a:cubicBezTo>
                      <a:pt x="225389" y="491449"/>
                      <a:pt x="219019" y="492575"/>
                      <a:pt x="214545" y="491775"/>
                    </a:cubicBezTo>
                    <a:cubicBezTo>
                      <a:pt x="139170" y="478294"/>
                      <a:pt x="82491" y="437258"/>
                      <a:pt x="41011" y="374031"/>
                    </a:cubicBezTo>
                    <a:cubicBezTo>
                      <a:pt x="11116" y="328492"/>
                      <a:pt x="-2187" y="278035"/>
                      <a:pt x="4686" y="224229"/>
                    </a:cubicBezTo>
                    <a:cubicBezTo>
                      <a:pt x="16064" y="135255"/>
                      <a:pt x="64536" y="70724"/>
                      <a:pt x="143170" y="29184"/>
                    </a:cubicBezTo>
                    <a:cubicBezTo>
                      <a:pt x="197390" y="563"/>
                      <a:pt x="254751" y="-5185"/>
                      <a:pt x="313979" y="12237"/>
                    </a:cubicBezTo>
                    <a:cubicBezTo>
                      <a:pt x="365562" y="27407"/>
                      <a:pt x="407990" y="56324"/>
                      <a:pt x="441144" y="98456"/>
                    </a:cubicBezTo>
                    <a:cubicBezTo>
                      <a:pt x="472047" y="137714"/>
                      <a:pt x="490831" y="182127"/>
                      <a:pt x="494298" y="232347"/>
                    </a:cubicBezTo>
                    <a:cubicBezTo>
                      <a:pt x="497557" y="279368"/>
                      <a:pt x="486920" y="323366"/>
                      <a:pt x="463603" y="364194"/>
                    </a:cubicBezTo>
                    <a:cubicBezTo>
                      <a:pt x="434863" y="414563"/>
                      <a:pt x="394005" y="451628"/>
                      <a:pt x="340881" y="475064"/>
                    </a:cubicBezTo>
                    <a:cubicBezTo>
                      <a:pt x="320467" y="484071"/>
                      <a:pt x="299076" y="489523"/>
                      <a:pt x="277062" y="492930"/>
                    </a:cubicBezTo>
                    <a:cubicBezTo>
                      <a:pt x="273269" y="493523"/>
                      <a:pt x="267729" y="492249"/>
                      <a:pt x="266721" y="498530"/>
                    </a:cubicBezTo>
                    <a:cubicBezTo>
                      <a:pt x="272202" y="493938"/>
                      <a:pt x="279136" y="495627"/>
                      <a:pt x="285298" y="494649"/>
                    </a:cubicBezTo>
                    <a:cubicBezTo>
                      <a:pt x="410597" y="474887"/>
                      <a:pt x="522297" y="345736"/>
                      <a:pt x="493054" y="200823"/>
                    </a:cubicBezTo>
                    <a:close/>
                  </a:path>
                </a:pathLst>
              </a:custGeom>
              <a:grpFill/>
              <a:ln w="2959" cap="flat">
                <a:noFill/>
                <a:prstDash val="solid"/>
                <a:miter/>
              </a:ln>
            </p:spPr>
            <p:txBody>
              <a:bodyPr rtlCol="0" anchor="ctr"/>
              <a:lstStyle/>
              <a:p>
                <a:endParaRPr lang="en-IN"/>
              </a:p>
            </p:txBody>
          </p:sp>
          <p:sp>
            <p:nvSpPr>
              <p:cNvPr id="4113" name="Freeform: Shape 4112">
                <a:extLst>
                  <a:ext uri="{FF2B5EF4-FFF2-40B4-BE49-F238E27FC236}">
                    <a16:creationId xmlns:a16="http://schemas.microsoft.com/office/drawing/2014/main" id="{76CCDB2F-7DAE-082C-5D05-FE33EBBF88A4}"/>
                  </a:ext>
                </a:extLst>
              </p:cNvPr>
              <p:cNvSpPr/>
              <p:nvPr/>
            </p:nvSpPr>
            <p:spPr>
              <a:xfrm>
                <a:off x="11026550" y="3414803"/>
                <a:ext cx="1131560" cy="794375"/>
              </a:xfrm>
              <a:custGeom>
                <a:avLst/>
                <a:gdLst>
                  <a:gd name="connsiteX0" fmla="*/ 10400 w 1131560"/>
                  <a:gd name="connsiteY0" fmla="*/ 793037 h 794375"/>
                  <a:gd name="connsiteX1" fmla="*/ 29154 w 1131560"/>
                  <a:gd name="connsiteY1" fmla="*/ 782490 h 794375"/>
                  <a:gd name="connsiteX2" fmla="*/ 29747 w 1131560"/>
                  <a:gd name="connsiteY2" fmla="*/ 764801 h 794375"/>
                  <a:gd name="connsiteX3" fmla="*/ 29747 w 1131560"/>
                  <a:gd name="connsiteY3" fmla="*/ 91019 h 794375"/>
                  <a:gd name="connsiteX4" fmla="*/ 31377 w 1131560"/>
                  <a:gd name="connsiteY4" fmla="*/ 64531 h 794375"/>
                  <a:gd name="connsiteX5" fmla="*/ 68857 w 1131560"/>
                  <a:gd name="connsiteY5" fmla="*/ 27288 h 794375"/>
                  <a:gd name="connsiteX6" fmla="*/ 88737 w 1131560"/>
                  <a:gd name="connsiteY6" fmla="*/ 26162 h 794375"/>
                  <a:gd name="connsiteX7" fmla="*/ 1045147 w 1131560"/>
                  <a:gd name="connsiteY7" fmla="*/ 26162 h 794375"/>
                  <a:gd name="connsiteX8" fmla="*/ 1070509 w 1131560"/>
                  <a:gd name="connsiteY8" fmla="*/ 28088 h 794375"/>
                  <a:gd name="connsiteX9" fmla="*/ 1104967 w 1131560"/>
                  <a:gd name="connsiteY9" fmla="*/ 66427 h 794375"/>
                  <a:gd name="connsiteX10" fmla="*/ 1105411 w 1131560"/>
                  <a:gd name="connsiteY10" fmla="*/ 85241 h 794375"/>
                  <a:gd name="connsiteX11" fmla="*/ 1105411 w 1131560"/>
                  <a:gd name="connsiteY11" fmla="*/ 765690 h 794375"/>
                  <a:gd name="connsiteX12" fmla="*/ 1106122 w 1131560"/>
                  <a:gd name="connsiteY12" fmla="*/ 783379 h 794375"/>
                  <a:gd name="connsiteX13" fmla="*/ 1118092 w 1131560"/>
                  <a:gd name="connsiteY13" fmla="*/ 794371 h 794375"/>
                  <a:gd name="connsiteX14" fmla="*/ 1130921 w 1131560"/>
                  <a:gd name="connsiteY14" fmla="*/ 783112 h 794375"/>
                  <a:gd name="connsiteX15" fmla="*/ 1131544 w 1131560"/>
                  <a:gd name="connsiteY15" fmla="*/ 770964 h 794375"/>
                  <a:gd name="connsiteX16" fmla="*/ 1131544 w 1131560"/>
                  <a:gd name="connsiteY16" fmla="*/ 75019 h 794375"/>
                  <a:gd name="connsiteX17" fmla="*/ 1067250 w 1131560"/>
                  <a:gd name="connsiteY17" fmla="*/ 1333 h 794375"/>
                  <a:gd name="connsiteX18" fmla="*/ 1045147 w 1131560"/>
                  <a:gd name="connsiteY18" fmla="*/ 30 h 794375"/>
                  <a:gd name="connsiteX19" fmla="*/ 89834 w 1131560"/>
                  <a:gd name="connsiteY19" fmla="*/ 0 h 794375"/>
                  <a:gd name="connsiteX20" fmla="*/ 60116 w 1131560"/>
                  <a:gd name="connsiteY20" fmla="*/ 2755 h 794375"/>
                  <a:gd name="connsiteX21" fmla="*/ 9511 w 1131560"/>
                  <a:gd name="connsiteY21" fmla="*/ 44798 h 794375"/>
                  <a:gd name="connsiteX22" fmla="*/ 59 w 1131560"/>
                  <a:gd name="connsiteY22" fmla="*/ 58487 h 794375"/>
                  <a:gd name="connsiteX23" fmla="*/ 59 w 1131560"/>
                  <a:gd name="connsiteY23" fmla="*/ 62931 h 794375"/>
                  <a:gd name="connsiteX24" fmla="*/ 1896 w 1131560"/>
                  <a:gd name="connsiteY24" fmla="*/ 105033 h 794375"/>
                  <a:gd name="connsiteX25" fmla="*/ 1896 w 1131560"/>
                  <a:gd name="connsiteY25" fmla="*/ 202570 h 794375"/>
                  <a:gd name="connsiteX26" fmla="*/ 1896 w 1131560"/>
                  <a:gd name="connsiteY26" fmla="*/ 202570 h 794375"/>
                  <a:gd name="connsiteX27" fmla="*/ 1896 w 1131560"/>
                  <a:gd name="connsiteY27" fmla="*/ 244702 h 794375"/>
                  <a:gd name="connsiteX28" fmla="*/ 1896 w 1131560"/>
                  <a:gd name="connsiteY28" fmla="*/ 244702 h 794375"/>
                  <a:gd name="connsiteX29" fmla="*/ 1896 w 1131560"/>
                  <a:gd name="connsiteY29" fmla="*/ 282390 h 794375"/>
                  <a:gd name="connsiteX30" fmla="*/ 1896 w 1131560"/>
                  <a:gd name="connsiteY30" fmla="*/ 364401 h 794375"/>
                  <a:gd name="connsiteX31" fmla="*/ 1955 w 1131560"/>
                  <a:gd name="connsiteY31" fmla="*/ 410948 h 794375"/>
                  <a:gd name="connsiteX32" fmla="*/ 1955 w 1131560"/>
                  <a:gd name="connsiteY32" fmla="*/ 410948 h 794375"/>
                  <a:gd name="connsiteX33" fmla="*/ 1985 w 1131560"/>
                  <a:gd name="connsiteY33" fmla="*/ 453080 h 794375"/>
                  <a:gd name="connsiteX34" fmla="*/ 1985 w 1131560"/>
                  <a:gd name="connsiteY34" fmla="*/ 453080 h 794375"/>
                  <a:gd name="connsiteX35" fmla="*/ 2044 w 1131560"/>
                  <a:gd name="connsiteY35" fmla="*/ 508485 h 794375"/>
                  <a:gd name="connsiteX36" fmla="*/ 2104 w 1131560"/>
                  <a:gd name="connsiteY36" fmla="*/ 570557 h 794375"/>
                  <a:gd name="connsiteX37" fmla="*/ 2104 w 1131560"/>
                  <a:gd name="connsiteY37" fmla="*/ 570557 h 794375"/>
                  <a:gd name="connsiteX38" fmla="*/ 2163 w 1131560"/>
                  <a:gd name="connsiteY38" fmla="*/ 621548 h 794375"/>
                  <a:gd name="connsiteX39" fmla="*/ 2163 w 1131560"/>
                  <a:gd name="connsiteY39" fmla="*/ 621548 h 794375"/>
                  <a:gd name="connsiteX40" fmla="*/ 2193 w 1131560"/>
                  <a:gd name="connsiteY40" fmla="*/ 668094 h 794375"/>
                  <a:gd name="connsiteX41" fmla="*/ 2193 w 1131560"/>
                  <a:gd name="connsiteY41" fmla="*/ 668094 h 794375"/>
                  <a:gd name="connsiteX42" fmla="*/ 2193 w 1131560"/>
                  <a:gd name="connsiteY42" fmla="*/ 721307 h 794375"/>
                  <a:gd name="connsiteX43" fmla="*/ 2193 w 1131560"/>
                  <a:gd name="connsiteY43" fmla="*/ 721307 h 794375"/>
                  <a:gd name="connsiteX44" fmla="*/ 2163 w 1131560"/>
                  <a:gd name="connsiteY44" fmla="*/ 757572 h 794375"/>
                  <a:gd name="connsiteX45" fmla="*/ 0 w 1131560"/>
                  <a:gd name="connsiteY45" fmla="*/ 767883 h 794375"/>
                  <a:gd name="connsiteX46" fmla="*/ 0 w 1131560"/>
                  <a:gd name="connsiteY46" fmla="*/ 790045 h 794375"/>
                  <a:gd name="connsiteX47" fmla="*/ 10340 w 1131560"/>
                  <a:gd name="connsiteY47" fmla="*/ 793037 h 79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31560" h="794375">
                    <a:moveTo>
                      <a:pt x="10400" y="793037"/>
                    </a:moveTo>
                    <a:cubicBezTo>
                      <a:pt x="19940" y="796711"/>
                      <a:pt x="27347" y="792593"/>
                      <a:pt x="29154" y="782490"/>
                    </a:cubicBezTo>
                    <a:cubicBezTo>
                      <a:pt x="30191" y="776653"/>
                      <a:pt x="29747" y="770698"/>
                      <a:pt x="29747" y="764801"/>
                    </a:cubicBezTo>
                    <a:cubicBezTo>
                      <a:pt x="29747" y="540217"/>
                      <a:pt x="29747" y="315603"/>
                      <a:pt x="29747" y="91019"/>
                    </a:cubicBezTo>
                    <a:cubicBezTo>
                      <a:pt x="29747" y="82160"/>
                      <a:pt x="29599" y="73301"/>
                      <a:pt x="31377" y="64531"/>
                    </a:cubicBezTo>
                    <a:cubicBezTo>
                      <a:pt x="35554" y="44058"/>
                      <a:pt x="48324" y="31288"/>
                      <a:pt x="68857" y="27288"/>
                    </a:cubicBezTo>
                    <a:cubicBezTo>
                      <a:pt x="75434" y="26014"/>
                      <a:pt x="82101" y="26162"/>
                      <a:pt x="88737" y="26162"/>
                    </a:cubicBezTo>
                    <a:cubicBezTo>
                      <a:pt x="407541" y="26162"/>
                      <a:pt x="726344" y="26162"/>
                      <a:pt x="1045147" y="26162"/>
                    </a:cubicBezTo>
                    <a:cubicBezTo>
                      <a:pt x="1053650" y="26162"/>
                      <a:pt x="1062124" y="26251"/>
                      <a:pt x="1070509" y="28088"/>
                    </a:cubicBezTo>
                    <a:cubicBezTo>
                      <a:pt x="1090212" y="32443"/>
                      <a:pt x="1102715" y="46250"/>
                      <a:pt x="1104967" y="66427"/>
                    </a:cubicBezTo>
                    <a:cubicBezTo>
                      <a:pt x="1105648" y="72679"/>
                      <a:pt x="1105411" y="78960"/>
                      <a:pt x="1105411" y="85241"/>
                    </a:cubicBezTo>
                    <a:cubicBezTo>
                      <a:pt x="1105411" y="312048"/>
                      <a:pt x="1105411" y="538854"/>
                      <a:pt x="1105411" y="765690"/>
                    </a:cubicBezTo>
                    <a:cubicBezTo>
                      <a:pt x="1105411" y="771586"/>
                      <a:pt x="1104967" y="777542"/>
                      <a:pt x="1106122" y="783379"/>
                    </a:cubicBezTo>
                    <a:cubicBezTo>
                      <a:pt x="1107426" y="789867"/>
                      <a:pt x="1111248" y="794193"/>
                      <a:pt x="1118092" y="794371"/>
                    </a:cubicBezTo>
                    <a:cubicBezTo>
                      <a:pt x="1125499" y="794549"/>
                      <a:pt x="1129529" y="790104"/>
                      <a:pt x="1130921" y="783112"/>
                    </a:cubicBezTo>
                    <a:cubicBezTo>
                      <a:pt x="1131721" y="779112"/>
                      <a:pt x="1131544" y="775023"/>
                      <a:pt x="1131544" y="770964"/>
                    </a:cubicBezTo>
                    <a:cubicBezTo>
                      <a:pt x="1131544" y="538973"/>
                      <a:pt x="1131573" y="306981"/>
                      <a:pt x="1131544" y="75019"/>
                    </a:cubicBezTo>
                    <a:cubicBezTo>
                      <a:pt x="1131544" y="33243"/>
                      <a:pt x="1108552" y="7200"/>
                      <a:pt x="1067250" y="1333"/>
                    </a:cubicBezTo>
                    <a:cubicBezTo>
                      <a:pt x="1059902" y="296"/>
                      <a:pt x="1052554" y="30"/>
                      <a:pt x="1045147" y="30"/>
                    </a:cubicBezTo>
                    <a:cubicBezTo>
                      <a:pt x="726699" y="30"/>
                      <a:pt x="408281" y="30"/>
                      <a:pt x="89834" y="0"/>
                    </a:cubicBezTo>
                    <a:cubicBezTo>
                      <a:pt x="79819" y="0"/>
                      <a:pt x="69894" y="681"/>
                      <a:pt x="60116" y="2755"/>
                    </a:cubicBezTo>
                    <a:cubicBezTo>
                      <a:pt x="35821" y="7792"/>
                      <a:pt x="19288" y="22162"/>
                      <a:pt x="9511" y="44798"/>
                    </a:cubicBezTo>
                    <a:cubicBezTo>
                      <a:pt x="7318" y="49924"/>
                      <a:pt x="7229" y="56709"/>
                      <a:pt x="59" y="58487"/>
                    </a:cubicBezTo>
                    <a:lnTo>
                      <a:pt x="59" y="62931"/>
                    </a:lnTo>
                    <a:cubicBezTo>
                      <a:pt x="5066" y="76768"/>
                      <a:pt x="1185" y="90989"/>
                      <a:pt x="1896" y="105033"/>
                    </a:cubicBezTo>
                    <a:lnTo>
                      <a:pt x="1896" y="202570"/>
                    </a:lnTo>
                    <a:lnTo>
                      <a:pt x="1896" y="202570"/>
                    </a:lnTo>
                    <a:cubicBezTo>
                      <a:pt x="1896" y="216614"/>
                      <a:pt x="1896" y="230658"/>
                      <a:pt x="1896" y="244702"/>
                    </a:cubicBezTo>
                    <a:lnTo>
                      <a:pt x="1896" y="244702"/>
                    </a:lnTo>
                    <a:cubicBezTo>
                      <a:pt x="1896" y="257265"/>
                      <a:pt x="1896" y="269827"/>
                      <a:pt x="1896" y="282390"/>
                    </a:cubicBezTo>
                    <a:lnTo>
                      <a:pt x="1896" y="364401"/>
                    </a:lnTo>
                    <a:cubicBezTo>
                      <a:pt x="1955" y="379927"/>
                      <a:pt x="1955" y="395422"/>
                      <a:pt x="1955" y="410948"/>
                    </a:cubicBezTo>
                    <a:lnTo>
                      <a:pt x="1955" y="410948"/>
                    </a:lnTo>
                    <a:cubicBezTo>
                      <a:pt x="1955" y="424992"/>
                      <a:pt x="1955" y="439036"/>
                      <a:pt x="1985" y="453080"/>
                    </a:cubicBezTo>
                    <a:lnTo>
                      <a:pt x="1985" y="453080"/>
                    </a:lnTo>
                    <a:cubicBezTo>
                      <a:pt x="1985" y="471538"/>
                      <a:pt x="2015" y="490026"/>
                      <a:pt x="2044" y="508485"/>
                    </a:cubicBezTo>
                    <a:lnTo>
                      <a:pt x="2104" y="570557"/>
                    </a:lnTo>
                    <a:lnTo>
                      <a:pt x="2104" y="570557"/>
                    </a:lnTo>
                    <a:cubicBezTo>
                      <a:pt x="2104" y="587564"/>
                      <a:pt x="2133" y="604570"/>
                      <a:pt x="2163" y="621548"/>
                    </a:cubicBezTo>
                    <a:lnTo>
                      <a:pt x="2163" y="621548"/>
                    </a:lnTo>
                    <a:cubicBezTo>
                      <a:pt x="2163" y="637073"/>
                      <a:pt x="2163" y="652598"/>
                      <a:pt x="2193" y="668094"/>
                    </a:cubicBezTo>
                    <a:lnTo>
                      <a:pt x="2193" y="668094"/>
                    </a:lnTo>
                    <a:lnTo>
                      <a:pt x="2193" y="721307"/>
                    </a:lnTo>
                    <a:lnTo>
                      <a:pt x="2193" y="721307"/>
                    </a:lnTo>
                    <a:cubicBezTo>
                      <a:pt x="2193" y="733395"/>
                      <a:pt x="2281" y="745484"/>
                      <a:pt x="2163" y="757572"/>
                    </a:cubicBezTo>
                    <a:cubicBezTo>
                      <a:pt x="2133" y="761098"/>
                      <a:pt x="3378" y="765009"/>
                      <a:pt x="0" y="767883"/>
                    </a:cubicBezTo>
                    <a:lnTo>
                      <a:pt x="0" y="790045"/>
                    </a:lnTo>
                    <a:cubicBezTo>
                      <a:pt x="4059" y="788978"/>
                      <a:pt x="6992" y="791734"/>
                      <a:pt x="10340" y="793037"/>
                    </a:cubicBezTo>
                    <a:close/>
                  </a:path>
                </a:pathLst>
              </a:custGeom>
              <a:grpFill/>
              <a:ln w="2959" cap="flat">
                <a:noFill/>
                <a:prstDash val="solid"/>
                <a:miter/>
              </a:ln>
            </p:spPr>
            <p:txBody>
              <a:bodyPr rtlCol="0" anchor="ctr"/>
              <a:lstStyle/>
              <a:p>
                <a:endParaRPr lang="en-IN"/>
              </a:p>
            </p:txBody>
          </p:sp>
          <p:sp>
            <p:nvSpPr>
              <p:cNvPr id="4114" name="Freeform: Shape 4113">
                <a:extLst>
                  <a:ext uri="{FF2B5EF4-FFF2-40B4-BE49-F238E27FC236}">
                    <a16:creationId xmlns:a16="http://schemas.microsoft.com/office/drawing/2014/main" id="{59E03612-3FAC-9914-DBB2-FA4C57F049DA}"/>
                  </a:ext>
                </a:extLst>
              </p:cNvPr>
              <p:cNvSpPr/>
              <p:nvPr/>
            </p:nvSpPr>
            <p:spPr>
              <a:xfrm>
                <a:off x="11026580" y="3411959"/>
                <a:ext cx="1135188" cy="802508"/>
              </a:xfrm>
              <a:custGeom>
                <a:avLst/>
                <a:gdLst>
                  <a:gd name="connsiteX0" fmla="*/ 22725 w 1135188"/>
                  <a:gd name="connsiteY0" fmla="*/ 801333 h 802508"/>
                  <a:gd name="connsiteX1" fmla="*/ 33302 w 1135188"/>
                  <a:gd name="connsiteY1" fmla="*/ 778075 h 802508"/>
                  <a:gd name="connsiteX2" fmla="*/ 33302 w 1135188"/>
                  <a:gd name="connsiteY2" fmla="*/ 775853 h 802508"/>
                  <a:gd name="connsiteX3" fmla="*/ 34280 w 1135188"/>
                  <a:gd name="connsiteY3" fmla="*/ 79879 h 802508"/>
                  <a:gd name="connsiteX4" fmla="*/ 81004 w 1135188"/>
                  <a:gd name="connsiteY4" fmla="*/ 33243 h 802508"/>
                  <a:gd name="connsiteX5" fmla="*/ 1055191 w 1135188"/>
                  <a:gd name="connsiteY5" fmla="*/ 33243 h 802508"/>
                  <a:gd name="connsiteX6" fmla="*/ 1101856 w 1135188"/>
                  <a:gd name="connsiteY6" fmla="*/ 79819 h 802508"/>
                  <a:gd name="connsiteX7" fmla="*/ 1101856 w 1135188"/>
                  <a:gd name="connsiteY7" fmla="*/ 776920 h 802508"/>
                  <a:gd name="connsiteX8" fmla="*/ 1102093 w 1135188"/>
                  <a:gd name="connsiteY8" fmla="*/ 787971 h 802508"/>
                  <a:gd name="connsiteX9" fmla="*/ 1117766 w 1135188"/>
                  <a:gd name="connsiteY9" fmla="*/ 802282 h 802508"/>
                  <a:gd name="connsiteX10" fmla="*/ 1134832 w 1135188"/>
                  <a:gd name="connsiteY10" fmla="*/ 788297 h 802508"/>
                  <a:gd name="connsiteX11" fmla="*/ 1135099 w 1135188"/>
                  <a:gd name="connsiteY11" fmla="*/ 779468 h 802508"/>
                  <a:gd name="connsiteX12" fmla="*/ 1135069 w 1135188"/>
                  <a:gd name="connsiteY12" fmla="*/ 76827 h 802508"/>
                  <a:gd name="connsiteX13" fmla="*/ 1133943 w 1135188"/>
                  <a:gd name="connsiteY13" fmla="*/ 60294 h 802508"/>
                  <a:gd name="connsiteX14" fmla="*/ 1055694 w 1135188"/>
                  <a:gd name="connsiteY14" fmla="*/ 0 h 802508"/>
                  <a:gd name="connsiteX15" fmla="*/ 80382 w 1135188"/>
                  <a:gd name="connsiteY15" fmla="*/ 30 h 802508"/>
                  <a:gd name="connsiteX16" fmla="*/ 64916 w 1135188"/>
                  <a:gd name="connsiteY16" fmla="*/ 948 h 802508"/>
                  <a:gd name="connsiteX17" fmla="*/ 4089 w 1135188"/>
                  <a:gd name="connsiteY17" fmla="*/ 51761 h 802508"/>
                  <a:gd name="connsiteX18" fmla="*/ 30 w 1135188"/>
                  <a:gd name="connsiteY18" fmla="*/ 61331 h 802508"/>
                  <a:gd name="connsiteX19" fmla="*/ 9481 w 1135188"/>
                  <a:gd name="connsiteY19" fmla="*/ 47643 h 802508"/>
                  <a:gd name="connsiteX20" fmla="*/ 60057 w 1135188"/>
                  <a:gd name="connsiteY20" fmla="*/ 5511 h 802508"/>
                  <a:gd name="connsiteX21" fmla="*/ 89774 w 1135188"/>
                  <a:gd name="connsiteY21" fmla="*/ 2755 h 802508"/>
                  <a:gd name="connsiteX22" fmla="*/ 1045087 w 1135188"/>
                  <a:gd name="connsiteY22" fmla="*/ 2785 h 802508"/>
                  <a:gd name="connsiteX23" fmla="*/ 1067190 w 1135188"/>
                  <a:gd name="connsiteY23" fmla="*/ 4089 h 802508"/>
                  <a:gd name="connsiteX24" fmla="*/ 1131484 w 1135188"/>
                  <a:gd name="connsiteY24" fmla="*/ 77775 h 802508"/>
                  <a:gd name="connsiteX25" fmla="*/ 1131484 w 1135188"/>
                  <a:gd name="connsiteY25" fmla="*/ 773720 h 802508"/>
                  <a:gd name="connsiteX26" fmla="*/ 1130862 w 1135188"/>
                  <a:gd name="connsiteY26" fmla="*/ 785867 h 802508"/>
                  <a:gd name="connsiteX27" fmla="*/ 1118033 w 1135188"/>
                  <a:gd name="connsiteY27" fmla="*/ 797126 h 802508"/>
                  <a:gd name="connsiteX28" fmla="*/ 1106063 w 1135188"/>
                  <a:gd name="connsiteY28" fmla="*/ 786134 h 802508"/>
                  <a:gd name="connsiteX29" fmla="*/ 1105352 w 1135188"/>
                  <a:gd name="connsiteY29" fmla="*/ 768446 h 802508"/>
                  <a:gd name="connsiteX30" fmla="*/ 1105352 w 1135188"/>
                  <a:gd name="connsiteY30" fmla="*/ 87997 h 802508"/>
                  <a:gd name="connsiteX31" fmla="*/ 1104908 w 1135188"/>
                  <a:gd name="connsiteY31" fmla="*/ 69183 h 802508"/>
                  <a:gd name="connsiteX32" fmla="*/ 1070450 w 1135188"/>
                  <a:gd name="connsiteY32" fmla="*/ 30843 h 802508"/>
                  <a:gd name="connsiteX33" fmla="*/ 1045087 w 1135188"/>
                  <a:gd name="connsiteY33" fmla="*/ 28917 h 802508"/>
                  <a:gd name="connsiteX34" fmla="*/ 88678 w 1135188"/>
                  <a:gd name="connsiteY34" fmla="*/ 28917 h 802508"/>
                  <a:gd name="connsiteX35" fmla="*/ 68797 w 1135188"/>
                  <a:gd name="connsiteY35" fmla="*/ 30043 h 802508"/>
                  <a:gd name="connsiteX36" fmla="*/ 31317 w 1135188"/>
                  <a:gd name="connsiteY36" fmla="*/ 67286 h 802508"/>
                  <a:gd name="connsiteX37" fmla="*/ 29688 w 1135188"/>
                  <a:gd name="connsiteY37" fmla="*/ 93774 h 802508"/>
                  <a:gd name="connsiteX38" fmla="*/ 29688 w 1135188"/>
                  <a:gd name="connsiteY38" fmla="*/ 767557 h 802508"/>
                  <a:gd name="connsiteX39" fmla="*/ 29095 w 1135188"/>
                  <a:gd name="connsiteY39" fmla="*/ 785245 h 802508"/>
                  <a:gd name="connsiteX40" fmla="*/ 10340 w 1135188"/>
                  <a:gd name="connsiteY40" fmla="*/ 795793 h 802508"/>
                  <a:gd name="connsiteX41" fmla="*/ 0 w 1135188"/>
                  <a:gd name="connsiteY41" fmla="*/ 792800 h 802508"/>
                  <a:gd name="connsiteX42" fmla="*/ 22695 w 1135188"/>
                  <a:gd name="connsiteY42" fmla="*/ 801245 h 802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135188" h="802508">
                    <a:moveTo>
                      <a:pt x="22725" y="801333"/>
                    </a:moveTo>
                    <a:cubicBezTo>
                      <a:pt x="33302" y="797067"/>
                      <a:pt x="33836" y="787704"/>
                      <a:pt x="33302" y="778075"/>
                    </a:cubicBezTo>
                    <a:cubicBezTo>
                      <a:pt x="33273" y="777334"/>
                      <a:pt x="33302" y="776594"/>
                      <a:pt x="33302" y="775853"/>
                    </a:cubicBezTo>
                    <a:cubicBezTo>
                      <a:pt x="33628" y="543861"/>
                      <a:pt x="33925" y="311870"/>
                      <a:pt x="34280" y="79879"/>
                    </a:cubicBezTo>
                    <a:cubicBezTo>
                      <a:pt x="34339" y="47761"/>
                      <a:pt x="48887" y="33243"/>
                      <a:pt x="81004" y="33243"/>
                    </a:cubicBezTo>
                    <a:cubicBezTo>
                      <a:pt x="405733" y="33243"/>
                      <a:pt x="730462" y="33243"/>
                      <a:pt x="1055191" y="33243"/>
                    </a:cubicBezTo>
                    <a:cubicBezTo>
                      <a:pt x="1087278" y="33243"/>
                      <a:pt x="1101856" y="47850"/>
                      <a:pt x="1101856" y="79819"/>
                    </a:cubicBezTo>
                    <a:cubicBezTo>
                      <a:pt x="1101856" y="312196"/>
                      <a:pt x="1101856" y="544543"/>
                      <a:pt x="1101856" y="776920"/>
                    </a:cubicBezTo>
                    <a:cubicBezTo>
                      <a:pt x="1101856" y="780623"/>
                      <a:pt x="1101441" y="784386"/>
                      <a:pt x="1102093" y="787971"/>
                    </a:cubicBezTo>
                    <a:cubicBezTo>
                      <a:pt x="1103604" y="796593"/>
                      <a:pt x="1108730" y="801956"/>
                      <a:pt x="1117766" y="802282"/>
                    </a:cubicBezTo>
                    <a:cubicBezTo>
                      <a:pt x="1127307" y="802608"/>
                      <a:pt x="1132906" y="797363"/>
                      <a:pt x="1134832" y="788297"/>
                    </a:cubicBezTo>
                    <a:cubicBezTo>
                      <a:pt x="1135425" y="785453"/>
                      <a:pt x="1135099" y="782401"/>
                      <a:pt x="1135099" y="779468"/>
                    </a:cubicBezTo>
                    <a:cubicBezTo>
                      <a:pt x="1135099" y="545254"/>
                      <a:pt x="1135099" y="311040"/>
                      <a:pt x="1135069" y="76827"/>
                    </a:cubicBezTo>
                    <a:cubicBezTo>
                      <a:pt x="1135069" y="71316"/>
                      <a:pt x="1134951" y="65686"/>
                      <a:pt x="1133943" y="60294"/>
                    </a:cubicBezTo>
                    <a:cubicBezTo>
                      <a:pt x="1126803" y="22281"/>
                      <a:pt x="1097915" y="0"/>
                      <a:pt x="1055694" y="0"/>
                    </a:cubicBezTo>
                    <a:cubicBezTo>
                      <a:pt x="730581" y="0"/>
                      <a:pt x="405496" y="0"/>
                      <a:pt x="80382" y="30"/>
                    </a:cubicBezTo>
                    <a:cubicBezTo>
                      <a:pt x="75227" y="30"/>
                      <a:pt x="70012" y="207"/>
                      <a:pt x="64916" y="948"/>
                    </a:cubicBezTo>
                    <a:cubicBezTo>
                      <a:pt x="34221" y="5304"/>
                      <a:pt x="14133" y="22458"/>
                      <a:pt x="4089" y="51761"/>
                    </a:cubicBezTo>
                    <a:cubicBezTo>
                      <a:pt x="2992" y="54991"/>
                      <a:pt x="4000" y="59287"/>
                      <a:pt x="30" y="61331"/>
                    </a:cubicBezTo>
                    <a:cubicBezTo>
                      <a:pt x="7200" y="59583"/>
                      <a:pt x="7289" y="52768"/>
                      <a:pt x="9481" y="47643"/>
                    </a:cubicBezTo>
                    <a:cubicBezTo>
                      <a:pt x="19259" y="25006"/>
                      <a:pt x="35791" y="10637"/>
                      <a:pt x="60057" y="5511"/>
                    </a:cubicBezTo>
                    <a:cubicBezTo>
                      <a:pt x="69864" y="3437"/>
                      <a:pt x="79760" y="2755"/>
                      <a:pt x="89774" y="2755"/>
                    </a:cubicBezTo>
                    <a:cubicBezTo>
                      <a:pt x="408222" y="2815"/>
                      <a:pt x="726640" y="2785"/>
                      <a:pt x="1045087" y="2785"/>
                    </a:cubicBezTo>
                    <a:cubicBezTo>
                      <a:pt x="1052495" y="2785"/>
                      <a:pt x="1059843" y="3052"/>
                      <a:pt x="1067190" y="4089"/>
                    </a:cubicBezTo>
                    <a:cubicBezTo>
                      <a:pt x="1108522" y="9955"/>
                      <a:pt x="1131484" y="35999"/>
                      <a:pt x="1131484" y="77775"/>
                    </a:cubicBezTo>
                    <a:cubicBezTo>
                      <a:pt x="1131544" y="309766"/>
                      <a:pt x="1131514" y="541728"/>
                      <a:pt x="1131484" y="773720"/>
                    </a:cubicBezTo>
                    <a:cubicBezTo>
                      <a:pt x="1131484" y="777779"/>
                      <a:pt x="1131662" y="781868"/>
                      <a:pt x="1130862" y="785867"/>
                    </a:cubicBezTo>
                    <a:cubicBezTo>
                      <a:pt x="1129470" y="792860"/>
                      <a:pt x="1125440" y="797304"/>
                      <a:pt x="1118033" y="797126"/>
                    </a:cubicBezTo>
                    <a:cubicBezTo>
                      <a:pt x="1111189" y="796948"/>
                      <a:pt x="1107367" y="792623"/>
                      <a:pt x="1106063" y="786134"/>
                    </a:cubicBezTo>
                    <a:cubicBezTo>
                      <a:pt x="1104878" y="780297"/>
                      <a:pt x="1105352" y="774342"/>
                      <a:pt x="1105352" y="768446"/>
                    </a:cubicBezTo>
                    <a:cubicBezTo>
                      <a:pt x="1105352" y="541639"/>
                      <a:pt x="1105352" y="314833"/>
                      <a:pt x="1105352" y="87997"/>
                    </a:cubicBezTo>
                    <a:cubicBezTo>
                      <a:pt x="1105352" y="81716"/>
                      <a:pt x="1105619" y="75434"/>
                      <a:pt x="1104908" y="69183"/>
                    </a:cubicBezTo>
                    <a:cubicBezTo>
                      <a:pt x="1102685" y="49006"/>
                      <a:pt x="1090182" y="35199"/>
                      <a:pt x="1070450" y="30843"/>
                    </a:cubicBezTo>
                    <a:cubicBezTo>
                      <a:pt x="1062065" y="29006"/>
                      <a:pt x="1053591" y="28917"/>
                      <a:pt x="1045087" y="28917"/>
                    </a:cubicBezTo>
                    <a:cubicBezTo>
                      <a:pt x="726284" y="28917"/>
                      <a:pt x="407481" y="28917"/>
                      <a:pt x="88678" y="28917"/>
                    </a:cubicBezTo>
                    <a:cubicBezTo>
                      <a:pt x="82041" y="28917"/>
                      <a:pt x="75375" y="28769"/>
                      <a:pt x="68797" y="30043"/>
                    </a:cubicBezTo>
                    <a:cubicBezTo>
                      <a:pt x="48265" y="34043"/>
                      <a:pt x="35465" y="46813"/>
                      <a:pt x="31317" y="67286"/>
                    </a:cubicBezTo>
                    <a:cubicBezTo>
                      <a:pt x="29540" y="76056"/>
                      <a:pt x="29688" y="84915"/>
                      <a:pt x="29688" y="93774"/>
                    </a:cubicBezTo>
                    <a:cubicBezTo>
                      <a:pt x="29688" y="318359"/>
                      <a:pt x="29688" y="542973"/>
                      <a:pt x="29688" y="767557"/>
                    </a:cubicBezTo>
                    <a:cubicBezTo>
                      <a:pt x="29688" y="773453"/>
                      <a:pt x="30132" y="779408"/>
                      <a:pt x="29095" y="785245"/>
                    </a:cubicBezTo>
                    <a:cubicBezTo>
                      <a:pt x="27288" y="795349"/>
                      <a:pt x="19910" y="799496"/>
                      <a:pt x="10340" y="795793"/>
                    </a:cubicBezTo>
                    <a:cubicBezTo>
                      <a:pt x="6963" y="794489"/>
                      <a:pt x="4029" y="791734"/>
                      <a:pt x="0" y="792800"/>
                    </a:cubicBezTo>
                    <a:cubicBezTo>
                      <a:pt x="6222" y="799230"/>
                      <a:pt x="12918" y="805185"/>
                      <a:pt x="22695" y="801245"/>
                    </a:cubicBezTo>
                    <a:close/>
                  </a:path>
                </a:pathLst>
              </a:custGeom>
              <a:grpFill/>
              <a:ln w="2959" cap="flat">
                <a:noFill/>
                <a:prstDash val="solid"/>
                <a:miter/>
              </a:ln>
            </p:spPr>
            <p:txBody>
              <a:bodyPr rtlCol="0" anchor="ctr"/>
              <a:lstStyle/>
              <a:p>
                <a:endParaRPr lang="en-IN"/>
              </a:p>
            </p:txBody>
          </p:sp>
          <p:sp>
            <p:nvSpPr>
              <p:cNvPr id="4115" name="Freeform: Shape 4114">
                <a:extLst>
                  <a:ext uri="{FF2B5EF4-FFF2-40B4-BE49-F238E27FC236}">
                    <a16:creationId xmlns:a16="http://schemas.microsoft.com/office/drawing/2014/main" id="{E40E0369-7A82-90F7-CBA7-010216DFDB32}"/>
                  </a:ext>
                </a:extLst>
              </p:cNvPr>
              <p:cNvSpPr/>
              <p:nvPr/>
            </p:nvSpPr>
            <p:spPr>
              <a:xfrm>
                <a:off x="11026610" y="3923288"/>
                <a:ext cx="1155" cy="62101"/>
              </a:xfrm>
              <a:custGeom>
                <a:avLst/>
                <a:gdLst>
                  <a:gd name="connsiteX0" fmla="*/ 1156 w 1155"/>
                  <a:gd name="connsiteY0" fmla="*/ 237 h 62101"/>
                  <a:gd name="connsiteX1" fmla="*/ 1156 w 1155"/>
                  <a:gd name="connsiteY1" fmla="*/ 0 h 62101"/>
                  <a:gd name="connsiteX2" fmla="*/ 0 w 1155"/>
                  <a:gd name="connsiteY2" fmla="*/ 30 h 62101"/>
                  <a:gd name="connsiteX3" fmla="*/ 0 w 1155"/>
                  <a:gd name="connsiteY3" fmla="*/ 62101 h 62101"/>
                  <a:gd name="connsiteX4" fmla="*/ 1156 w 1155"/>
                  <a:gd name="connsiteY4" fmla="*/ 62101 h 62101"/>
                  <a:gd name="connsiteX5" fmla="*/ 1156 w 1155"/>
                  <a:gd name="connsiteY5" fmla="*/ 267 h 62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 h="62101">
                    <a:moveTo>
                      <a:pt x="1156" y="237"/>
                    </a:moveTo>
                    <a:lnTo>
                      <a:pt x="1156" y="0"/>
                    </a:lnTo>
                    <a:cubicBezTo>
                      <a:pt x="770" y="0"/>
                      <a:pt x="385" y="0"/>
                      <a:pt x="0" y="30"/>
                    </a:cubicBezTo>
                    <a:lnTo>
                      <a:pt x="0" y="62101"/>
                    </a:lnTo>
                    <a:cubicBezTo>
                      <a:pt x="385" y="62101"/>
                      <a:pt x="770" y="62101"/>
                      <a:pt x="1156" y="62101"/>
                    </a:cubicBezTo>
                    <a:cubicBezTo>
                      <a:pt x="1156" y="41480"/>
                      <a:pt x="1156" y="20858"/>
                      <a:pt x="1156" y="267"/>
                    </a:cubicBezTo>
                    <a:close/>
                  </a:path>
                </a:pathLst>
              </a:custGeom>
              <a:grpFill/>
              <a:ln w="2959" cap="flat">
                <a:noFill/>
                <a:prstDash val="solid"/>
                <a:miter/>
              </a:ln>
            </p:spPr>
            <p:txBody>
              <a:bodyPr rtlCol="0" anchor="ctr"/>
              <a:lstStyle/>
              <a:p>
                <a:endParaRPr lang="en-IN"/>
              </a:p>
            </p:txBody>
          </p:sp>
          <p:sp>
            <p:nvSpPr>
              <p:cNvPr id="4116" name="Freeform: Shape 4115">
                <a:extLst>
                  <a:ext uri="{FF2B5EF4-FFF2-40B4-BE49-F238E27FC236}">
                    <a16:creationId xmlns:a16="http://schemas.microsoft.com/office/drawing/2014/main" id="{7B0065A9-3ED2-A51D-310A-EBBBB45E1D07}"/>
                  </a:ext>
                </a:extLst>
              </p:cNvPr>
              <p:cNvSpPr/>
              <p:nvPr/>
            </p:nvSpPr>
            <p:spPr>
              <a:xfrm>
                <a:off x="11027765" y="3923288"/>
                <a:ext cx="948" cy="62071"/>
              </a:xfrm>
              <a:custGeom>
                <a:avLst/>
                <a:gdLst>
                  <a:gd name="connsiteX0" fmla="*/ 0 w 948"/>
                  <a:gd name="connsiteY0" fmla="*/ 237 h 62071"/>
                  <a:gd name="connsiteX1" fmla="*/ 0 w 948"/>
                  <a:gd name="connsiteY1" fmla="*/ 62072 h 62071"/>
                  <a:gd name="connsiteX2" fmla="*/ 948 w 948"/>
                  <a:gd name="connsiteY2" fmla="*/ 62072 h 62071"/>
                  <a:gd name="connsiteX3" fmla="*/ 948 w 948"/>
                  <a:gd name="connsiteY3" fmla="*/ 62072 h 62071"/>
                  <a:gd name="connsiteX4" fmla="*/ 889 w 948"/>
                  <a:gd name="connsiteY4" fmla="*/ 0 h 62071"/>
                  <a:gd name="connsiteX5" fmla="*/ 0 w 948"/>
                  <a:gd name="connsiteY5" fmla="*/ 0 h 62071"/>
                  <a:gd name="connsiteX6" fmla="*/ 0 w 948"/>
                  <a:gd name="connsiteY6" fmla="*/ 237 h 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8" h="62071">
                    <a:moveTo>
                      <a:pt x="0" y="237"/>
                    </a:moveTo>
                    <a:cubicBezTo>
                      <a:pt x="0" y="20858"/>
                      <a:pt x="0" y="41480"/>
                      <a:pt x="0" y="62072"/>
                    </a:cubicBezTo>
                    <a:cubicBezTo>
                      <a:pt x="326" y="62072"/>
                      <a:pt x="622" y="62072"/>
                      <a:pt x="948" y="62072"/>
                    </a:cubicBezTo>
                    <a:lnTo>
                      <a:pt x="948" y="62072"/>
                    </a:lnTo>
                    <a:lnTo>
                      <a:pt x="889" y="0"/>
                    </a:lnTo>
                    <a:cubicBezTo>
                      <a:pt x="593" y="0"/>
                      <a:pt x="296" y="0"/>
                      <a:pt x="0" y="0"/>
                    </a:cubicBezTo>
                    <a:lnTo>
                      <a:pt x="0" y="237"/>
                    </a:lnTo>
                    <a:close/>
                  </a:path>
                </a:pathLst>
              </a:custGeom>
              <a:grpFill/>
              <a:ln w="2959" cap="flat">
                <a:noFill/>
                <a:prstDash val="solid"/>
                <a:miter/>
              </a:ln>
            </p:spPr>
            <p:txBody>
              <a:bodyPr rtlCol="0" anchor="ctr"/>
              <a:lstStyle/>
              <a:p>
                <a:endParaRPr lang="en-IN"/>
              </a:p>
            </p:txBody>
          </p:sp>
          <p:sp>
            <p:nvSpPr>
              <p:cNvPr id="4117" name="Freeform: Shape 4116">
                <a:extLst>
                  <a:ext uri="{FF2B5EF4-FFF2-40B4-BE49-F238E27FC236}">
                    <a16:creationId xmlns:a16="http://schemas.microsoft.com/office/drawing/2014/main" id="{BD6C4F3A-EC28-9EE3-314B-D40E3E8B91A5}"/>
                  </a:ext>
                </a:extLst>
              </p:cNvPr>
              <p:cNvSpPr/>
              <p:nvPr/>
            </p:nvSpPr>
            <p:spPr>
              <a:xfrm>
                <a:off x="11026610" y="3867853"/>
                <a:ext cx="1155" cy="55435"/>
              </a:xfrm>
              <a:custGeom>
                <a:avLst/>
                <a:gdLst>
                  <a:gd name="connsiteX0" fmla="*/ 1156 w 1155"/>
                  <a:gd name="connsiteY0" fmla="*/ 54754 h 55435"/>
                  <a:gd name="connsiteX1" fmla="*/ 1156 w 1155"/>
                  <a:gd name="connsiteY1" fmla="*/ 326 h 55435"/>
                  <a:gd name="connsiteX2" fmla="*/ 1156 w 1155"/>
                  <a:gd name="connsiteY2" fmla="*/ 0 h 55435"/>
                  <a:gd name="connsiteX3" fmla="*/ 0 w 1155"/>
                  <a:gd name="connsiteY3" fmla="*/ 0 h 55435"/>
                  <a:gd name="connsiteX4" fmla="*/ 0 w 1155"/>
                  <a:gd name="connsiteY4" fmla="*/ 55435 h 55435"/>
                  <a:gd name="connsiteX5" fmla="*/ 1156 w 1155"/>
                  <a:gd name="connsiteY5" fmla="*/ 54724 h 5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 h="55435">
                    <a:moveTo>
                      <a:pt x="1156" y="54754"/>
                    </a:moveTo>
                    <a:cubicBezTo>
                      <a:pt x="1156" y="36621"/>
                      <a:pt x="1156" y="18459"/>
                      <a:pt x="1156" y="326"/>
                    </a:cubicBezTo>
                    <a:lnTo>
                      <a:pt x="1156" y="0"/>
                    </a:lnTo>
                    <a:cubicBezTo>
                      <a:pt x="770" y="0"/>
                      <a:pt x="385" y="0"/>
                      <a:pt x="0" y="0"/>
                    </a:cubicBezTo>
                    <a:lnTo>
                      <a:pt x="0" y="55435"/>
                    </a:lnTo>
                    <a:cubicBezTo>
                      <a:pt x="385" y="54872"/>
                      <a:pt x="741" y="54665"/>
                      <a:pt x="1156" y="54724"/>
                    </a:cubicBezTo>
                    <a:close/>
                  </a:path>
                </a:pathLst>
              </a:custGeom>
              <a:grpFill/>
              <a:ln w="2959" cap="flat">
                <a:noFill/>
                <a:prstDash val="solid"/>
                <a:miter/>
              </a:ln>
            </p:spPr>
            <p:txBody>
              <a:bodyPr rtlCol="0" anchor="ctr"/>
              <a:lstStyle/>
              <a:p>
                <a:endParaRPr lang="en-IN"/>
              </a:p>
            </p:txBody>
          </p:sp>
          <p:sp>
            <p:nvSpPr>
              <p:cNvPr id="4118" name="Freeform: Shape 4117">
                <a:extLst>
                  <a:ext uri="{FF2B5EF4-FFF2-40B4-BE49-F238E27FC236}">
                    <a16:creationId xmlns:a16="http://schemas.microsoft.com/office/drawing/2014/main" id="{6DE9C13A-FDDB-C0FC-7ACD-0C21CDBEB68B}"/>
                  </a:ext>
                </a:extLst>
              </p:cNvPr>
              <p:cNvSpPr/>
              <p:nvPr/>
            </p:nvSpPr>
            <p:spPr>
              <a:xfrm>
                <a:off x="11027765" y="3867853"/>
                <a:ext cx="888" cy="55405"/>
              </a:xfrm>
              <a:custGeom>
                <a:avLst/>
                <a:gdLst>
                  <a:gd name="connsiteX0" fmla="*/ 0 w 888"/>
                  <a:gd name="connsiteY0" fmla="*/ 326 h 55405"/>
                  <a:gd name="connsiteX1" fmla="*/ 0 w 888"/>
                  <a:gd name="connsiteY1" fmla="*/ 54754 h 55405"/>
                  <a:gd name="connsiteX2" fmla="*/ 889 w 888"/>
                  <a:gd name="connsiteY2" fmla="*/ 55405 h 55405"/>
                  <a:gd name="connsiteX3" fmla="*/ 830 w 888"/>
                  <a:gd name="connsiteY3" fmla="*/ 0 h 55405"/>
                  <a:gd name="connsiteX4" fmla="*/ 0 w 888"/>
                  <a:gd name="connsiteY4" fmla="*/ 0 h 55405"/>
                  <a:gd name="connsiteX5" fmla="*/ 0 w 888"/>
                  <a:gd name="connsiteY5" fmla="*/ 326 h 5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 h="55405">
                    <a:moveTo>
                      <a:pt x="0" y="326"/>
                    </a:moveTo>
                    <a:cubicBezTo>
                      <a:pt x="0" y="18459"/>
                      <a:pt x="0" y="36621"/>
                      <a:pt x="0" y="54754"/>
                    </a:cubicBezTo>
                    <a:cubicBezTo>
                      <a:pt x="296" y="54813"/>
                      <a:pt x="593" y="54991"/>
                      <a:pt x="889" y="55405"/>
                    </a:cubicBezTo>
                    <a:cubicBezTo>
                      <a:pt x="889" y="36947"/>
                      <a:pt x="859" y="18459"/>
                      <a:pt x="830" y="0"/>
                    </a:cubicBezTo>
                    <a:cubicBezTo>
                      <a:pt x="563" y="0"/>
                      <a:pt x="267" y="0"/>
                      <a:pt x="0" y="0"/>
                    </a:cubicBezTo>
                    <a:lnTo>
                      <a:pt x="0" y="326"/>
                    </a:lnTo>
                    <a:close/>
                  </a:path>
                </a:pathLst>
              </a:custGeom>
              <a:grpFill/>
              <a:ln w="2959" cap="flat">
                <a:noFill/>
                <a:prstDash val="solid"/>
                <a:miter/>
              </a:ln>
            </p:spPr>
            <p:txBody>
              <a:bodyPr rtlCol="0" anchor="ctr"/>
              <a:lstStyle/>
              <a:p>
                <a:endParaRPr lang="en-IN"/>
              </a:p>
            </p:txBody>
          </p:sp>
          <p:sp>
            <p:nvSpPr>
              <p:cNvPr id="4119" name="Freeform: Shape 4118">
                <a:extLst>
                  <a:ext uri="{FF2B5EF4-FFF2-40B4-BE49-F238E27FC236}">
                    <a16:creationId xmlns:a16="http://schemas.microsoft.com/office/drawing/2014/main" id="{C6EDEAFA-CA10-2A89-5F5C-FF6EB9B3C6FC}"/>
                  </a:ext>
                </a:extLst>
              </p:cNvPr>
              <p:cNvSpPr/>
              <p:nvPr/>
            </p:nvSpPr>
            <p:spPr>
              <a:xfrm>
                <a:off x="11026610" y="3922597"/>
                <a:ext cx="1155" cy="720"/>
              </a:xfrm>
              <a:custGeom>
                <a:avLst/>
                <a:gdLst>
                  <a:gd name="connsiteX0" fmla="*/ 1156 w 1155"/>
                  <a:gd name="connsiteY0" fmla="*/ 10 h 720"/>
                  <a:gd name="connsiteX1" fmla="*/ 0 w 1155"/>
                  <a:gd name="connsiteY1" fmla="*/ 721 h 720"/>
                  <a:gd name="connsiteX2" fmla="*/ 1156 w 1155"/>
                  <a:gd name="connsiteY2" fmla="*/ 691 h 720"/>
                  <a:gd name="connsiteX3" fmla="*/ 1156 w 1155"/>
                  <a:gd name="connsiteY3" fmla="*/ 10 h 720"/>
                </a:gdLst>
                <a:ahLst/>
                <a:cxnLst>
                  <a:cxn ang="0">
                    <a:pos x="connsiteX0" y="connsiteY0"/>
                  </a:cxn>
                  <a:cxn ang="0">
                    <a:pos x="connsiteX1" y="connsiteY1"/>
                  </a:cxn>
                  <a:cxn ang="0">
                    <a:pos x="connsiteX2" y="connsiteY2"/>
                  </a:cxn>
                  <a:cxn ang="0">
                    <a:pos x="connsiteX3" y="connsiteY3"/>
                  </a:cxn>
                </a:cxnLst>
                <a:rect l="l" t="t" r="r" b="b"/>
                <a:pathLst>
                  <a:path w="1155" h="720">
                    <a:moveTo>
                      <a:pt x="1156" y="10"/>
                    </a:moveTo>
                    <a:cubicBezTo>
                      <a:pt x="770" y="-50"/>
                      <a:pt x="385" y="158"/>
                      <a:pt x="0" y="721"/>
                    </a:cubicBezTo>
                    <a:cubicBezTo>
                      <a:pt x="385" y="721"/>
                      <a:pt x="770" y="721"/>
                      <a:pt x="1156" y="691"/>
                    </a:cubicBezTo>
                    <a:lnTo>
                      <a:pt x="1156" y="10"/>
                    </a:lnTo>
                    <a:close/>
                  </a:path>
                </a:pathLst>
              </a:custGeom>
              <a:grpFill/>
              <a:ln w="2959" cap="flat">
                <a:noFill/>
                <a:prstDash val="solid"/>
                <a:miter/>
              </a:ln>
            </p:spPr>
            <p:txBody>
              <a:bodyPr rtlCol="0" anchor="ctr"/>
              <a:lstStyle/>
              <a:p>
                <a:endParaRPr lang="en-IN"/>
              </a:p>
            </p:txBody>
          </p:sp>
          <p:sp>
            <p:nvSpPr>
              <p:cNvPr id="4120" name="Freeform: Shape 4119">
                <a:extLst>
                  <a:ext uri="{FF2B5EF4-FFF2-40B4-BE49-F238E27FC236}">
                    <a16:creationId xmlns:a16="http://schemas.microsoft.com/office/drawing/2014/main" id="{8B618406-3D8F-EC64-5D13-DCBB98915724}"/>
                  </a:ext>
                </a:extLst>
              </p:cNvPr>
              <p:cNvSpPr/>
              <p:nvPr/>
            </p:nvSpPr>
            <p:spPr>
              <a:xfrm>
                <a:off x="11027765" y="3922606"/>
                <a:ext cx="888" cy="681"/>
              </a:xfrm>
              <a:custGeom>
                <a:avLst/>
                <a:gdLst>
                  <a:gd name="connsiteX0" fmla="*/ 0 w 888"/>
                  <a:gd name="connsiteY0" fmla="*/ 0 h 681"/>
                  <a:gd name="connsiteX1" fmla="*/ 0 w 888"/>
                  <a:gd name="connsiteY1" fmla="*/ 681 h 681"/>
                  <a:gd name="connsiteX2" fmla="*/ 889 w 888"/>
                  <a:gd name="connsiteY2" fmla="*/ 681 h 681"/>
                  <a:gd name="connsiteX3" fmla="*/ 0 w 888"/>
                  <a:gd name="connsiteY3" fmla="*/ 30 h 681"/>
                </a:gdLst>
                <a:ahLst/>
                <a:cxnLst>
                  <a:cxn ang="0">
                    <a:pos x="connsiteX0" y="connsiteY0"/>
                  </a:cxn>
                  <a:cxn ang="0">
                    <a:pos x="connsiteX1" y="connsiteY1"/>
                  </a:cxn>
                  <a:cxn ang="0">
                    <a:pos x="connsiteX2" y="connsiteY2"/>
                  </a:cxn>
                  <a:cxn ang="0">
                    <a:pos x="connsiteX3" y="connsiteY3"/>
                  </a:cxn>
                </a:cxnLst>
                <a:rect l="l" t="t" r="r" b="b"/>
                <a:pathLst>
                  <a:path w="888" h="681">
                    <a:moveTo>
                      <a:pt x="0" y="0"/>
                    </a:moveTo>
                    <a:lnTo>
                      <a:pt x="0" y="681"/>
                    </a:lnTo>
                    <a:cubicBezTo>
                      <a:pt x="296" y="681"/>
                      <a:pt x="593" y="681"/>
                      <a:pt x="889" y="681"/>
                    </a:cubicBezTo>
                    <a:cubicBezTo>
                      <a:pt x="593" y="267"/>
                      <a:pt x="296" y="89"/>
                      <a:pt x="0" y="30"/>
                    </a:cubicBezTo>
                    <a:close/>
                  </a:path>
                </a:pathLst>
              </a:custGeom>
              <a:grpFill/>
              <a:ln w="2959" cap="flat">
                <a:noFill/>
                <a:prstDash val="solid"/>
                <a:miter/>
              </a:ln>
            </p:spPr>
            <p:txBody>
              <a:bodyPr rtlCol="0" anchor="ctr"/>
              <a:lstStyle/>
              <a:p>
                <a:endParaRPr lang="en-IN"/>
              </a:p>
            </p:txBody>
          </p:sp>
          <p:sp>
            <p:nvSpPr>
              <p:cNvPr id="4121" name="Freeform: Shape 4120">
                <a:extLst>
                  <a:ext uri="{FF2B5EF4-FFF2-40B4-BE49-F238E27FC236}">
                    <a16:creationId xmlns:a16="http://schemas.microsoft.com/office/drawing/2014/main" id="{6CFEAAF3-ED12-D8AD-6BA6-0D4C94886CE4}"/>
                  </a:ext>
                </a:extLst>
              </p:cNvPr>
              <p:cNvSpPr/>
              <p:nvPr/>
            </p:nvSpPr>
            <p:spPr>
              <a:xfrm>
                <a:off x="11026610" y="4082926"/>
                <a:ext cx="1155" cy="53212"/>
              </a:xfrm>
              <a:custGeom>
                <a:avLst/>
                <a:gdLst>
                  <a:gd name="connsiteX0" fmla="*/ 1156 w 1155"/>
                  <a:gd name="connsiteY0" fmla="*/ 52798 h 53212"/>
                  <a:gd name="connsiteX1" fmla="*/ 1156 w 1155"/>
                  <a:gd name="connsiteY1" fmla="*/ 148 h 53212"/>
                  <a:gd name="connsiteX2" fmla="*/ 1156 w 1155"/>
                  <a:gd name="connsiteY2" fmla="*/ 0 h 53212"/>
                  <a:gd name="connsiteX3" fmla="*/ 0 w 1155"/>
                  <a:gd name="connsiteY3" fmla="*/ 0 h 53212"/>
                  <a:gd name="connsiteX4" fmla="*/ 0 w 1155"/>
                  <a:gd name="connsiteY4" fmla="*/ 53213 h 53212"/>
                  <a:gd name="connsiteX5" fmla="*/ 1126 w 1155"/>
                  <a:gd name="connsiteY5" fmla="*/ 53213 h 53212"/>
                  <a:gd name="connsiteX6" fmla="*/ 1126 w 1155"/>
                  <a:gd name="connsiteY6" fmla="*/ 52798 h 5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 h="53212">
                    <a:moveTo>
                      <a:pt x="1156" y="52798"/>
                    </a:moveTo>
                    <a:cubicBezTo>
                      <a:pt x="1156" y="35228"/>
                      <a:pt x="1156" y="17688"/>
                      <a:pt x="1156" y="148"/>
                    </a:cubicBezTo>
                    <a:lnTo>
                      <a:pt x="1156" y="0"/>
                    </a:lnTo>
                    <a:cubicBezTo>
                      <a:pt x="770" y="0"/>
                      <a:pt x="385" y="0"/>
                      <a:pt x="0" y="0"/>
                    </a:cubicBezTo>
                    <a:lnTo>
                      <a:pt x="0" y="53213"/>
                    </a:lnTo>
                    <a:cubicBezTo>
                      <a:pt x="385" y="53213"/>
                      <a:pt x="741" y="53213"/>
                      <a:pt x="1126" y="53213"/>
                    </a:cubicBezTo>
                    <a:cubicBezTo>
                      <a:pt x="1126" y="53094"/>
                      <a:pt x="1126" y="52946"/>
                      <a:pt x="1126" y="52798"/>
                    </a:cubicBezTo>
                    <a:close/>
                  </a:path>
                </a:pathLst>
              </a:custGeom>
              <a:grpFill/>
              <a:ln w="2959" cap="flat">
                <a:noFill/>
                <a:prstDash val="solid"/>
                <a:miter/>
              </a:ln>
            </p:spPr>
            <p:txBody>
              <a:bodyPr rtlCol="0" anchor="ctr"/>
              <a:lstStyle/>
              <a:p>
                <a:endParaRPr lang="en-IN"/>
              </a:p>
            </p:txBody>
          </p:sp>
          <p:sp>
            <p:nvSpPr>
              <p:cNvPr id="4122" name="Freeform: Shape 4121">
                <a:extLst>
                  <a:ext uri="{FF2B5EF4-FFF2-40B4-BE49-F238E27FC236}">
                    <a16:creationId xmlns:a16="http://schemas.microsoft.com/office/drawing/2014/main" id="{B0C57829-BCC3-1DEF-46E7-F0B7694310D3}"/>
                  </a:ext>
                </a:extLst>
              </p:cNvPr>
              <p:cNvSpPr/>
              <p:nvPr/>
            </p:nvSpPr>
            <p:spPr>
              <a:xfrm>
                <a:off x="11027765" y="4082897"/>
                <a:ext cx="1066" cy="53212"/>
              </a:xfrm>
              <a:custGeom>
                <a:avLst/>
                <a:gdLst>
                  <a:gd name="connsiteX0" fmla="*/ 0 w 1066"/>
                  <a:gd name="connsiteY0" fmla="*/ 148 h 53212"/>
                  <a:gd name="connsiteX1" fmla="*/ 0 w 1066"/>
                  <a:gd name="connsiteY1" fmla="*/ 52798 h 53212"/>
                  <a:gd name="connsiteX2" fmla="*/ 0 w 1066"/>
                  <a:gd name="connsiteY2" fmla="*/ 53213 h 53212"/>
                  <a:gd name="connsiteX3" fmla="*/ 1067 w 1066"/>
                  <a:gd name="connsiteY3" fmla="*/ 53213 h 53212"/>
                  <a:gd name="connsiteX4" fmla="*/ 1067 w 1066"/>
                  <a:gd name="connsiteY4" fmla="*/ 53213 h 53212"/>
                  <a:gd name="connsiteX5" fmla="*/ 1067 w 1066"/>
                  <a:gd name="connsiteY5" fmla="*/ 0 h 53212"/>
                  <a:gd name="connsiteX6" fmla="*/ 0 w 1066"/>
                  <a:gd name="connsiteY6" fmla="*/ 0 h 53212"/>
                  <a:gd name="connsiteX7" fmla="*/ 0 w 1066"/>
                  <a:gd name="connsiteY7" fmla="*/ 148 h 5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 h="53212">
                    <a:moveTo>
                      <a:pt x="0" y="148"/>
                    </a:moveTo>
                    <a:cubicBezTo>
                      <a:pt x="0" y="17688"/>
                      <a:pt x="0" y="35258"/>
                      <a:pt x="0" y="52798"/>
                    </a:cubicBezTo>
                    <a:cubicBezTo>
                      <a:pt x="0" y="52917"/>
                      <a:pt x="0" y="53065"/>
                      <a:pt x="0" y="53213"/>
                    </a:cubicBezTo>
                    <a:cubicBezTo>
                      <a:pt x="356" y="53213"/>
                      <a:pt x="711" y="53213"/>
                      <a:pt x="1067" y="53213"/>
                    </a:cubicBezTo>
                    <a:lnTo>
                      <a:pt x="1067" y="53213"/>
                    </a:lnTo>
                    <a:lnTo>
                      <a:pt x="1067" y="0"/>
                    </a:lnTo>
                    <a:cubicBezTo>
                      <a:pt x="681" y="0"/>
                      <a:pt x="356" y="0"/>
                      <a:pt x="0" y="0"/>
                    </a:cubicBezTo>
                    <a:lnTo>
                      <a:pt x="0" y="148"/>
                    </a:lnTo>
                    <a:close/>
                  </a:path>
                </a:pathLst>
              </a:custGeom>
              <a:grpFill/>
              <a:ln w="2959" cap="flat">
                <a:noFill/>
                <a:prstDash val="solid"/>
                <a:miter/>
              </a:ln>
            </p:spPr>
            <p:txBody>
              <a:bodyPr rtlCol="0" anchor="ctr"/>
              <a:lstStyle/>
              <a:p>
                <a:endParaRPr lang="en-IN"/>
              </a:p>
            </p:txBody>
          </p:sp>
          <p:sp>
            <p:nvSpPr>
              <p:cNvPr id="4123" name="Freeform: Shape 4122">
                <a:extLst>
                  <a:ext uri="{FF2B5EF4-FFF2-40B4-BE49-F238E27FC236}">
                    <a16:creationId xmlns:a16="http://schemas.microsoft.com/office/drawing/2014/main" id="{03FE1C9D-D2BB-80F2-D6E1-466AE0F46FC2}"/>
                  </a:ext>
                </a:extLst>
              </p:cNvPr>
              <p:cNvSpPr/>
              <p:nvPr/>
            </p:nvSpPr>
            <p:spPr>
              <a:xfrm>
                <a:off x="11026610" y="3985389"/>
                <a:ext cx="1155" cy="50990"/>
              </a:xfrm>
              <a:custGeom>
                <a:avLst/>
                <a:gdLst>
                  <a:gd name="connsiteX0" fmla="*/ 1156 w 1155"/>
                  <a:gd name="connsiteY0" fmla="*/ 711 h 50990"/>
                  <a:gd name="connsiteX1" fmla="*/ 0 w 1155"/>
                  <a:gd name="connsiteY1" fmla="*/ 0 h 50990"/>
                  <a:gd name="connsiteX2" fmla="*/ 0 w 1155"/>
                  <a:gd name="connsiteY2" fmla="*/ 50991 h 50990"/>
                  <a:gd name="connsiteX3" fmla="*/ 1156 w 1155"/>
                  <a:gd name="connsiteY3" fmla="*/ 50991 h 50990"/>
                  <a:gd name="connsiteX4" fmla="*/ 1156 w 1155"/>
                  <a:gd name="connsiteY4" fmla="*/ 741 h 5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 h="50990">
                    <a:moveTo>
                      <a:pt x="1156" y="711"/>
                    </a:moveTo>
                    <a:cubicBezTo>
                      <a:pt x="770" y="770"/>
                      <a:pt x="415" y="563"/>
                      <a:pt x="0" y="0"/>
                    </a:cubicBezTo>
                    <a:lnTo>
                      <a:pt x="0" y="50991"/>
                    </a:lnTo>
                    <a:cubicBezTo>
                      <a:pt x="385" y="50991"/>
                      <a:pt x="770" y="50991"/>
                      <a:pt x="1156" y="50991"/>
                    </a:cubicBezTo>
                    <a:cubicBezTo>
                      <a:pt x="1156" y="34251"/>
                      <a:pt x="1156" y="17481"/>
                      <a:pt x="1156" y="741"/>
                    </a:cubicBezTo>
                    <a:close/>
                  </a:path>
                </a:pathLst>
              </a:custGeom>
              <a:grpFill/>
              <a:ln w="2959" cap="flat">
                <a:noFill/>
                <a:prstDash val="solid"/>
                <a:miter/>
              </a:ln>
            </p:spPr>
            <p:txBody>
              <a:bodyPr rtlCol="0" anchor="ctr"/>
              <a:lstStyle/>
              <a:p>
                <a:endParaRPr lang="en-IN"/>
              </a:p>
            </p:txBody>
          </p:sp>
          <p:sp>
            <p:nvSpPr>
              <p:cNvPr id="4124" name="Freeform: Shape 4123">
                <a:extLst>
                  <a:ext uri="{FF2B5EF4-FFF2-40B4-BE49-F238E27FC236}">
                    <a16:creationId xmlns:a16="http://schemas.microsoft.com/office/drawing/2014/main" id="{2C15F7BD-3E4F-FF1D-09BF-CA13840D5179}"/>
                  </a:ext>
                </a:extLst>
              </p:cNvPr>
              <p:cNvSpPr/>
              <p:nvPr/>
            </p:nvSpPr>
            <p:spPr>
              <a:xfrm>
                <a:off x="11027735" y="3985360"/>
                <a:ext cx="1007" cy="50990"/>
              </a:xfrm>
              <a:custGeom>
                <a:avLst/>
                <a:gdLst>
                  <a:gd name="connsiteX0" fmla="*/ 30 w 1007"/>
                  <a:gd name="connsiteY0" fmla="*/ 741 h 50990"/>
                  <a:gd name="connsiteX1" fmla="*/ 30 w 1007"/>
                  <a:gd name="connsiteY1" fmla="*/ 50991 h 50990"/>
                  <a:gd name="connsiteX2" fmla="*/ 1007 w 1007"/>
                  <a:gd name="connsiteY2" fmla="*/ 50991 h 50990"/>
                  <a:gd name="connsiteX3" fmla="*/ 1007 w 1007"/>
                  <a:gd name="connsiteY3" fmla="*/ 50991 h 50990"/>
                  <a:gd name="connsiteX4" fmla="*/ 948 w 1007"/>
                  <a:gd name="connsiteY4" fmla="*/ 0 h 50990"/>
                  <a:gd name="connsiteX5" fmla="*/ 948 w 1007"/>
                  <a:gd name="connsiteY5" fmla="*/ 0 h 50990"/>
                  <a:gd name="connsiteX6" fmla="*/ 0 w 1007"/>
                  <a:gd name="connsiteY6" fmla="*/ 770 h 5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7" h="50990">
                    <a:moveTo>
                      <a:pt x="30" y="741"/>
                    </a:moveTo>
                    <a:cubicBezTo>
                      <a:pt x="30" y="17481"/>
                      <a:pt x="30" y="34251"/>
                      <a:pt x="30" y="50991"/>
                    </a:cubicBezTo>
                    <a:cubicBezTo>
                      <a:pt x="356" y="50991"/>
                      <a:pt x="681" y="50991"/>
                      <a:pt x="1007" y="50991"/>
                    </a:cubicBezTo>
                    <a:lnTo>
                      <a:pt x="1007" y="50991"/>
                    </a:lnTo>
                    <a:cubicBezTo>
                      <a:pt x="1007" y="33984"/>
                      <a:pt x="978" y="16977"/>
                      <a:pt x="948" y="0"/>
                    </a:cubicBezTo>
                    <a:lnTo>
                      <a:pt x="948" y="0"/>
                    </a:lnTo>
                    <a:cubicBezTo>
                      <a:pt x="652" y="474"/>
                      <a:pt x="326" y="711"/>
                      <a:pt x="0" y="770"/>
                    </a:cubicBezTo>
                    <a:close/>
                  </a:path>
                </a:pathLst>
              </a:custGeom>
              <a:grpFill/>
              <a:ln w="2959" cap="flat">
                <a:noFill/>
                <a:prstDash val="solid"/>
                <a:miter/>
              </a:ln>
            </p:spPr>
            <p:txBody>
              <a:bodyPr rtlCol="0" anchor="ctr"/>
              <a:lstStyle/>
              <a:p>
                <a:endParaRPr lang="en-IN"/>
              </a:p>
            </p:txBody>
          </p:sp>
          <p:sp>
            <p:nvSpPr>
              <p:cNvPr id="4125" name="Freeform: Shape 4124">
                <a:extLst>
                  <a:ext uri="{FF2B5EF4-FFF2-40B4-BE49-F238E27FC236}">
                    <a16:creationId xmlns:a16="http://schemas.microsoft.com/office/drawing/2014/main" id="{031DEFD6-159D-1A9D-0721-E53143F089CA}"/>
                  </a:ext>
                </a:extLst>
              </p:cNvPr>
              <p:cNvSpPr/>
              <p:nvPr/>
            </p:nvSpPr>
            <p:spPr>
              <a:xfrm>
                <a:off x="11026610" y="3985360"/>
                <a:ext cx="1155" cy="740"/>
              </a:xfrm>
              <a:custGeom>
                <a:avLst/>
                <a:gdLst>
                  <a:gd name="connsiteX0" fmla="*/ 1156 w 1155"/>
                  <a:gd name="connsiteY0" fmla="*/ 741 h 740"/>
                  <a:gd name="connsiteX1" fmla="*/ 1156 w 1155"/>
                  <a:gd name="connsiteY1" fmla="*/ 0 h 740"/>
                  <a:gd name="connsiteX2" fmla="*/ 0 w 1155"/>
                  <a:gd name="connsiteY2" fmla="*/ 0 h 740"/>
                  <a:gd name="connsiteX3" fmla="*/ 1156 w 1155"/>
                  <a:gd name="connsiteY3" fmla="*/ 711 h 740"/>
                </a:gdLst>
                <a:ahLst/>
                <a:cxnLst>
                  <a:cxn ang="0">
                    <a:pos x="connsiteX0" y="connsiteY0"/>
                  </a:cxn>
                  <a:cxn ang="0">
                    <a:pos x="connsiteX1" y="connsiteY1"/>
                  </a:cxn>
                  <a:cxn ang="0">
                    <a:pos x="connsiteX2" y="connsiteY2"/>
                  </a:cxn>
                  <a:cxn ang="0">
                    <a:pos x="connsiteX3" y="connsiteY3"/>
                  </a:cxn>
                </a:cxnLst>
                <a:rect l="l" t="t" r="r" b="b"/>
                <a:pathLst>
                  <a:path w="1155" h="740">
                    <a:moveTo>
                      <a:pt x="1156" y="741"/>
                    </a:moveTo>
                    <a:lnTo>
                      <a:pt x="1156" y="0"/>
                    </a:lnTo>
                    <a:cubicBezTo>
                      <a:pt x="770" y="0"/>
                      <a:pt x="385" y="0"/>
                      <a:pt x="0" y="0"/>
                    </a:cubicBezTo>
                    <a:cubicBezTo>
                      <a:pt x="385" y="563"/>
                      <a:pt x="770" y="770"/>
                      <a:pt x="1156" y="711"/>
                    </a:cubicBezTo>
                    <a:close/>
                  </a:path>
                </a:pathLst>
              </a:custGeom>
              <a:grpFill/>
              <a:ln w="2959" cap="flat">
                <a:noFill/>
                <a:prstDash val="solid"/>
                <a:miter/>
              </a:ln>
            </p:spPr>
            <p:txBody>
              <a:bodyPr rtlCol="0" anchor="ctr"/>
              <a:lstStyle/>
              <a:p>
                <a:endParaRPr lang="en-IN"/>
              </a:p>
            </p:txBody>
          </p:sp>
          <p:sp>
            <p:nvSpPr>
              <p:cNvPr id="4126" name="Freeform: Shape 4125">
                <a:extLst>
                  <a:ext uri="{FF2B5EF4-FFF2-40B4-BE49-F238E27FC236}">
                    <a16:creationId xmlns:a16="http://schemas.microsoft.com/office/drawing/2014/main" id="{721150A9-4507-B264-BF1F-BCAB6CE8E2F2}"/>
                  </a:ext>
                </a:extLst>
              </p:cNvPr>
              <p:cNvSpPr/>
              <p:nvPr/>
            </p:nvSpPr>
            <p:spPr>
              <a:xfrm>
                <a:off x="11027765" y="3985330"/>
                <a:ext cx="948" cy="770"/>
              </a:xfrm>
              <a:custGeom>
                <a:avLst/>
                <a:gdLst>
                  <a:gd name="connsiteX0" fmla="*/ 0 w 948"/>
                  <a:gd name="connsiteY0" fmla="*/ 89 h 770"/>
                  <a:gd name="connsiteX1" fmla="*/ 0 w 948"/>
                  <a:gd name="connsiteY1" fmla="*/ 770 h 770"/>
                  <a:gd name="connsiteX2" fmla="*/ 948 w 948"/>
                  <a:gd name="connsiteY2" fmla="*/ 0 h 770"/>
                  <a:gd name="connsiteX3" fmla="*/ 0 w 948"/>
                  <a:gd name="connsiteY3" fmla="*/ 0 h 770"/>
                  <a:gd name="connsiteX4" fmla="*/ 0 w 948"/>
                  <a:gd name="connsiteY4" fmla="*/ 59 h 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8" h="770">
                    <a:moveTo>
                      <a:pt x="0" y="89"/>
                    </a:moveTo>
                    <a:lnTo>
                      <a:pt x="0" y="770"/>
                    </a:lnTo>
                    <a:cubicBezTo>
                      <a:pt x="326" y="711"/>
                      <a:pt x="622" y="474"/>
                      <a:pt x="948" y="0"/>
                    </a:cubicBezTo>
                    <a:cubicBezTo>
                      <a:pt x="622" y="0"/>
                      <a:pt x="326" y="0"/>
                      <a:pt x="0" y="0"/>
                    </a:cubicBezTo>
                    <a:lnTo>
                      <a:pt x="0" y="59"/>
                    </a:lnTo>
                    <a:close/>
                  </a:path>
                </a:pathLst>
              </a:custGeom>
              <a:grpFill/>
              <a:ln w="2959" cap="flat">
                <a:noFill/>
                <a:prstDash val="solid"/>
                <a:miter/>
              </a:ln>
            </p:spPr>
            <p:txBody>
              <a:bodyPr rtlCol="0" anchor="ctr"/>
              <a:lstStyle/>
              <a:p>
                <a:endParaRPr lang="en-IN"/>
              </a:p>
            </p:txBody>
          </p:sp>
          <p:sp>
            <p:nvSpPr>
              <p:cNvPr id="4127" name="Freeform: Shape 4126">
                <a:extLst>
                  <a:ext uri="{FF2B5EF4-FFF2-40B4-BE49-F238E27FC236}">
                    <a16:creationId xmlns:a16="http://schemas.microsoft.com/office/drawing/2014/main" id="{505FE07F-5117-8B62-314B-352898E1F966}"/>
                  </a:ext>
                </a:extLst>
              </p:cNvPr>
              <p:cNvSpPr/>
              <p:nvPr/>
            </p:nvSpPr>
            <p:spPr>
              <a:xfrm>
                <a:off x="11026610" y="3566382"/>
                <a:ext cx="1155" cy="50990"/>
              </a:xfrm>
              <a:custGeom>
                <a:avLst/>
                <a:gdLst>
                  <a:gd name="connsiteX0" fmla="*/ 1156 w 1155"/>
                  <a:gd name="connsiteY0" fmla="*/ 267 h 50990"/>
                  <a:gd name="connsiteX1" fmla="*/ 1156 w 1155"/>
                  <a:gd name="connsiteY1" fmla="*/ 0 h 50990"/>
                  <a:gd name="connsiteX2" fmla="*/ 0 w 1155"/>
                  <a:gd name="connsiteY2" fmla="*/ 0 h 50990"/>
                  <a:gd name="connsiteX3" fmla="*/ 0 w 1155"/>
                  <a:gd name="connsiteY3" fmla="*/ 50991 h 50990"/>
                  <a:gd name="connsiteX4" fmla="*/ 1156 w 1155"/>
                  <a:gd name="connsiteY4" fmla="*/ 50991 h 50990"/>
                  <a:gd name="connsiteX5" fmla="*/ 1156 w 1155"/>
                  <a:gd name="connsiteY5" fmla="*/ 267 h 5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 h="50990">
                    <a:moveTo>
                      <a:pt x="1156" y="267"/>
                    </a:moveTo>
                    <a:lnTo>
                      <a:pt x="1156" y="0"/>
                    </a:lnTo>
                    <a:cubicBezTo>
                      <a:pt x="770" y="0"/>
                      <a:pt x="385" y="0"/>
                      <a:pt x="0" y="0"/>
                    </a:cubicBezTo>
                    <a:lnTo>
                      <a:pt x="0" y="50991"/>
                    </a:lnTo>
                    <a:cubicBezTo>
                      <a:pt x="385" y="50991"/>
                      <a:pt x="770" y="50991"/>
                      <a:pt x="1156" y="50991"/>
                    </a:cubicBezTo>
                    <a:cubicBezTo>
                      <a:pt x="1156" y="34073"/>
                      <a:pt x="1156" y="17185"/>
                      <a:pt x="1156" y="267"/>
                    </a:cubicBezTo>
                    <a:close/>
                  </a:path>
                </a:pathLst>
              </a:custGeom>
              <a:grpFill/>
              <a:ln w="2959" cap="flat">
                <a:noFill/>
                <a:prstDash val="solid"/>
                <a:miter/>
              </a:ln>
            </p:spPr>
            <p:txBody>
              <a:bodyPr rtlCol="0" anchor="ctr"/>
              <a:lstStyle/>
              <a:p>
                <a:endParaRPr lang="en-IN"/>
              </a:p>
            </p:txBody>
          </p:sp>
          <p:sp>
            <p:nvSpPr>
              <p:cNvPr id="4128" name="Freeform: Shape 4127">
                <a:extLst>
                  <a:ext uri="{FF2B5EF4-FFF2-40B4-BE49-F238E27FC236}">
                    <a16:creationId xmlns:a16="http://schemas.microsoft.com/office/drawing/2014/main" id="{C65D2D5B-A9E1-8B46-2F33-F45BEAA4FD21}"/>
                  </a:ext>
                </a:extLst>
              </p:cNvPr>
              <p:cNvSpPr/>
              <p:nvPr/>
            </p:nvSpPr>
            <p:spPr>
              <a:xfrm>
                <a:off x="11027765" y="3566382"/>
                <a:ext cx="711" cy="50990"/>
              </a:xfrm>
              <a:custGeom>
                <a:avLst/>
                <a:gdLst>
                  <a:gd name="connsiteX0" fmla="*/ 0 w 711"/>
                  <a:gd name="connsiteY0" fmla="*/ 267 h 50990"/>
                  <a:gd name="connsiteX1" fmla="*/ 0 w 711"/>
                  <a:gd name="connsiteY1" fmla="*/ 50991 h 50990"/>
                  <a:gd name="connsiteX2" fmla="*/ 711 w 711"/>
                  <a:gd name="connsiteY2" fmla="*/ 50991 h 50990"/>
                  <a:gd name="connsiteX3" fmla="*/ 711 w 711"/>
                  <a:gd name="connsiteY3" fmla="*/ 50991 h 50990"/>
                  <a:gd name="connsiteX4" fmla="*/ 711 w 711"/>
                  <a:gd name="connsiteY4" fmla="*/ 0 h 50990"/>
                  <a:gd name="connsiteX5" fmla="*/ 0 w 711"/>
                  <a:gd name="connsiteY5" fmla="*/ 0 h 50990"/>
                  <a:gd name="connsiteX6" fmla="*/ 0 w 711"/>
                  <a:gd name="connsiteY6" fmla="*/ 267 h 5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 h="50990">
                    <a:moveTo>
                      <a:pt x="0" y="267"/>
                    </a:moveTo>
                    <a:cubicBezTo>
                      <a:pt x="0" y="17185"/>
                      <a:pt x="0" y="34073"/>
                      <a:pt x="0" y="50991"/>
                    </a:cubicBezTo>
                    <a:cubicBezTo>
                      <a:pt x="237" y="50991"/>
                      <a:pt x="474" y="50991"/>
                      <a:pt x="711" y="50991"/>
                    </a:cubicBezTo>
                    <a:lnTo>
                      <a:pt x="711" y="50991"/>
                    </a:lnTo>
                    <a:lnTo>
                      <a:pt x="711" y="0"/>
                    </a:lnTo>
                    <a:cubicBezTo>
                      <a:pt x="474" y="0"/>
                      <a:pt x="237" y="0"/>
                      <a:pt x="0" y="0"/>
                    </a:cubicBezTo>
                    <a:lnTo>
                      <a:pt x="0" y="267"/>
                    </a:lnTo>
                    <a:close/>
                  </a:path>
                </a:pathLst>
              </a:custGeom>
              <a:grpFill/>
              <a:ln w="2959" cap="flat">
                <a:noFill/>
                <a:prstDash val="solid"/>
                <a:miter/>
              </a:ln>
            </p:spPr>
            <p:txBody>
              <a:bodyPr rtlCol="0" anchor="ctr"/>
              <a:lstStyle/>
              <a:p>
                <a:endParaRPr lang="en-IN"/>
              </a:p>
            </p:txBody>
          </p:sp>
          <p:sp>
            <p:nvSpPr>
              <p:cNvPr id="4129" name="Freeform: Shape 4128">
                <a:extLst>
                  <a:ext uri="{FF2B5EF4-FFF2-40B4-BE49-F238E27FC236}">
                    <a16:creationId xmlns:a16="http://schemas.microsoft.com/office/drawing/2014/main" id="{0CA1A0F4-36F5-C989-C4EF-DD2C3FFC938A}"/>
                  </a:ext>
                </a:extLst>
              </p:cNvPr>
              <p:cNvSpPr/>
              <p:nvPr/>
            </p:nvSpPr>
            <p:spPr>
              <a:xfrm>
                <a:off x="11026639" y="3519806"/>
                <a:ext cx="1155" cy="46546"/>
              </a:xfrm>
              <a:custGeom>
                <a:avLst/>
                <a:gdLst>
                  <a:gd name="connsiteX0" fmla="*/ 1126 w 1155"/>
                  <a:gd name="connsiteY0" fmla="*/ 45924 h 46546"/>
                  <a:gd name="connsiteX1" fmla="*/ 1126 w 1155"/>
                  <a:gd name="connsiteY1" fmla="*/ 652 h 46546"/>
                  <a:gd name="connsiteX2" fmla="*/ 1126 w 1155"/>
                  <a:gd name="connsiteY2" fmla="*/ 0 h 46546"/>
                  <a:gd name="connsiteX3" fmla="*/ 0 w 1155"/>
                  <a:gd name="connsiteY3" fmla="*/ 0 h 46546"/>
                  <a:gd name="connsiteX4" fmla="*/ 0 w 1155"/>
                  <a:gd name="connsiteY4" fmla="*/ 46546 h 46546"/>
                  <a:gd name="connsiteX5" fmla="*/ 1156 w 1155"/>
                  <a:gd name="connsiteY5" fmla="*/ 45895 h 4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 h="46546">
                    <a:moveTo>
                      <a:pt x="1126" y="45924"/>
                    </a:moveTo>
                    <a:cubicBezTo>
                      <a:pt x="1126" y="30843"/>
                      <a:pt x="1126" y="15733"/>
                      <a:pt x="1126" y="652"/>
                    </a:cubicBezTo>
                    <a:cubicBezTo>
                      <a:pt x="1126" y="444"/>
                      <a:pt x="1126" y="207"/>
                      <a:pt x="1126" y="0"/>
                    </a:cubicBezTo>
                    <a:cubicBezTo>
                      <a:pt x="741" y="0"/>
                      <a:pt x="385" y="0"/>
                      <a:pt x="0" y="0"/>
                    </a:cubicBezTo>
                    <a:lnTo>
                      <a:pt x="0" y="46546"/>
                    </a:lnTo>
                    <a:cubicBezTo>
                      <a:pt x="385" y="45924"/>
                      <a:pt x="741" y="45746"/>
                      <a:pt x="1156" y="45895"/>
                    </a:cubicBezTo>
                    <a:close/>
                  </a:path>
                </a:pathLst>
              </a:custGeom>
              <a:grpFill/>
              <a:ln w="2959" cap="flat">
                <a:noFill/>
                <a:prstDash val="solid"/>
                <a:miter/>
              </a:ln>
            </p:spPr>
            <p:txBody>
              <a:bodyPr rtlCol="0" anchor="ctr"/>
              <a:lstStyle/>
              <a:p>
                <a:endParaRPr lang="en-IN"/>
              </a:p>
            </p:txBody>
          </p:sp>
          <p:sp>
            <p:nvSpPr>
              <p:cNvPr id="4130" name="Freeform: Shape 4129">
                <a:extLst>
                  <a:ext uri="{FF2B5EF4-FFF2-40B4-BE49-F238E27FC236}">
                    <a16:creationId xmlns:a16="http://schemas.microsoft.com/office/drawing/2014/main" id="{75CD584F-92CD-76CE-88B5-2ED466E0DA64}"/>
                  </a:ext>
                </a:extLst>
              </p:cNvPr>
              <p:cNvSpPr/>
              <p:nvPr/>
            </p:nvSpPr>
            <p:spPr>
              <a:xfrm>
                <a:off x="11027735" y="3519836"/>
                <a:ext cx="740" cy="46546"/>
              </a:xfrm>
              <a:custGeom>
                <a:avLst/>
                <a:gdLst>
                  <a:gd name="connsiteX0" fmla="*/ 30 w 740"/>
                  <a:gd name="connsiteY0" fmla="*/ 652 h 46546"/>
                  <a:gd name="connsiteX1" fmla="*/ 30 w 740"/>
                  <a:gd name="connsiteY1" fmla="*/ 45924 h 46546"/>
                  <a:gd name="connsiteX2" fmla="*/ 741 w 740"/>
                  <a:gd name="connsiteY2" fmla="*/ 46546 h 46546"/>
                  <a:gd name="connsiteX3" fmla="*/ 741 w 740"/>
                  <a:gd name="connsiteY3" fmla="*/ 0 h 46546"/>
                  <a:gd name="connsiteX4" fmla="*/ 0 w 740"/>
                  <a:gd name="connsiteY4" fmla="*/ 0 h 46546"/>
                  <a:gd name="connsiteX5" fmla="*/ 0 w 740"/>
                  <a:gd name="connsiteY5" fmla="*/ 652 h 4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0" h="46546">
                    <a:moveTo>
                      <a:pt x="30" y="652"/>
                    </a:moveTo>
                    <a:cubicBezTo>
                      <a:pt x="30" y="15733"/>
                      <a:pt x="30" y="30843"/>
                      <a:pt x="30" y="45924"/>
                    </a:cubicBezTo>
                    <a:cubicBezTo>
                      <a:pt x="267" y="46013"/>
                      <a:pt x="504" y="46191"/>
                      <a:pt x="741" y="46546"/>
                    </a:cubicBezTo>
                    <a:lnTo>
                      <a:pt x="741" y="0"/>
                    </a:lnTo>
                    <a:cubicBezTo>
                      <a:pt x="504" y="0"/>
                      <a:pt x="267" y="0"/>
                      <a:pt x="0" y="0"/>
                    </a:cubicBezTo>
                    <a:cubicBezTo>
                      <a:pt x="0" y="207"/>
                      <a:pt x="0" y="444"/>
                      <a:pt x="0" y="652"/>
                    </a:cubicBezTo>
                    <a:close/>
                  </a:path>
                </a:pathLst>
              </a:custGeom>
              <a:grpFill/>
              <a:ln w="2959" cap="flat">
                <a:noFill/>
                <a:prstDash val="solid"/>
                <a:miter/>
              </a:ln>
            </p:spPr>
            <p:txBody>
              <a:bodyPr rtlCol="0" anchor="ctr"/>
              <a:lstStyle/>
              <a:p>
                <a:endParaRPr lang="en-IN"/>
              </a:p>
            </p:txBody>
          </p:sp>
          <p:sp>
            <p:nvSpPr>
              <p:cNvPr id="4131" name="Freeform: Shape 4130">
                <a:extLst>
                  <a:ext uri="{FF2B5EF4-FFF2-40B4-BE49-F238E27FC236}">
                    <a16:creationId xmlns:a16="http://schemas.microsoft.com/office/drawing/2014/main" id="{84757A27-AFF3-AB2A-0EE0-C521537CB8BE}"/>
                  </a:ext>
                </a:extLst>
              </p:cNvPr>
              <p:cNvSpPr/>
              <p:nvPr/>
            </p:nvSpPr>
            <p:spPr>
              <a:xfrm>
                <a:off x="11026610" y="3565681"/>
                <a:ext cx="1155" cy="701"/>
              </a:xfrm>
              <a:custGeom>
                <a:avLst/>
                <a:gdLst>
                  <a:gd name="connsiteX0" fmla="*/ 1156 w 1155"/>
                  <a:gd name="connsiteY0" fmla="*/ 49 h 701"/>
                  <a:gd name="connsiteX1" fmla="*/ 0 w 1155"/>
                  <a:gd name="connsiteY1" fmla="*/ 701 h 701"/>
                  <a:gd name="connsiteX2" fmla="*/ 1156 w 1155"/>
                  <a:gd name="connsiteY2" fmla="*/ 701 h 701"/>
                  <a:gd name="connsiteX3" fmla="*/ 1156 w 1155"/>
                  <a:gd name="connsiteY3" fmla="*/ 79 h 701"/>
                </a:gdLst>
                <a:ahLst/>
                <a:cxnLst>
                  <a:cxn ang="0">
                    <a:pos x="connsiteX0" y="connsiteY0"/>
                  </a:cxn>
                  <a:cxn ang="0">
                    <a:pos x="connsiteX1" y="connsiteY1"/>
                  </a:cxn>
                  <a:cxn ang="0">
                    <a:pos x="connsiteX2" y="connsiteY2"/>
                  </a:cxn>
                  <a:cxn ang="0">
                    <a:pos x="connsiteX3" y="connsiteY3"/>
                  </a:cxn>
                </a:cxnLst>
                <a:rect l="l" t="t" r="r" b="b"/>
                <a:pathLst>
                  <a:path w="1155" h="701">
                    <a:moveTo>
                      <a:pt x="1156" y="49"/>
                    </a:moveTo>
                    <a:cubicBezTo>
                      <a:pt x="770" y="-99"/>
                      <a:pt x="385" y="79"/>
                      <a:pt x="0" y="701"/>
                    </a:cubicBezTo>
                    <a:cubicBezTo>
                      <a:pt x="385" y="701"/>
                      <a:pt x="770" y="701"/>
                      <a:pt x="1156" y="701"/>
                    </a:cubicBezTo>
                    <a:lnTo>
                      <a:pt x="1156" y="79"/>
                    </a:lnTo>
                    <a:close/>
                  </a:path>
                </a:pathLst>
              </a:custGeom>
              <a:grpFill/>
              <a:ln w="2959" cap="flat">
                <a:noFill/>
                <a:prstDash val="solid"/>
                <a:miter/>
              </a:ln>
            </p:spPr>
            <p:txBody>
              <a:bodyPr rtlCol="0" anchor="ctr"/>
              <a:lstStyle/>
              <a:p>
                <a:endParaRPr lang="en-IN"/>
              </a:p>
            </p:txBody>
          </p:sp>
          <p:sp>
            <p:nvSpPr>
              <p:cNvPr id="4132" name="Freeform: Shape 4131">
                <a:extLst>
                  <a:ext uri="{FF2B5EF4-FFF2-40B4-BE49-F238E27FC236}">
                    <a16:creationId xmlns:a16="http://schemas.microsoft.com/office/drawing/2014/main" id="{FAAEAAED-A2D4-3EEE-9D99-F7879AC3C365}"/>
                  </a:ext>
                </a:extLst>
              </p:cNvPr>
              <p:cNvSpPr/>
              <p:nvPr/>
            </p:nvSpPr>
            <p:spPr>
              <a:xfrm>
                <a:off x="11027765" y="3565731"/>
                <a:ext cx="711" cy="622"/>
              </a:xfrm>
              <a:custGeom>
                <a:avLst/>
                <a:gdLst>
                  <a:gd name="connsiteX0" fmla="*/ 0 w 711"/>
                  <a:gd name="connsiteY0" fmla="*/ 0 h 622"/>
                  <a:gd name="connsiteX1" fmla="*/ 0 w 711"/>
                  <a:gd name="connsiteY1" fmla="*/ 622 h 622"/>
                  <a:gd name="connsiteX2" fmla="*/ 711 w 711"/>
                  <a:gd name="connsiteY2" fmla="*/ 622 h 622"/>
                  <a:gd name="connsiteX3" fmla="*/ 0 w 711"/>
                  <a:gd name="connsiteY3" fmla="*/ 0 h 622"/>
                </a:gdLst>
                <a:ahLst/>
                <a:cxnLst>
                  <a:cxn ang="0">
                    <a:pos x="connsiteX0" y="connsiteY0"/>
                  </a:cxn>
                  <a:cxn ang="0">
                    <a:pos x="connsiteX1" y="connsiteY1"/>
                  </a:cxn>
                  <a:cxn ang="0">
                    <a:pos x="connsiteX2" y="connsiteY2"/>
                  </a:cxn>
                  <a:cxn ang="0">
                    <a:pos x="connsiteX3" y="connsiteY3"/>
                  </a:cxn>
                </a:cxnLst>
                <a:rect l="l" t="t" r="r" b="b"/>
                <a:pathLst>
                  <a:path w="711" h="622">
                    <a:moveTo>
                      <a:pt x="0" y="0"/>
                    </a:moveTo>
                    <a:lnTo>
                      <a:pt x="0" y="622"/>
                    </a:lnTo>
                    <a:cubicBezTo>
                      <a:pt x="237" y="622"/>
                      <a:pt x="474" y="622"/>
                      <a:pt x="711" y="622"/>
                    </a:cubicBezTo>
                    <a:cubicBezTo>
                      <a:pt x="474" y="267"/>
                      <a:pt x="237" y="89"/>
                      <a:pt x="0" y="0"/>
                    </a:cubicBezTo>
                    <a:close/>
                  </a:path>
                </a:pathLst>
              </a:custGeom>
              <a:grpFill/>
              <a:ln w="2959" cap="flat">
                <a:noFill/>
                <a:prstDash val="solid"/>
                <a:miter/>
              </a:ln>
            </p:spPr>
            <p:txBody>
              <a:bodyPr rtlCol="0" anchor="ctr"/>
              <a:lstStyle/>
              <a:p>
                <a:endParaRPr lang="en-IN"/>
              </a:p>
            </p:txBody>
          </p:sp>
          <p:sp>
            <p:nvSpPr>
              <p:cNvPr id="4133" name="Freeform: Shape 4132">
                <a:extLst>
                  <a:ext uri="{FF2B5EF4-FFF2-40B4-BE49-F238E27FC236}">
                    <a16:creationId xmlns:a16="http://schemas.microsoft.com/office/drawing/2014/main" id="{8FA57E13-D39A-3954-8FC1-60CAAA68ECCB}"/>
                  </a:ext>
                </a:extLst>
              </p:cNvPr>
              <p:cNvSpPr/>
              <p:nvPr/>
            </p:nvSpPr>
            <p:spPr>
              <a:xfrm>
                <a:off x="11026610" y="3779204"/>
                <a:ext cx="1155" cy="46546"/>
              </a:xfrm>
              <a:custGeom>
                <a:avLst/>
                <a:gdLst>
                  <a:gd name="connsiteX0" fmla="*/ 1156 w 1155"/>
                  <a:gd name="connsiteY0" fmla="*/ 207 h 46546"/>
                  <a:gd name="connsiteX1" fmla="*/ 1156 w 1155"/>
                  <a:gd name="connsiteY1" fmla="*/ 0 h 46546"/>
                  <a:gd name="connsiteX2" fmla="*/ 0 w 1155"/>
                  <a:gd name="connsiteY2" fmla="*/ 0 h 46546"/>
                  <a:gd name="connsiteX3" fmla="*/ 0 w 1155"/>
                  <a:gd name="connsiteY3" fmla="*/ 46546 h 46546"/>
                  <a:gd name="connsiteX4" fmla="*/ 1156 w 1155"/>
                  <a:gd name="connsiteY4" fmla="*/ 46546 h 46546"/>
                  <a:gd name="connsiteX5" fmla="*/ 1156 w 1155"/>
                  <a:gd name="connsiteY5" fmla="*/ 207 h 4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 h="46546">
                    <a:moveTo>
                      <a:pt x="1156" y="207"/>
                    </a:moveTo>
                    <a:lnTo>
                      <a:pt x="1156" y="0"/>
                    </a:lnTo>
                    <a:cubicBezTo>
                      <a:pt x="770" y="0"/>
                      <a:pt x="385" y="0"/>
                      <a:pt x="0" y="0"/>
                    </a:cubicBezTo>
                    <a:lnTo>
                      <a:pt x="0" y="46546"/>
                    </a:lnTo>
                    <a:cubicBezTo>
                      <a:pt x="385" y="46546"/>
                      <a:pt x="770" y="46546"/>
                      <a:pt x="1156" y="46546"/>
                    </a:cubicBezTo>
                    <a:cubicBezTo>
                      <a:pt x="1156" y="31110"/>
                      <a:pt x="1156" y="15644"/>
                      <a:pt x="1156" y="207"/>
                    </a:cubicBezTo>
                    <a:close/>
                  </a:path>
                </a:pathLst>
              </a:custGeom>
              <a:grpFill/>
              <a:ln w="2959" cap="flat">
                <a:noFill/>
                <a:prstDash val="solid"/>
                <a:miter/>
              </a:ln>
            </p:spPr>
            <p:txBody>
              <a:bodyPr rtlCol="0" anchor="ctr"/>
              <a:lstStyle/>
              <a:p>
                <a:endParaRPr lang="en-IN"/>
              </a:p>
            </p:txBody>
          </p:sp>
          <p:sp>
            <p:nvSpPr>
              <p:cNvPr id="4134" name="Freeform: Shape 4133">
                <a:extLst>
                  <a:ext uri="{FF2B5EF4-FFF2-40B4-BE49-F238E27FC236}">
                    <a16:creationId xmlns:a16="http://schemas.microsoft.com/office/drawing/2014/main" id="{AC759C81-5659-2A31-65DC-486C2A4BE14A}"/>
                  </a:ext>
                </a:extLst>
              </p:cNvPr>
              <p:cNvSpPr/>
              <p:nvPr/>
            </p:nvSpPr>
            <p:spPr>
              <a:xfrm>
                <a:off x="11027765" y="3779204"/>
                <a:ext cx="799" cy="46546"/>
              </a:xfrm>
              <a:custGeom>
                <a:avLst/>
                <a:gdLst>
                  <a:gd name="connsiteX0" fmla="*/ 0 w 799"/>
                  <a:gd name="connsiteY0" fmla="*/ 207 h 46546"/>
                  <a:gd name="connsiteX1" fmla="*/ 0 w 799"/>
                  <a:gd name="connsiteY1" fmla="*/ 46546 h 46546"/>
                  <a:gd name="connsiteX2" fmla="*/ 800 w 799"/>
                  <a:gd name="connsiteY2" fmla="*/ 46546 h 46546"/>
                  <a:gd name="connsiteX3" fmla="*/ 800 w 799"/>
                  <a:gd name="connsiteY3" fmla="*/ 46546 h 46546"/>
                  <a:gd name="connsiteX4" fmla="*/ 800 w 799"/>
                  <a:gd name="connsiteY4" fmla="*/ 0 h 46546"/>
                  <a:gd name="connsiteX5" fmla="*/ 30 w 799"/>
                  <a:gd name="connsiteY5" fmla="*/ 0 h 46546"/>
                  <a:gd name="connsiteX6" fmla="*/ 30 w 799"/>
                  <a:gd name="connsiteY6" fmla="*/ 207 h 4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9" h="46546">
                    <a:moveTo>
                      <a:pt x="0" y="207"/>
                    </a:moveTo>
                    <a:cubicBezTo>
                      <a:pt x="0" y="15644"/>
                      <a:pt x="0" y="31110"/>
                      <a:pt x="0" y="46546"/>
                    </a:cubicBezTo>
                    <a:cubicBezTo>
                      <a:pt x="267" y="46546"/>
                      <a:pt x="533" y="46546"/>
                      <a:pt x="800" y="46546"/>
                    </a:cubicBezTo>
                    <a:lnTo>
                      <a:pt x="800" y="46546"/>
                    </a:lnTo>
                    <a:cubicBezTo>
                      <a:pt x="800" y="31021"/>
                      <a:pt x="800" y="15525"/>
                      <a:pt x="800" y="0"/>
                    </a:cubicBezTo>
                    <a:cubicBezTo>
                      <a:pt x="533" y="0"/>
                      <a:pt x="296" y="0"/>
                      <a:pt x="30" y="0"/>
                    </a:cubicBezTo>
                    <a:lnTo>
                      <a:pt x="30" y="207"/>
                    </a:lnTo>
                    <a:close/>
                  </a:path>
                </a:pathLst>
              </a:custGeom>
              <a:grpFill/>
              <a:ln w="2959" cap="flat">
                <a:noFill/>
                <a:prstDash val="solid"/>
                <a:miter/>
              </a:ln>
            </p:spPr>
            <p:txBody>
              <a:bodyPr rtlCol="0" anchor="ctr"/>
              <a:lstStyle/>
              <a:p>
                <a:endParaRPr lang="en-IN"/>
              </a:p>
            </p:txBody>
          </p:sp>
          <p:sp>
            <p:nvSpPr>
              <p:cNvPr id="4135" name="Freeform: Shape 4134">
                <a:extLst>
                  <a:ext uri="{FF2B5EF4-FFF2-40B4-BE49-F238E27FC236}">
                    <a16:creationId xmlns:a16="http://schemas.microsoft.com/office/drawing/2014/main" id="{4EF9FE9E-1EED-59CF-B843-CC4D2AF8A27E}"/>
                  </a:ext>
                </a:extLst>
              </p:cNvPr>
              <p:cNvSpPr/>
              <p:nvPr/>
            </p:nvSpPr>
            <p:spPr>
              <a:xfrm>
                <a:off x="11026610" y="4036350"/>
                <a:ext cx="1155" cy="46546"/>
              </a:xfrm>
              <a:custGeom>
                <a:avLst/>
                <a:gdLst>
                  <a:gd name="connsiteX0" fmla="*/ 1156 w 1155"/>
                  <a:gd name="connsiteY0" fmla="*/ 45835 h 46546"/>
                  <a:gd name="connsiteX1" fmla="*/ 1156 w 1155"/>
                  <a:gd name="connsiteY1" fmla="*/ 741 h 46546"/>
                  <a:gd name="connsiteX2" fmla="*/ 0 w 1155"/>
                  <a:gd name="connsiteY2" fmla="*/ 0 h 46546"/>
                  <a:gd name="connsiteX3" fmla="*/ 0 w 1155"/>
                  <a:gd name="connsiteY3" fmla="*/ 46546 h 46546"/>
                  <a:gd name="connsiteX4" fmla="*/ 1156 w 1155"/>
                  <a:gd name="connsiteY4" fmla="*/ 45806 h 4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 h="46546">
                    <a:moveTo>
                      <a:pt x="1156" y="45835"/>
                    </a:moveTo>
                    <a:cubicBezTo>
                      <a:pt x="1156" y="30814"/>
                      <a:pt x="1156" y="15762"/>
                      <a:pt x="1156" y="741"/>
                    </a:cubicBezTo>
                    <a:cubicBezTo>
                      <a:pt x="770" y="770"/>
                      <a:pt x="385" y="563"/>
                      <a:pt x="0" y="0"/>
                    </a:cubicBezTo>
                    <a:lnTo>
                      <a:pt x="0" y="46546"/>
                    </a:lnTo>
                    <a:cubicBezTo>
                      <a:pt x="385" y="46043"/>
                      <a:pt x="770" y="45776"/>
                      <a:pt x="1156" y="45806"/>
                    </a:cubicBezTo>
                    <a:close/>
                  </a:path>
                </a:pathLst>
              </a:custGeom>
              <a:grpFill/>
              <a:ln w="2959" cap="flat">
                <a:noFill/>
                <a:prstDash val="solid"/>
                <a:miter/>
              </a:ln>
            </p:spPr>
            <p:txBody>
              <a:bodyPr rtlCol="0" anchor="ctr"/>
              <a:lstStyle/>
              <a:p>
                <a:endParaRPr lang="en-IN"/>
              </a:p>
            </p:txBody>
          </p:sp>
          <p:sp>
            <p:nvSpPr>
              <p:cNvPr id="4136" name="Freeform: Shape 4135">
                <a:extLst>
                  <a:ext uri="{FF2B5EF4-FFF2-40B4-BE49-F238E27FC236}">
                    <a16:creationId xmlns:a16="http://schemas.microsoft.com/office/drawing/2014/main" id="{91D5920F-243E-7FF3-0060-327DB526EDBF}"/>
                  </a:ext>
                </a:extLst>
              </p:cNvPr>
              <p:cNvSpPr/>
              <p:nvPr/>
            </p:nvSpPr>
            <p:spPr>
              <a:xfrm>
                <a:off x="11027765" y="4036350"/>
                <a:ext cx="1036" cy="46546"/>
              </a:xfrm>
              <a:custGeom>
                <a:avLst/>
                <a:gdLst>
                  <a:gd name="connsiteX0" fmla="*/ 0 w 1036"/>
                  <a:gd name="connsiteY0" fmla="*/ 741 h 46546"/>
                  <a:gd name="connsiteX1" fmla="*/ 0 w 1036"/>
                  <a:gd name="connsiteY1" fmla="*/ 45835 h 46546"/>
                  <a:gd name="connsiteX2" fmla="*/ 1037 w 1036"/>
                  <a:gd name="connsiteY2" fmla="*/ 46546 h 46546"/>
                  <a:gd name="connsiteX3" fmla="*/ 1037 w 1036"/>
                  <a:gd name="connsiteY3" fmla="*/ 46546 h 46546"/>
                  <a:gd name="connsiteX4" fmla="*/ 1007 w 1036"/>
                  <a:gd name="connsiteY4" fmla="*/ 0 h 46546"/>
                  <a:gd name="connsiteX5" fmla="*/ 1007 w 1036"/>
                  <a:gd name="connsiteY5" fmla="*/ 0 h 46546"/>
                  <a:gd name="connsiteX6" fmla="*/ 30 w 1036"/>
                  <a:gd name="connsiteY6" fmla="*/ 741 h 4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6" h="46546">
                    <a:moveTo>
                      <a:pt x="0" y="741"/>
                    </a:moveTo>
                    <a:cubicBezTo>
                      <a:pt x="0" y="15762"/>
                      <a:pt x="0" y="30814"/>
                      <a:pt x="0" y="45835"/>
                    </a:cubicBezTo>
                    <a:cubicBezTo>
                      <a:pt x="356" y="45835"/>
                      <a:pt x="681" y="46072"/>
                      <a:pt x="1037" y="46546"/>
                    </a:cubicBezTo>
                    <a:lnTo>
                      <a:pt x="1037" y="46546"/>
                    </a:lnTo>
                    <a:cubicBezTo>
                      <a:pt x="1037" y="31021"/>
                      <a:pt x="1037" y="15496"/>
                      <a:pt x="1007" y="0"/>
                    </a:cubicBezTo>
                    <a:lnTo>
                      <a:pt x="1007" y="0"/>
                    </a:lnTo>
                    <a:cubicBezTo>
                      <a:pt x="681" y="474"/>
                      <a:pt x="356" y="711"/>
                      <a:pt x="30" y="741"/>
                    </a:cubicBezTo>
                    <a:close/>
                  </a:path>
                </a:pathLst>
              </a:custGeom>
              <a:grpFill/>
              <a:ln w="2959" cap="flat">
                <a:noFill/>
                <a:prstDash val="solid"/>
                <a:miter/>
              </a:ln>
            </p:spPr>
            <p:txBody>
              <a:bodyPr rtlCol="0" anchor="ctr"/>
              <a:lstStyle/>
              <a:p>
                <a:endParaRPr lang="en-IN"/>
              </a:p>
            </p:txBody>
          </p:sp>
          <p:sp>
            <p:nvSpPr>
              <p:cNvPr id="4137" name="Freeform: Shape 4136">
                <a:extLst>
                  <a:ext uri="{FF2B5EF4-FFF2-40B4-BE49-F238E27FC236}">
                    <a16:creationId xmlns:a16="http://schemas.microsoft.com/office/drawing/2014/main" id="{F40A5AC3-EA4D-C306-DBA7-29C9A63C15E4}"/>
                  </a:ext>
                </a:extLst>
              </p:cNvPr>
              <p:cNvSpPr/>
              <p:nvPr/>
            </p:nvSpPr>
            <p:spPr>
              <a:xfrm>
                <a:off x="11026610" y="4082186"/>
                <a:ext cx="1155" cy="740"/>
              </a:xfrm>
              <a:custGeom>
                <a:avLst/>
                <a:gdLst>
                  <a:gd name="connsiteX0" fmla="*/ 1156 w 1155"/>
                  <a:gd name="connsiteY0" fmla="*/ 0 h 740"/>
                  <a:gd name="connsiteX1" fmla="*/ 0 w 1155"/>
                  <a:gd name="connsiteY1" fmla="*/ 741 h 740"/>
                  <a:gd name="connsiteX2" fmla="*/ 1156 w 1155"/>
                  <a:gd name="connsiteY2" fmla="*/ 741 h 740"/>
                  <a:gd name="connsiteX3" fmla="*/ 1156 w 1155"/>
                  <a:gd name="connsiteY3" fmla="*/ 30 h 740"/>
                </a:gdLst>
                <a:ahLst/>
                <a:cxnLst>
                  <a:cxn ang="0">
                    <a:pos x="connsiteX0" y="connsiteY0"/>
                  </a:cxn>
                  <a:cxn ang="0">
                    <a:pos x="connsiteX1" y="connsiteY1"/>
                  </a:cxn>
                  <a:cxn ang="0">
                    <a:pos x="connsiteX2" y="connsiteY2"/>
                  </a:cxn>
                  <a:cxn ang="0">
                    <a:pos x="connsiteX3" y="connsiteY3"/>
                  </a:cxn>
                </a:cxnLst>
                <a:rect l="l" t="t" r="r" b="b"/>
                <a:pathLst>
                  <a:path w="1155" h="740">
                    <a:moveTo>
                      <a:pt x="1156" y="0"/>
                    </a:moveTo>
                    <a:cubicBezTo>
                      <a:pt x="770" y="0"/>
                      <a:pt x="385" y="207"/>
                      <a:pt x="0" y="741"/>
                    </a:cubicBezTo>
                    <a:cubicBezTo>
                      <a:pt x="385" y="741"/>
                      <a:pt x="770" y="741"/>
                      <a:pt x="1156" y="741"/>
                    </a:cubicBezTo>
                    <a:lnTo>
                      <a:pt x="1156" y="30"/>
                    </a:lnTo>
                    <a:close/>
                  </a:path>
                </a:pathLst>
              </a:custGeom>
              <a:grpFill/>
              <a:ln w="2959" cap="flat">
                <a:noFill/>
                <a:prstDash val="solid"/>
                <a:miter/>
              </a:ln>
            </p:spPr>
            <p:txBody>
              <a:bodyPr rtlCol="0" anchor="ctr"/>
              <a:lstStyle/>
              <a:p>
                <a:endParaRPr lang="en-IN"/>
              </a:p>
            </p:txBody>
          </p:sp>
          <p:sp>
            <p:nvSpPr>
              <p:cNvPr id="4138" name="Freeform: Shape 4137">
                <a:extLst>
                  <a:ext uri="{FF2B5EF4-FFF2-40B4-BE49-F238E27FC236}">
                    <a16:creationId xmlns:a16="http://schemas.microsoft.com/office/drawing/2014/main" id="{584F5D35-1592-235C-8513-AE6DB0167271}"/>
                  </a:ext>
                </a:extLst>
              </p:cNvPr>
              <p:cNvSpPr/>
              <p:nvPr/>
            </p:nvSpPr>
            <p:spPr>
              <a:xfrm>
                <a:off x="11027735" y="4082186"/>
                <a:ext cx="1066" cy="711"/>
              </a:xfrm>
              <a:custGeom>
                <a:avLst/>
                <a:gdLst>
                  <a:gd name="connsiteX0" fmla="*/ 30 w 1066"/>
                  <a:gd name="connsiteY0" fmla="*/ 0 h 711"/>
                  <a:gd name="connsiteX1" fmla="*/ 30 w 1066"/>
                  <a:gd name="connsiteY1" fmla="*/ 711 h 711"/>
                  <a:gd name="connsiteX2" fmla="*/ 1067 w 1066"/>
                  <a:gd name="connsiteY2" fmla="*/ 711 h 711"/>
                  <a:gd name="connsiteX3" fmla="*/ 1037 w 1066"/>
                  <a:gd name="connsiteY3" fmla="*/ 711 h 711"/>
                  <a:gd name="connsiteX4" fmla="*/ 0 w 1066"/>
                  <a:gd name="connsiteY4" fmla="*/ 0 h 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 h="711">
                    <a:moveTo>
                      <a:pt x="30" y="0"/>
                    </a:moveTo>
                    <a:lnTo>
                      <a:pt x="30" y="711"/>
                    </a:lnTo>
                    <a:cubicBezTo>
                      <a:pt x="385" y="711"/>
                      <a:pt x="711" y="711"/>
                      <a:pt x="1067" y="711"/>
                    </a:cubicBezTo>
                    <a:lnTo>
                      <a:pt x="1037" y="711"/>
                    </a:lnTo>
                    <a:cubicBezTo>
                      <a:pt x="681" y="237"/>
                      <a:pt x="356" y="30"/>
                      <a:pt x="0" y="0"/>
                    </a:cubicBezTo>
                    <a:close/>
                  </a:path>
                </a:pathLst>
              </a:custGeom>
              <a:grpFill/>
              <a:ln w="2959" cap="flat">
                <a:noFill/>
                <a:prstDash val="solid"/>
                <a:miter/>
              </a:ln>
            </p:spPr>
            <p:txBody>
              <a:bodyPr rtlCol="0" anchor="ctr"/>
              <a:lstStyle/>
              <a:p>
                <a:endParaRPr lang="en-IN"/>
              </a:p>
            </p:txBody>
          </p:sp>
          <p:sp>
            <p:nvSpPr>
              <p:cNvPr id="4139" name="Freeform: Shape 4138">
                <a:extLst>
                  <a:ext uri="{FF2B5EF4-FFF2-40B4-BE49-F238E27FC236}">
                    <a16:creationId xmlns:a16="http://schemas.microsoft.com/office/drawing/2014/main" id="{2F08D932-8033-61D5-5C7F-ED6AF266380D}"/>
                  </a:ext>
                </a:extLst>
              </p:cNvPr>
              <p:cNvSpPr/>
              <p:nvPr/>
            </p:nvSpPr>
            <p:spPr>
              <a:xfrm>
                <a:off x="11026610" y="4036350"/>
                <a:ext cx="1155" cy="743"/>
              </a:xfrm>
              <a:custGeom>
                <a:avLst/>
                <a:gdLst>
                  <a:gd name="connsiteX0" fmla="*/ 1156 w 1155"/>
                  <a:gd name="connsiteY0" fmla="*/ 741 h 743"/>
                  <a:gd name="connsiteX1" fmla="*/ 1156 w 1155"/>
                  <a:gd name="connsiteY1" fmla="*/ 0 h 743"/>
                  <a:gd name="connsiteX2" fmla="*/ 0 w 1155"/>
                  <a:gd name="connsiteY2" fmla="*/ 0 h 743"/>
                  <a:gd name="connsiteX3" fmla="*/ 1156 w 1155"/>
                  <a:gd name="connsiteY3" fmla="*/ 741 h 743"/>
                </a:gdLst>
                <a:ahLst/>
                <a:cxnLst>
                  <a:cxn ang="0">
                    <a:pos x="connsiteX0" y="connsiteY0"/>
                  </a:cxn>
                  <a:cxn ang="0">
                    <a:pos x="connsiteX1" y="connsiteY1"/>
                  </a:cxn>
                  <a:cxn ang="0">
                    <a:pos x="connsiteX2" y="connsiteY2"/>
                  </a:cxn>
                  <a:cxn ang="0">
                    <a:pos x="connsiteX3" y="connsiteY3"/>
                  </a:cxn>
                </a:cxnLst>
                <a:rect l="l" t="t" r="r" b="b"/>
                <a:pathLst>
                  <a:path w="1155" h="743">
                    <a:moveTo>
                      <a:pt x="1156" y="741"/>
                    </a:moveTo>
                    <a:lnTo>
                      <a:pt x="1156" y="0"/>
                    </a:lnTo>
                    <a:cubicBezTo>
                      <a:pt x="770" y="0"/>
                      <a:pt x="385" y="0"/>
                      <a:pt x="0" y="0"/>
                    </a:cubicBezTo>
                    <a:cubicBezTo>
                      <a:pt x="385" y="533"/>
                      <a:pt x="770" y="770"/>
                      <a:pt x="1156" y="741"/>
                    </a:cubicBezTo>
                    <a:close/>
                  </a:path>
                </a:pathLst>
              </a:custGeom>
              <a:grpFill/>
              <a:ln w="2959" cap="flat">
                <a:noFill/>
                <a:prstDash val="solid"/>
                <a:miter/>
              </a:ln>
            </p:spPr>
            <p:txBody>
              <a:bodyPr rtlCol="0" anchor="ctr"/>
              <a:lstStyle/>
              <a:p>
                <a:endParaRPr lang="en-IN"/>
              </a:p>
            </p:txBody>
          </p:sp>
          <p:sp>
            <p:nvSpPr>
              <p:cNvPr id="4140" name="Freeform: Shape 4139">
                <a:extLst>
                  <a:ext uri="{FF2B5EF4-FFF2-40B4-BE49-F238E27FC236}">
                    <a16:creationId xmlns:a16="http://schemas.microsoft.com/office/drawing/2014/main" id="{85511D02-8434-89CA-FD02-47F8863909A2}"/>
                  </a:ext>
                </a:extLst>
              </p:cNvPr>
              <p:cNvSpPr/>
              <p:nvPr/>
            </p:nvSpPr>
            <p:spPr>
              <a:xfrm>
                <a:off x="11027765" y="4036350"/>
                <a:ext cx="977" cy="740"/>
              </a:xfrm>
              <a:custGeom>
                <a:avLst/>
                <a:gdLst>
                  <a:gd name="connsiteX0" fmla="*/ 0 w 977"/>
                  <a:gd name="connsiteY0" fmla="*/ 89 h 740"/>
                  <a:gd name="connsiteX1" fmla="*/ 0 w 977"/>
                  <a:gd name="connsiteY1" fmla="*/ 741 h 740"/>
                  <a:gd name="connsiteX2" fmla="*/ 978 w 977"/>
                  <a:gd name="connsiteY2" fmla="*/ 0 h 740"/>
                  <a:gd name="connsiteX3" fmla="*/ 0 w 977"/>
                  <a:gd name="connsiteY3" fmla="*/ 0 h 740"/>
                  <a:gd name="connsiteX4" fmla="*/ 0 w 977"/>
                  <a:gd name="connsiteY4" fmla="*/ 89 h 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 h="740">
                    <a:moveTo>
                      <a:pt x="0" y="89"/>
                    </a:moveTo>
                    <a:lnTo>
                      <a:pt x="0" y="741"/>
                    </a:lnTo>
                    <a:cubicBezTo>
                      <a:pt x="326" y="711"/>
                      <a:pt x="652" y="474"/>
                      <a:pt x="978" y="0"/>
                    </a:cubicBezTo>
                    <a:cubicBezTo>
                      <a:pt x="652" y="0"/>
                      <a:pt x="326" y="0"/>
                      <a:pt x="0" y="0"/>
                    </a:cubicBezTo>
                    <a:lnTo>
                      <a:pt x="0" y="89"/>
                    </a:lnTo>
                    <a:close/>
                  </a:path>
                </a:pathLst>
              </a:custGeom>
              <a:grpFill/>
              <a:ln w="2959" cap="flat">
                <a:noFill/>
                <a:prstDash val="solid"/>
                <a:miter/>
              </a:ln>
            </p:spPr>
            <p:txBody>
              <a:bodyPr rtlCol="0" anchor="ctr"/>
              <a:lstStyle/>
              <a:p>
                <a:endParaRPr lang="en-IN"/>
              </a:p>
            </p:txBody>
          </p:sp>
          <p:sp>
            <p:nvSpPr>
              <p:cNvPr id="4141" name="Freeform: Shape 4140">
                <a:extLst>
                  <a:ext uri="{FF2B5EF4-FFF2-40B4-BE49-F238E27FC236}">
                    <a16:creationId xmlns:a16="http://schemas.microsoft.com/office/drawing/2014/main" id="{04B41109-5F33-7B1E-82EC-A47EAC0CA892}"/>
                  </a:ext>
                </a:extLst>
              </p:cNvPr>
              <p:cNvSpPr/>
              <p:nvPr/>
            </p:nvSpPr>
            <p:spPr>
              <a:xfrm>
                <a:off x="11026610" y="4136139"/>
                <a:ext cx="1339" cy="46546"/>
              </a:xfrm>
              <a:custGeom>
                <a:avLst/>
                <a:gdLst>
                  <a:gd name="connsiteX0" fmla="*/ 1126 w 1339"/>
                  <a:gd name="connsiteY0" fmla="*/ 741 h 46546"/>
                  <a:gd name="connsiteX1" fmla="*/ 0 w 1339"/>
                  <a:gd name="connsiteY1" fmla="*/ 0 h 46546"/>
                  <a:gd name="connsiteX2" fmla="*/ 0 w 1339"/>
                  <a:gd name="connsiteY2" fmla="*/ 46546 h 46546"/>
                  <a:gd name="connsiteX3" fmla="*/ 1126 w 1339"/>
                  <a:gd name="connsiteY3" fmla="*/ 741 h 46546"/>
                </a:gdLst>
                <a:ahLst/>
                <a:cxnLst>
                  <a:cxn ang="0">
                    <a:pos x="connsiteX0" y="connsiteY0"/>
                  </a:cxn>
                  <a:cxn ang="0">
                    <a:pos x="connsiteX1" y="connsiteY1"/>
                  </a:cxn>
                  <a:cxn ang="0">
                    <a:pos x="connsiteX2" y="connsiteY2"/>
                  </a:cxn>
                  <a:cxn ang="0">
                    <a:pos x="connsiteX3" y="connsiteY3"/>
                  </a:cxn>
                </a:cxnLst>
                <a:rect l="l" t="t" r="r" b="b"/>
                <a:pathLst>
                  <a:path w="1339" h="46546">
                    <a:moveTo>
                      <a:pt x="1126" y="741"/>
                    </a:moveTo>
                    <a:cubicBezTo>
                      <a:pt x="770" y="741"/>
                      <a:pt x="385" y="504"/>
                      <a:pt x="0" y="0"/>
                    </a:cubicBezTo>
                    <a:lnTo>
                      <a:pt x="0" y="46546"/>
                    </a:lnTo>
                    <a:cubicBezTo>
                      <a:pt x="2578" y="31347"/>
                      <a:pt x="533" y="15999"/>
                      <a:pt x="1126" y="741"/>
                    </a:cubicBezTo>
                    <a:close/>
                  </a:path>
                </a:pathLst>
              </a:custGeom>
              <a:grpFill/>
              <a:ln w="2959" cap="flat">
                <a:noFill/>
                <a:prstDash val="solid"/>
                <a:miter/>
              </a:ln>
            </p:spPr>
            <p:txBody>
              <a:bodyPr rtlCol="0" anchor="ctr"/>
              <a:lstStyle/>
              <a:p>
                <a:endParaRPr lang="en-IN"/>
              </a:p>
            </p:txBody>
          </p:sp>
          <p:sp>
            <p:nvSpPr>
              <p:cNvPr id="4142" name="Freeform: Shape 4141">
                <a:extLst>
                  <a:ext uri="{FF2B5EF4-FFF2-40B4-BE49-F238E27FC236}">
                    <a16:creationId xmlns:a16="http://schemas.microsoft.com/office/drawing/2014/main" id="{4194B8DF-A6A4-18AC-565C-2B3F387E9060}"/>
                  </a:ext>
                </a:extLst>
              </p:cNvPr>
              <p:cNvSpPr/>
              <p:nvPr/>
            </p:nvSpPr>
            <p:spPr>
              <a:xfrm>
                <a:off x="11026580" y="4136110"/>
                <a:ext cx="2362" cy="46576"/>
              </a:xfrm>
              <a:custGeom>
                <a:avLst/>
                <a:gdLst>
                  <a:gd name="connsiteX0" fmla="*/ 2193 w 2362"/>
                  <a:gd name="connsiteY0" fmla="*/ 36265 h 46576"/>
                  <a:gd name="connsiteX1" fmla="*/ 2222 w 2362"/>
                  <a:gd name="connsiteY1" fmla="*/ 0 h 46576"/>
                  <a:gd name="connsiteX2" fmla="*/ 2222 w 2362"/>
                  <a:gd name="connsiteY2" fmla="*/ 0 h 46576"/>
                  <a:gd name="connsiteX3" fmla="*/ 1126 w 2362"/>
                  <a:gd name="connsiteY3" fmla="*/ 770 h 46576"/>
                  <a:gd name="connsiteX4" fmla="*/ 0 w 2362"/>
                  <a:gd name="connsiteY4" fmla="*/ 46576 h 46576"/>
                  <a:gd name="connsiteX5" fmla="*/ 2163 w 2362"/>
                  <a:gd name="connsiteY5" fmla="*/ 36265 h 4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2" h="46576">
                    <a:moveTo>
                      <a:pt x="2193" y="36265"/>
                    </a:moveTo>
                    <a:cubicBezTo>
                      <a:pt x="2311" y="24177"/>
                      <a:pt x="2222" y="12088"/>
                      <a:pt x="2222" y="0"/>
                    </a:cubicBezTo>
                    <a:lnTo>
                      <a:pt x="2222" y="0"/>
                    </a:lnTo>
                    <a:cubicBezTo>
                      <a:pt x="1867" y="504"/>
                      <a:pt x="1511" y="770"/>
                      <a:pt x="1126" y="770"/>
                    </a:cubicBezTo>
                    <a:cubicBezTo>
                      <a:pt x="533" y="16029"/>
                      <a:pt x="2578" y="31347"/>
                      <a:pt x="0" y="46576"/>
                    </a:cubicBezTo>
                    <a:cubicBezTo>
                      <a:pt x="3378" y="43702"/>
                      <a:pt x="2133" y="39791"/>
                      <a:pt x="2163" y="36265"/>
                    </a:cubicBezTo>
                    <a:close/>
                  </a:path>
                </a:pathLst>
              </a:custGeom>
              <a:grpFill/>
              <a:ln w="2959" cap="flat">
                <a:noFill/>
                <a:prstDash val="solid"/>
                <a:miter/>
              </a:ln>
            </p:spPr>
            <p:txBody>
              <a:bodyPr rtlCol="0" anchor="ctr"/>
              <a:lstStyle/>
              <a:p>
                <a:endParaRPr lang="en-IN"/>
              </a:p>
            </p:txBody>
          </p:sp>
          <p:sp>
            <p:nvSpPr>
              <p:cNvPr id="4143" name="Freeform: Shape 4142">
                <a:extLst>
                  <a:ext uri="{FF2B5EF4-FFF2-40B4-BE49-F238E27FC236}">
                    <a16:creationId xmlns:a16="http://schemas.microsoft.com/office/drawing/2014/main" id="{955E62F4-65CF-C396-FDAE-DC5E5B401EA8}"/>
                  </a:ext>
                </a:extLst>
              </p:cNvPr>
              <p:cNvSpPr/>
              <p:nvPr/>
            </p:nvSpPr>
            <p:spPr>
              <a:xfrm>
                <a:off x="11026610" y="4136110"/>
                <a:ext cx="1125" cy="770"/>
              </a:xfrm>
              <a:custGeom>
                <a:avLst/>
                <a:gdLst>
                  <a:gd name="connsiteX0" fmla="*/ 1126 w 1125"/>
                  <a:gd name="connsiteY0" fmla="*/ 770 h 770"/>
                  <a:gd name="connsiteX1" fmla="*/ 1126 w 1125"/>
                  <a:gd name="connsiteY1" fmla="*/ 0 h 770"/>
                  <a:gd name="connsiteX2" fmla="*/ 0 w 1125"/>
                  <a:gd name="connsiteY2" fmla="*/ 0 h 770"/>
                  <a:gd name="connsiteX3" fmla="*/ 1126 w 1125"/>
                  <a:gd name="connsiteY3" fmla="*/ 741 h 770"/>
                </a:gdLst>
                <a:ahLst/>
                <a:cxnLst>
                  <a:cxn ang="0">
                    <a:pos x="connsiteX0" y="connsiteY0"/>
                  </a:cxn>
                  <a:cxn ang="0">
                    <a:pos x="connsiteX1" y="connsiteY1"/>
                  </a:cxn>
                  <a:cxn ang="0">
                    <a:pos x="connsiteX2" y="connsiteY2"/>
                  </a:cxn>
                  <a:cxn ang="0">
                    <a:pos x="connsiteX3" y="connsiteY3"/>
                  </a:cxn>
                </a:cxnLst>
                <a:rect l="l" t="t" r="r" b="b"/>
                <a:pathLst>
                  <a:path w="1125" h="770">
                    <a:moveTo>
                      <a:pt x="1126" y="770"/>
                    </a:moveTo>
                    <a:cubicBezTo>
                      <a:pt x="1126" y="504"/>
                      <a:pt x="1126" y="267"/>
                      <a:pt x="1126" y="0"/>
                    </a:cubicBezTo>
                    <a:cubicBezTo>
                      <a:pt x="741" y="0"/>
                      <a:pt x="385" y="0"/>
                      <a:pt x="0" y="0"/>
                    </a:cubicBezTo>
                    <a:cubicBezTo>
                      <a:pt x="385" y="504"/>
                      <a:pt x="741" y="770"/>
                      <a:pt x="1126" y="741"/>
                    </a:cubicBezTo>
                    <a:close/>
                  </a:path>
                </a:pathLst>
              </a:custGeom>
              <a:grpFill/>
              <a:ln w="2959" cap="flat">
                <a:noFill/>
                <a:prstDash val="solid"/>
                <a:miter/>
              </a:ln>
            </p:spPr>
            <p:txBody>
              <a:bodyPr rtlCol="0" anchor="ctr"/>
              <a:lstStyle/>
              <a:p>
                <a:endParaRPr lang="en-IN"/>
              </a:p>
            </p:txBody>
          </p:sp>
          <p:sp>
            <p:nvSpPr>
              <p:cNvPr id="4144" name="Freeform: Shape 4143">
                <a:extLst>
                  <a:ext uri="{FF2B5EF4-FFF2-40B4-BE49-F238E27FC236}">
                    <a16:creationId xmlns:a16="http://schemas.microsoft.com/office/drawing/2014/main" id="{F3E16BE7-3162-5113-9C44-472AC0572344}"/>
                  </a:ext>
                </a:extLst>
              </p:cNvPr>
              <p:cNvSpPr/>
              <p:nvPr/>
            </p:nvSpPr>
            <p:spPr>
              <a:xfrm>
                <a:off x="11027735" y="4136110"/>
                <a:ext cx="1096" cy="770"/>
              </a:xfrm>
              <a:custGeom>
                <a:avLst/>
                <a:gdLst>
                  <a:gd name="connsiteX0" fmla="*/ 0 w 1096"/>
                  <a:gd name="connsiteY0" fmla="*/ 770 h 770"/>
                  <a:gd name="connsiteX1" fmla="*/ 1096 w 1096"/>
                  <a:gd name="connsiteY1" fmla="*/ 0 h 770"/>
                  <a:gd name="connsiteX2" fmla="*/ 30 w 1096"/>
                  <a:gd name="connsiteY2" fmla="*/ 0 h 770"/>
                  <a:gd name="connsiteX3" fmla="*/ 30 w 1096"/>
                  <a:gd name="connsiteY3" fmla="*/ 770 h 770"/>
                </a:gdLst>
                <a:ahLst/>
                <a:cxnLst>
                  <a:cxn ang="0">
                    <a:pos x="connsiteX0" y="connsiteY0"/>
                  </a:cxn>
                  <a:cxn ang="0">
                    <a:pos x="connsiteX1" y="connsiteY1"/>
                  </a:cxn>
                  <a:cxn ang="0">
                    <a:pos x="connsiteX2" y="connsiteY2"/>
                  </a:cxn>
                  <a:cxn ang="0">
                    <a:pos x="connsiteX3" y="connsiteY3"/>
                  </a:cxn>
                </a:cxnLst>
                <a:rect l="l" t="t" r="r" b="b"/>
                <a:pathLst>
                  <a:path w="1096" h="770">
                    <a:moveTo>
                      <a:pt x="0" y="770"/>
                    </a:moveTo>
                    <a:cubicBezTo>
                      <a:pt x="356" y="770"/>
                      <a:pt x="741" y="504"/>
                      <a:pt x="1096" y="0"/>
                    </a:cubicBezTo>
                    <a:cubicBezTo>
                      <a:pt x="741" y="0"/>
                      <a:pt x="385" y="0"/>
                      <a:pt x="30" y="0"/>
                    </a:cubicBezTo>
                    <a:cubicBezTo>
                      <a:pt x="30" y="267"/>
                      <a:pt x="30" y="504"/>
                      <a:pt x="30" y="770"/>
                    </a:cubicBezTo>
                    <a:close/>
                  </a:path>
                </a:pathLst>
              </a:custGeom>
              <a:grpFill/>
              <a:ln w="2959" cap="flat">
                <a:noFill/>
                <a:prstDash val="solid"/>
                <a:miter/>
              </a:ln>
            </p:spPr>
            <p:txBody>
              <a:bodyPr rtlCol="0" anchor="ctr"/>
              <a:lstStyle/>
              <a:p>
                <a:endParaRPr lang="en-IN"/>
              </a:p>
            </p:txBody>
          </p:sp>
          <p:sp>
            <p:nvSpPr>
              <p:cNvPr id="4145" name="Freeform: Shape 4144">
                <a:extLst>
                  <a:ext uri="{FF2B5EF4-FFF2-40B4-BE49-F238E27FC236}">
                    <a16:creationId xmlns:a16="http://schemas.microsoft.com/office/drawing/2014/main" id="{AF02A706-0624-C9D7-213C-9C0E2779C7D4}"/>
                  </a:ext>
                </a:extLst>
              </p:cNvPr>
              <p:cNvSpPr/>
              <p:nvPr/>
            </p:nvSpPr>
            <p:spPr>
              <a:xfrm>
                <a:off x="11026610" y="3617403"/>
                <a:ext cx="1155" cy="42131"/>
              </a:xfrm>
              <a:custGeom>
                <a:avLst/>
                <a:gdLst>
                  <a:gd name="connsiteX0" fmla="*/ 1156 w 1155"/>
                  <a:gd name="connsiteY0" fmla="*/ 652 h 42131"/>
                  <a:gd name="connsiteX1" fmla="*/ 0 w 1155"/>
                  <a:gd name="connsiteY1" fmla="*/ 0 h 42131"/>
                  <a:gd name="connsiteX2" fmla="*/ 0 w 1155"/>
                  <a:gd name="connsiteY2" fmla="*/ 42132 h 42131"/>
                  <a:gd name="connsiteX3" fmla="*/ 1156 w 1155"/>
                  <a:gd name="connsiteY3" fmla="*/ 42132 h 42131"/>
                  <a:gd name="connsiteX4" fmla="*/ 1156 w 1155"/>
                  <a:gd name="connsiteY4" fmla="*/ 681 h 4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 h="42131">
                    <a:moveTo>
                      <a:pt x="1156" y="652"/>
                    </a:moveTo>
                    <a:cubicBezTo>
                      <a:pt x="770" y="800"/>
                      <a:pt x="415" y="593"/>
                      <a:pt x="0" y="0"/>
                    </a:cubicBezTo>
                    <a:lnTo>
                      <a:pt x="0" y="42132"/>
                    </a:lnTo>
                    <a:cubicBezTo>
                      <a:pt x="385" y="42132"/>
                      <a:pt x="770" y="42132"/>
                      <a:pt x="1156" y="42132"/>
                    </a:cubicBezTo>
                    <a:cubicBezTo>
                      <a:pt x="1156" y="28325"/>
                      <a:pt x="1156" y="14518"/>
                      <a:pt x="1156" y="681"/>
                    </a:cubicBezTo>
                    <a:close/>
                  </a:path>
                </a:pathLst>
              </a:custGeom>
              <a:grpFill/>
              <a:ln w="2959" cap="flat">
                <a:noFill/>
                <a:prstDash val="solid"/>
                <a:miter/>
              </a:ln>
            </p:spPr>
            <p:txBody>
              <a:bodyPr rtlCol="0" anchor="ctr"/>
              <a:lstStyle/>
              <a:p>
                <a:endParaRPr lang="en-IN"/>
              </a:p>
            </p:txBody>
          </p:sp>
          <p:sp>
            <p:nvSpPr>
              <p:cNvPr id="4146" name="Freeform: Shape 4145">
                <a:extLst>
                  <a:ext uri="{FF2B5EF4-FFF2-40B4-BE49-F238E27FC236}">
                    <a16:creationId xmlns:a16="http://schemas.microsoft.com/office/drawing/2014/main" id="{67520D2A-2056-9766-35F2-5A68009C9F64}"/>
                  </a:ext>
                </a:extLst>
              </p:cNvPr>
              <p:cNvSpPr/>
              <p:nvPr/>
            </p:nvSpPr>
            <p:spPr>
              <a:xfrm>
                <a:off x="11027765" y="3617373"/>
                <a:ext cx="711" cy="42131"/>
              </a:xfrm>
              <a:custGeom>
                <a:avLst/>
                <a:gdLst>
                  <a:gd name="connsiteX0" fmla="*/ 0 w 711"/>
                  <a:gd name="connsiteY0" fmla="*/ 681 h 42131"/>
                  <a:gd name="connsiteX1" fmla="*/ 0 w 711"/>
                  <a:gd name="connsiteY1" fmla="*/ 42132 h 42131"/>
                  <a:gd name="connsiteX2" fmla="*/ 711 w 711"/>
                  <a:gd name="connsiteY2" fmla="*/ 42132 h 42131"/>
                  <a:gd name="connsiteX3" fmla="*/ 711 w 711"/>
                  <a:gd name="connsiteY3" fmla="*/ 42132 h 42131"/>
                  <a:gd name="connsiteX4" fmla="*/ 711 w 711"/>
                  <a:gd name="connsiteY4" fmla="*/ 0 h 42131"/>
                  <a:gd name="connsiteX5" fmla="*/ 711 w 711"/>
                  <a:gd name="connsiteY5" fmla="*/ 0 h 42131"/>
                  <a:gd name="connsiteX6" fmla="*/ 0 w 711"/>
                  <a:gd name="connsiteY6" fmla="*/ 681 h 4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 h="42131">
                    <a:moveTo>
                      <a:pt x="0" y="681"/>
                    </a:moveTo>
                    <a:cubicBezTo>
                      <a:pt x="0" y="14488"/>
                      <a:pt x="0" y="28295"/>
                      <a:pt x="0" y="42132"/>
                    </a:cubicBezTo>
                    <a:cubicBezTo>
                      <a:pt x="237" y="42132"/>
                      <a:pt x="474" y="42132"/>
                      <a:pt x="711" y="42132"/>
                    </a:cubicBezTo>
                    <a:lnTo>
                      <a:pt x="711" y="42132"/>
                    </a:lnTo>
                    <a:cubicBezTo>
                      <a:pt x="711" y="28088"/>
                      <a:pt x="711" y="14044"/>
                      <a:pt x="711" y="0"/>
                    </a:cubicBezTo>
                    <a:lnTo>
                      <a:pt x="711" y="0"/>
                    </a:lnTo>
                    <a:cubicBezTo>
                      <a:pt x="474" y="415"/>
                      <a:pt x="237" y="593"/>
                      <a:pt x="0" y="681"/>
                    </a:cubicBezTo>
                    <a:close/>
                  </a:path>
                </a:pathLst>
              </a:custGeom>
              <a:grpFill/>
              <a:ln w="2959" cap="flat">
                <a:noFill/>
                <a:prstDash val="solid"/>
                <a:miter/>
              </a:ln>
            </p:spPr>
            <p:txBody>
              <a:bodyPr rtlCol="0" anchor="ctr"/>
              <a:lstStyle/>
              <a:p>
                <a:endParaRPr lang="en-IN"/>
              </a:p>
            </p:txBody>
          </p:sp>
          <p:sp>
            <p:nvSpPr>
              <p:cNvPr id="4147" name="Freeform: Shape 4146">
                <a:extLst>
                  <a:ext uri="{FF2B5EF4-FFF2-40B4-BE49-F238E27FC236}">
                    <a16:creationId xmlns:a16="http://schemas.microsoft.com/office/drawing/2014/main" id="{5BC2CC24-4FA0-1F2F-2AE8-8037F38AE230}"/>
                  </a:ext>
                </a:extLst>
              </p:cNvPr>
              <p:cNvSpPr/>
              <p:nvPr/>
            </p:nvSpPr>
            <p:spPr>
              <a:xfrm>
                <a:off x="11026610" y="3617390"/>
                <a:ext cx="1155" cy="714"/>
              </a:xfrm>
              <a:custGeom>
                <a:avLst/>
                <a:gdLst>
                  <a:gd name="connsiteX0" fmla="*/ 1156 w 1155"/>
                  <a:gd name="connsiteY0" fmla="*/ 665 h 714"/>
                  <a:gd name="connsiteX1" fmla="*/ 1156 w 1155"/>
                  <a:gd name="connsiteY1" fmla="*/ 13 h 714"/>
                  <a:gd name="connsiteX2" fmla="*/ 1156 w 1155"/>
                  <a:gd name="connsiteY2" fmla="*/ 13 h 714"/>
                  <a:gd name="connsiteX3" fmla="*/ 0 w 1155"/>
                  <a:gd name="connsiteY3" fmla="*/ 13 h 714"/>
                  <a:gd name="connsiteX4" fmla="*/ 1156 w 1155"/>
                  <a:gd name="connsiteY4" fmla="*/ 665 h 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 h="714">
                    <a:moveTo>
                      <a:pt x="1156" y="665"/>
                    </a:moveTo>
                    <a:lnTo>
                      <a:pt x="1156" y="13"/>
                    </a:lnTo>
                    <a:lnTo>
                      <a:pt x="1156" y="13"/>
                    </a:lnTo>
                    <a:cubicBezTo>
                      <a:pt x="770" y="-16"/>
                      <a:pt x="385" y="13"/>
                      <a:pt x="0" y="13"/>
                    </a:cubicBezTo>
                    <a:cubicBezTo>
                      <a:pt x="385" y="635"/>
                      <a:pt x="770" y="813"/>
                      <a:pt x="1156" y="665"/>
                    </a:cubicBezTo>
                    <a:close/>
                  </a:path>
                </a:pathLst>
              </a:custGeom>
              <a:grpFill/>
              <a:ln w="2959" cap="flat">
                <a:noFill/>
                <a:prstDash val="solid"/>
                <a:miter/>
              </a:ln>
            </p:spPr>
            <p:txBody>
              <a:bodyPr rtlCol="0" anchor="ctr"/>
              <a:lstStyle/>
              <a:p>
                <a:endParaRPr lang="en-IN"/>
              </a:p>
            </p:txBody>
          </p:sp>
          <p:sp>
            <p:nvSpPr>
              <p:cNvPr id="4148" name="Freeform: Shape 4147">
                <a:extLst>
                  <a:ext uri="{FF2B5EF4-FFF2-40B4-BE49-F238E27FC236}">
                    <a16:creationId xmlns:a16="http://schemas.microsoft.com/office/drawing/2014/main" id="{C0E80FA1-6944-2F5A-CE71-856FBA12A0A8}"/>
                  </a:ext>
                </a:extLst>
              </p:cNvPr>
              <p:cNvSpPr/>
              <p:nvPr/>
            </p:nvSpPr>
            <p:spPr>
              <a:xfrm>
                <a:off x="11027765" y="3617373"/>
                <a:ext cx="711" cy="681"/>
              </a:xfrm>
              <a:custGeom>
                <a:avLst/>
                <a:gdLst>
                  <a:gd name="connsiteX0" fmla="*/ 0 w 711"/>
                  <a:gd name="connsiteY0" fmla="*/ 30 h 681"/>
                  <a:gd name="connsiteX1" fmla="*/ 0 w 711"/>
                  <a:gd name="connsiteY1" fmla="*/ 681 h 681"/>
                  <a:gd name="connsiteX2" fmla="*/ 711 w 711"/>
                  <a:gd name="connsiteY2" fmla="*/ 0 h 681"/>
                  <a:gd name="connsiteX3" fmla="*/ 0 w 711"/>
                  <a:gd name="connsiteY3" fmla="*/ 0 h 681"/>
                  <a:gd name="connsiteX4" fmla="*/ 0 w 711"/>
                  <a:gd name="connsiteY4" fmla="*/ 0 h 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 h="681">
                    <a:moveTo>
                      <a:pt x="0" y="30"/>
                    </a:moveTo>
                    <a:lnTo>
                      <a:pt x="0" y="681"/>
                    </a:lnTo>
                    <a:cubicBezTo>
                      <a:pt x="237" y="593"/>
                      <a:pt x="474" y="385"/>
                      <a:pt x="711" y="0"/>
                    </a:cubicBezTo>
                    <a:cubicBezTo>
                      <a:pt x="474" y="0"/>
                      <a:pt x="237" y="0"/>
                      <a:pt x="0" y="0"/>
                    </a:cubicBezTo>
                    <a:lnTo>
                      <a:pt x="0" y="0"/>
                    </a:lnTo>
                    <a:close/>
                  </a:path>
                </a:pathLst>
              </a:custGeom>
              <a:grpFill/>
              <a:ln w="2959" cap="flat">
                <a:noFill/>
                <a:prstDash val="solid"/>
                <a:miter/>
              </a:ln>
            </p:spPr>
            <p:txBody>
              <a:bodyPr rtlCol="0" anchor="ctr"/>
              <a:lstStyle/>
              <a:p>
                <a:endParaRPr lang="en-IN"/>
              </a:p>
            </p:txBody>
          </p:sp>
          <p:sp>
            <p:nvSpPr>
              <p:cNvPr id="4149" name="Freeform: Shape 4148">
                <a:extLst>
                  <a:ext uri="{FF2B5EF4-FFF2-40B4-BE49-F238E27FC236}">
                    <a16:creationId xmlns:a16="http://schemas.microsoft.com/office/drawing/2014/main" id="{9AF2A4A3-7163-7725-F061-215D7B4BB8D3}"/>
                  </a:ext>
                </a:extLst>
              </p:cNvPr>
              <p:cNvSpPr/>
              <p:nvPr/>
            </p:nvSpPr>
            <p:spPr>
              <a:xfrm>
                <a:off x="11026610" y="3737072"/>
                <a:ext cx="1155" cy="42131"/>
              </a:xfrm>
              <a:custGeom>
                <a:avLst/>
                <a:gdLst>
                  <a:gd name="connsiteX0" fmla="*/ 1156 w 1155"/>
                  <a:gd name="connsiteY0" fmla="*/ 41480 h 42131"/>
                  <a:gd name="connsiteX1" fmla="*/ 1156 w 1155"/>
                  <a:gd name="connsiteY1" fmla="*/ 207 h 42131"/>
                  <a:gd name="connsiteX2" fmla="*/ 1156 w 1155"/>
                  <a:gd name="connsiteY2" fmla="*/ 0 h 42131"/>
                  <a:gd name="connsiteX3" fmla="*/ 0 w 1155"/>
                  <a:gd name="connsiteY3" fmla="*/ 0 h 42131"/>
                  <a:gd name="connsiteX4" fmla="*/ 0 w 1155"/>
                  <a:gd name="connsiteY4" fmla="*/ 42132 h 42131"/>
                  <a:gd name="connsiteX5" fmla="*/ 1156 w 1155"/>
                  <a:gd name="connsiteY5" fmla="*/ 41450 h 4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 h="42131">
                    <a:moveTo>
                      <a:pt x="1156" y="41480"/>
                    </a:moveTo>
                    <a:cubicBezTo>
                      <a:pt x="1156" y="27732"/>
                      <a:pt x="1156" y="13985"/>
                      <a:pt x="1156" y="207"/>
                    </a:cubicBezTo>
                    <a:lnTo>
                      <a:pt x="1156" y="0"/>
                    </a:lnTo>
                    <a:cubicBezTo>
                      <a:pt x="770" y="0"/>
                      <a:pt x="385" y="0"/>
                      <a:pt x="0" y="0"/>
                    </a:cubicBezTo>
                    <a:lnTo>
                      <a:pt x="0" y="42132"/>
                    </a:lnTo>
                    <a:cubicBezTo>
                      <a:pt x="385" y="41539"/>
                      <a:pt x="741" y="41332"/>
                      <a:pt x="1156" y="41450"/>
                    </a:cubicBezTo>
                    <a:close/>
                  </a:path>
                </a:pathLst>
              </a:custGeom>
              <a:grpFill/>
              <a:ln w="2959" cap="flat">
                <a:noFill/>
                <a:prstDash val="solid"/>
                <a:miter/>
              </a:ln>
            </p:spPr>
            <p:txBody>
              <a:bodyPr rtlCol="0" anchor="ctr"/>
              <a:lstStyle/>
              <a:p>
                <a:endParaRPr lang="en-IN"/>
              </a:p>
            </p:txBody>
          </p:sp>
          <p:sp>
            <p:nvSpPr>
              <p:cNvPr id="4150" name="Freeform: Shape 4149">
                <a:extLst>
                  <a:ext uri="{FF2B5EF4-FFF2-40B4-BE49-F238E27FC236}">
                    <a16:creationId xmlns:a16="http://schemas.microsoft.com/office/drawing/2014/main" id="{75BF7032-8FC3-C183-FA32-68CA29A4D30E}"/>
                  </a:ext>
                </a:extLst>
              </p:cNvPr>
              <p:cNvSpPr/>
              <p:nvPr/>
            </p:nvSpPr>
            <p:spPr>
              <a:xfrm>
                <a:off x="11027765" y="3737072"/>
                <a:ext cx="770" cy="42131"/>
              </a:xfrm>
              <a:custGeom>
                <a:avLst/>
                <a:gdLst>
                  <a:gd name="connsiteX0" fmla="*/ 0 w 770"/>
                  <a:gd name="connsiteY0" fmla="*/ 207 h 42131"/>
                  <a:gd name="connsiteX1" fmla="*/ 0 w 770"/>
                  <a:gd name="connsiteY1" fmla="*/ 41480 h 42131"/>
                  <a:gd name="connsiteX2" fmla="*/ 770 w 770"/>
                  <a:gd name="connsiteY2" fmla="*/ 42132 h 42131"/>
                  <a:gd name="connsiteX3" fmla="*/ 770 w 770"/>
                  <a:gd name="connsiteY3" fmla="*/ 0 h 42131"/>
                  <a:gd name="connsiteX4" fmla="*/ 0 w 770"/>
                  <a:gd name="connsiteY4" fmla="*/ 0 h 42131"/>
                  <a:gd name="connsiteX5" fmla="*/ 0 w 770"/>
                  <a:gd name="connsiteY5" fmla="*/ 207 h 4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 h="42131">
                    <a:moveTo>
                      <a:pt x="0" y="207"/>
                    </a:moveTo>
                    <a:cubicBezTo>
                      <a:pt x="0" y="13955"/>
                      <a:pt x="0" y="27703"/>
                      <a:pt x="0" y="41480"/>
                    </a:cubicBezTo>
                    <a:cubicBezTo>
                      <a:pt x="267" y="41569"/>
                      <a:pt x="504" y="41747"/>
                      <a:pt x="770" y="42132"/>
                    </a:cubicBezTo>
                    <a:lnTo>
                      <a:pt x="770" y="0"/>
                    </a:lnTo>
                    <a:cubicBezTo>
                      <a:pt x="504" y="0"/>
                      <a:pt x="267" y="0"/>
                      <a:pt x="0" y="0"/>
                    </a:cubicBezTo>
                    <a:lnTo>
                      <a:pt x="0" y="207"/>
                    </a:lnTo>
                    <a:close/>
                  </a:path>
                </a:pathLst>
              </a:custGeom>
              <a:grpFill/>
              <a:ln w="2959" cap="flat">
                <a:noFill/>
                <a:prstDash val="solid"/>
                <a:miter/>
              </a:ln>
            </p:spPr>
            <p:txBody>
              <a:bodyPr rtlCol="0" anchor="ctr"/>
              <a:lstStyle/>
              <a:p>
                <a:endParaRPr lang="en-IN"/>
              </a:p>
            </p:txBody>
          </p:sp>
          <p:sp>
            <p:nvSpPr>
              <p:cNvPr id="4151" name="Freeform: Shape 4150">
                <a:extLst>
                  <a:ext uri="{FF2B5EF4-FFF2-40B4-BE49-F238E27FC236}">
                    <a16:creationId xmlns:a16="http://schemas.microsoft.com/office/drawing/2014/main" id="{BDB034E1-EAF9-52A3-1447-55647A7B7D38}"/>
                  </a:ext>
                </a:extLst>
              </p:cNvPr>
              <p:cNvSpPr/>
              <p:nvPr/>
            </p:nvSpPr>
            <p:spPr>
              <a:xfrm>
                <a:off x="11026610" y="3778520"/>
                <a:ext cx="1155" cy="713"/>
              </a:xfrm>
              <a:custGeom>
                <a:avLst/>
                <a:gdLst>
                  <a:gd name="connsiteX0" fmla="*/ 1156 w 1155"/>
                  <a:gd name="connsiteY0" fmla="*/ 32 h 713"/>
                  <a:gd name="connsiteX1" fmla="*/ 0 w 1155"/>
                  <a:gd name="connsiteY1" fmla="*/ 713 h 713"/>
                  <a:gd name="connsiteX2" fmla="*/ 1156 w 1155"/>
                  <a:gd name="connsiteY2" fmla="*/ 713 h 713"/>
                  <a:gd name="connsiteX3" fmla="*/ 1156 w 1155"/>
                  <a:gd name="connsiteY3" fmla="*/ 62 h 713"/>
                </a:gdLst>
                <a:ahLst/>
                <a:cxnLst>
                  <a:cxn ang="0">
                    <a:pos x="connsiteX0" y="connsiteY0"/>
                  </a:cxn>
                  <a:cxn ang="0">
                    <a:pos x="connsiteX1" y="connsiteY1"/>
                  </a:cxn>
                  <a:cxn ang="0">
                    <a:pos x="connsiteX2" y="connsiteY2"/>
                  </a:cxn>
                  <a:cxn ang="0">
                    <a:pos x="connsiteX3" y="connsiteY3"/>
                  </a:cxn>
                </a:cxnLst>
                <a:rect l="l" t="t" r="r" b="b"/>
                <a:pathLst>
                  <a:path w="1155" h="713">
                    <a:moveTo>
                      <a:pt x="1156" y="32"/>
                    </a:moveTo>
                    <a:cubicBezTo>
                      <a:pt x="770" y="-87"/>
                      <a:pt x="385" y="121"/>
                      <a:pt x="0" y="713"/>
                    </a:cubicBezTo>
                    <a:cubicBezTo>
                      <a:pt x="385" y="713"/>
                      <a:pt x="770" y="713"/>
                      <a:pt x="1156" y="713"/>
                    </a:cubicBezTo>
                    <a:lnTo>
                      <a:pt x="1156" y="62"/>
                    </a:lnTo>
                    <a:close/>
                  </a:path>
                </a:pathLst>
              </a:custGeom>
              <a:grpFill/>
              <a:ln w="2959" cap="flat">
                <a:noFill/>
                <a:prstDash val="solid"/>
                <a:miter/>
              </a:ln>
            </p:spPr>
            <p:txBody>
              <a:bodyPr rtlCol="0" anchor="ctr"/>
              <a:lstStyle/>
              <a:p>
                <a:endParaRPr lang="en-IN"/>
              </a:p>
            </p:txBody>
          </p:sp>
          <p:sp>
            <p:nvSpPr>
              <p:cNvPr id="4152" name="Freeform: Shape 4151">
                <a:extLst>
                  <a:ext uri="{FF2B5EF4-FFF2-40B4-BE49-F238E27FC236}">
                    <a16:creationId xmlns:a16="http://schemas.microsoft.com/office/drawing/2014/main" id="{C393EAA3-99A6-DFC5-4B4C-D02C94B83615}"/>
                  </a:ext>
                </a:extLst>
              </p:cNvPr>
              <p:cNvSpPr/>
              <p:nvPr/>
            </p:nvSpPr>
            <p:spPr>
              <a:xfrm>
                <a:off x="11027765" y="3778552"/>
                <a:ext cx="770" cy="651"/>
              </a:xfrm>
              <a:custGeom>
                <a:avLst/>
                <a:gdLst>
                  <a:gd name="connsiteX0" fmla="*/ 0 w 770"/>
                  <a:gd name="connsiteY0" fmla="*/ 0 h 651"/>
                  <a:gd name="connsiteX1" fmla="*/ 0 w 770"/>
                  <a:gd name="connsiteY1" fmla="*/ 652 h 651"/>
                  <a:gd name="connsiteX2" fmla="*/ 770 w 770"/>
                  <a:gd name="connsiteY2" fmla="*/ 652 h 651"/>
                  <a:gd name="connsiteX3" fmla="*/ 0 w 770"/>
                  <a:gd name="connsiteY3" fmla="*/ 0 h 651"/>
                </a:gdLst>
                <a:ahLst/>
                <a:cxnLst>
                  <a:cxn ang="0">
                    <a:pos x="connsiteX0" y="connsiteY0"/>
                  </a:cxn>
                  <a:cxn ang="0">
                    <a:pos x="connsiteX1" y="connsiteY1"/>
                  </a:cxn>
                  <a:cxn ang="0">
                    <a:pos x="connsiteX2" y="connsiteY2"/>
                  </a:cxn>
                  <a:cxn ang="0">
                    <a:pos x="connsiteX3" y="connsiteY3"/>
                  </a:cxn>
                </a:cxnLst>
                <a:rect l="l" t="t" r="r" b="b"/>
                <a:pathLst>
                  <a:path w="770" h="651">
                    <a:moveTo>
                      <a:pt x="0" y="0"/>
                    </a:moveTo>
                    <a:lnTo>
                      <a:pt x="0" y="652"/>
                    </a:lnTo>
                    <a:cubicBezTo>
                      <a:pt x="267" y="652"/>
                      <a:pt x="504" y="652"/>
                      <a:pt x="770" y="652"/>
                    </a:cubicBezTo>
                    <a:cubicBezTo>
                      <a:pt x="504" y="267"/>
                      <a:pt x="267" y="89"/>
                      <a:pt x="0" y="0"/>
                    </a:cubicBezTo>
                    <a:close/>
                  </a:path>
                </a:pathLst>
              </a:custGeom>
              <a:grpFill/>
              <a:ln w="2959" cap="flat">
                <a:noFill/>
                <a:prstDash val="solid"/>
                <a:miter/>
              </a:ln>
            </p:spPr>
            <p:txBody>
              <a:bodyPr rtlCol="0" anchor="ctr"/>
              <a:lstStyle/>
              <a:p>
                <a:endParaRPr lang="en-IN"/>
              </a:p>
            </p:txBody>
          </p:sp>
          <p:sp>
            <p:nvSpPr>
              <p:cNvPr id="4153" name="Freeform: Shape 4152">
                <a:extLst>
                  <a:ext uri="{FF2B5EF4-FFF2-40B4-BE49-F238E27FC236}">
                    <a16:creationId xmlns:a16="http://schemas.microsoft.com/office/drawing/2014/main" id="{3883D38A-8D9D-8252-2259-E248533F1B58}"/>
                  </a:ext>
                </a:extLst>
              </p:cNvPr>
              <p:cNvSpPr/>
              <p:nvPr/>
            </p:nvSpPr>
            <p:spPr>
              <a:xfrm>
                <a:off x="11026610" y="3825780"/>
                <a:ext cx="1155" cy="42131"/>
              </a:xfrm>
              <a:custGeom>
                <a:avLst/>
                <a:gdLst>
                  <a:gd name="connsiteX0" fmla="*/ 1156 w 1155"/>
                  <a:gd name="connsiteY0" fmla="*/ 41421 h 42131"/>
                  <a:gd name="connsiteX1" fmla="*/ 1156 w 1155"/>
                  <a:gd name="connsiteY1" fmla="*/ 681 h 42131"/>
                  <a:gd name="connsiteX2" fmla="*/ 0 w 1155"/>
                  <a:gd name="connsiteY2" fmla="*/ 0 h 42131"/>
                  <a:gd name="connsiteX3" fmla="*/ 0 w 1155"/>
                  <a:gd name="connsiteY3" fmla="*/ 42132 h 42131"/>
                  <a:gd name="connsiteX4" fmla="*/ 1156 w 1155"/>
                  <a:gd name="connsiteY4" fmla="*/ 41450 h 4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 h="42131">
                    <a:moveTo>
                      <a:pt x="1156" y="41421"/>
                    </a:moveTo>
                    <a:cubicBezTo>
                      <a:pt x="1156" y="27851"/>
                      <a:pt x="1156" y="14251"/>
                      <a:pt x="1156" y="681"/>
                    </a:cubicBezTo>
                    <a:cubicBezTo>
                      <a:pt x="770" y="800"/>
                      <a:pt x="415" y="593"/>
                      <a:pt x="0" y="0"/>
                    </a:cubicBezTo>
                    <a:lnTo>
                      <a:pt x="0" y="42132"/>
                    </a:lnTo>
                    <a:cubicBezTo>
                      <a:pt x="385" y="41539"/>
                      <a:pt x="741" y="41332"/>
                      <a:pt x="1156" y="41450"/>
                    </a:cubicBezTo>
                    <a:close/>
                  </a:path>
                </a:pathLst>
              </a:custGeom>
              <a:grpFill/>
              <a:ln w="2959" cap="flat">
                <a:noFill/>
                <a:prstDash val="solid"/>
                <a:miter/>
              </a:ln>
            </p:spPr>
            <p:txBody>
              <a:bodyPr rtlCol="0" anchor="ctr"/>
              <a:lstStyle/>
              <a:p>
                <a:endParaRPr lang="en-IN"/>
              </a:p>
            </p:txBody>
          </p:sp>
          <p:sp>
            <p:nvSpPr>
              <p:cNvPr id="4154" name="Freeform: Shape 4153">
                <a:extLst>
                  <a:ext uri="{FF2B5EF4-FFF2-40B4-BE49-F238E27FC236}">
                    <a16:creationId xmlns:a16="http://schemas.microsoft.com/office/drawing/2014/main" id="{25934990-61F8-7C8A-39D5-8BAC55F5CC70}"/>
                  </a:ext>
                </a:extLst>
              </p:cNvPr>
              <p:cNvSpPr/>
              <p:nvPr/>
            </p:nvSpPr>
            <p:spPr>
              <a:xfrm>
                <a:off x="11027765" y="3825721"/>
                <a:ext cx="829" cy="42131"/>
              </a:xfrm>
              <a:custGeom>
                <a:avLst/>
                <a:gdLst>
                  <a:gd name="connsiteX0" fmla="*/ 0 w 829"/>
                  <a:gd name="connsiteY0" fmla="*/ 741 h 42131"/>
                  <a:gd name="connsiteX1" fmla="*/ 0 w 829"/>
                  <a:gd name="connsiteY1" fmla="*/ 41480 h 42131"/>
                  <a:gd name="connsiteX2" fmla="*/ 830 w 829"/>
                  <a:gd name="connsiteY2" fmla="*/ 42132 h 42131"/>
                  <a:gd name="connsiteX3" fmla="*/ 830 w 829"/>
                  <a:gd name="connsiteY3" fmla="*/ 42132 h 42131"/>
                  <a:gd name="connsiteX4" fmla="*/ 800 w 829"/>
                  <a:gd name="connsiteY4" fmla="*/ 0 h 42131"/>
                  <a:gd name="connsiteX5" fmla="*/ 800 w 829"/>
                  <a:gd name="connsiteY5" fmla="*/ 0 h 42131"/>
                  <a:gd name="connsiteX6" fmla="*/ 0 w 829"/>
                  <a:gd name="connsiteY6" fmla="*/ 711 h 4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 h="42131">
                    <a:moveTo>
                      <a:pt x="0" y="741"/>
                    </a:moveTo>
                    <a:cubicBezTo>
                      <a:pt x="0" y="14311"/>
                      <a:pt x="0" y="27910"/>
                      <a:pt x="0" y="41480"/>
                    </a:cubicBezTo>
                    <a:cubicBezTo>
                      <a:pt x="267" y="41539"/>
                      <a:pt x="533" y="41747"/>
                      <a:pt x="830" y="42132"/>
                    </a:cubicBezTo>
                    <a:lnTo>
                      <a:pt x="830" y="42132"/>
                    </a:lnTo>
                    <a:cubicBezTo>
                      <a:pt x="830" y="28088"/>
                      <a:pt x="830" y="14044"/>
                      <a:pt x="800" y="0"/>
                    </a:cubicBezTo>
                    <a:lnTo>
                      <a:pt x="800" y="0"/>
                    </a:lnTo>
                    <a:cubicBezTo>
                      <a:pt x="533" y="444"/>
                      <a:pt x="267" y="652"/>
                      <a:pt x="0" y="711"/>
                    </a:cubicBezTo>
                    <a:close/>
                  </a:path>
                </a:pathLst>
              </a:custGeom>
              <a:grpFill/>
              <a:ln w="2959" cap="flat">
                <a:noFill/>
                <a:prstDash val="solid"/>
                <a:miter/>
              </a:ln>
            </p:spPr>
            <p:txBody>
              <a:bodyPr rtlCol="0" anchor="ctr"/>
              <a:lstStyle/>
              <a:p>
                <a:endParaRPr lang="en-IN"/>
              </a:p>
            </p:txBody>
          </p:sp>
          <p:sp>
            <p:nvSpPr>
              <p:cNvPr id="4155" name="Freeform: Shape 4154">
                <a:extLst>
                  <a:ext uri="{FF2B5EF4-FFF2-40B4-BE49-F238E27FC236}">
                    <a16:creationId xmlns:a16="http://schemas.microsoft.com/office/drawing/2014/main" id="{C62C5973-B4F9-FD08-6A55-3877CDA50193}"/>
                  </a:ext>
                </a:extLst>
              </p:cNvPr>
              <p:cNvSpPr/>
              <p:nvPr/>
            </p:nvSpPr>
            <p:spPr>
              <a:xfrm>
                <a:off x="11026610" y="3867179"/>
                <a:ext cx="1155" cy="703"/>
              </a:xfrm>
              <a:custGeom>
                <a:avLst/>
                <a:gdLst>
                  <a:gd name="connsiteX0" fmla="*/ 1156 w 1155"/>
                  <a:gd name="connsiteY0" fmla="*/ 22 h 703"/>
                  <a:gd name="connsiteX1" fmla="*/ 0 w 1155"/>
                  <a:gd name="connsiteY1" fmla="*/ 703 h 703"/>
                  <a:gd name="connsiteX2" fmla="*/ 1156 w 1155"/>
                  <a:gd name="connsiteY2" fmla="*/ 703 h 703"/>
                  <a:gd name="connsiteX3" fmla="*/ 1156 w 1155"/>
                  <a:gd name="connsiteY3" fmla="*/ 51 h 703"/>
                </a:gdLst>
                <a:ahLst/>
                <a:cxnLst>
                  <a:cxn ang="0">
                    <a:pos x="connsiteX0" y="connsiteY0"/>
                  </a:cxn>
                  <a:cxn ang="0">
                    <a:pos x="connsiteX1" y="connsiteY1"/>
                  </a:cxn>
                  <a:cxn ang="0">
                    <a:pos x="connsiteX2" y="connsiteY2"/>
                  </a:cxn>
                  <a:cxn ang="0">
                    <a:pos x="connsiteX3" y="connsiteY3"/>
                  </a:cxn>
                </a:cxnLst>
                <a:rect l="l" t="t" r="r" b="b"/>
                <a:pathLst>
                  <a:path w="1155" h="703">
                    <a:moveTo>
                      <a:pt x="1156" y="22"/>
                    </a:moveTo>
                    <a:cubicBezTo>
                      <a:pt x="770" y="-67"/>
                      <a:pt x="385" y="110"/>
                      <a:pt x="0" y="703"/>
                    </a:cubicBezTo>
                    <a:cubicBezTo>
                      <a:pt x="385" y="703"/>
                      <a:pt x="770" y="703"/>
                      <a:pt x="1156" y="703"/>
                    </a:cubicBezTo>
                    <a:lnTo>
                      <a:pt x="1156" y="51"/>
                    </a:lnTo>
                    <a:close/>
                  </a:path>
                </a:pathLst>
              </a:custGeom>
              <a:grpFill/>
              <a:ln w="2959" cap="flat">
                <a:noFill/>
                <a:prstDash val="solid"/>
                <a:miter/>
              </a:ln>
            </p:spPr>
            <p:txBody>
              <a:bodyPr rtlCol="0" anchor="ctr"/>
              <a:lstStyle/>
              <a:p>
                <a:endParaRPr lang="en-IN"/>
              </a:p>
            </p:txBody>
          </p:sp>
          <p:sp>
            <p:nvSpPr>
              <p:cNvPr id="4156" name="Freeform: Shape 4155">
                <a:extLst>
                  <a:ext uri="{FF2B5EF4-FFF2-40B4-BE49-F238E27FC236}">
                    <a16:creationId xmlns:a16="http://schemas.microsoft.com/office/drawing/2014/main" id="{BE736A89-174D-6641-399C-7B30346E36EA}"/>
                  </a:ext>
                </a:extLst>
              </p:cNvPr>
              <p:cNvSpPr/>
              <p:nvPr/>
            </p:nvSpPr>
            <p:spPr>
              <a:xfrm>
                <a:off x="11027735" y="3867201"/>
                <a:ext cx="859" cy="651"/>
              </a:xfrm>
              <a:custGeom>
                <a:avLst/>
                <a:gdLst>
                  <a:gd name="connsiteX0" fmla="*/ 30 w 859"/>
                  <a:gd name="connsiteY0" fmla="*/ 0 h 651"/>
                  <a:gd name="connsiteX1" fmla="*/ 30 w 859"/>
                  <a:gd name="connsiteY1" fmla="*/ 652 h 651"/>
                  <a:gd name="connsiteX2" fmla="*/ 859 w 859"/>
                  <a:gd name="connsiteY2" fmla="*/ 652 h 651"/>
                  <a:gd name="connsiteX3" fmla="*/ 830 w 859"/>
                  <a:gd name="connsiteY3" fmla="*/ 652 h 651"/>
                  <a:gd name="connsiteX4" fmla="*/ 0 w 859"/>
                  <a:gd name="connsiteY4" fmla="*/ 0 h 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 h="651">
                    <a:moveTo>
                      <a:pt x="30" y="0"/>
                    </a:moveTo>
                    <a:lnTo>
                      <a:pt x="30" y="652"/>
                    </a:lnTo>
                    <a:cubicBezTo>
                      <a:pt x="296" y="652"/>
                      <a:pt x="593" y="652"/>
                      <a:pt x="859" y="652"/>
                    </a:cubicBezTo>
                    <a:lnTo>
                      <a:pt x="830" y="652"/>
                    </a:lnTo>
                    <a:cubicBezTo>
                      <a:pt x="563" y="267"/>
                      <a:pt x="267" y="59"/>
                      <a:pt x="0" y="0"/>
                    </a:cubicBezTo>
                    <a:close/>
                  </a:path>
                </a:pathLst>
              </a:custGeom>
              <a:grpFill/>
              <a:ln w="2959" cap="flat">
                <a:noFill/>
                <a:prstDash val="solid"/>
                <a:miter/>
              </a:ln>
            </p:spPr>
            <p:txBody>
              <a:bodyPr rtlCol="0" anchor="ctr"/>
              <a:lstStyle/>
              <a:p>
                <a:endParaRPr lang="en-IN"/>
              </a:p>
            </p:txBody>
          </p:sp>
          <p:sp>
            <p:nvSpPr>
              <p:cNvPr id="4157" name="Freeform: Shape 4156">
                <a:extLst>
                  <a:ext uri="{FF2B5EF4-FFF2-40B4-BE49-F238E27FC236}">
                    <a16:creationId xmlns:a16="http://schemas.microsoft.com/office/drawing/2014/main" id="{E60821CF-38CA-F132-3D9F-6934A1B116B0}"/>
                  </a:ext>
                </a:extLst>
              </p:cNvPr>
              <p:cNvSpPr/>
              <p:nvPr/>
            </p:nvSpPr>
            <p:spPr>
              <a:xfrm>
                <a:off x="11026610" y="3825751"/>
                <a:ext cx="1155" cy="713"/>
              </a:xfrm>
              <a:custGeom>
                <a:avLst/>
                <a:gdLst>
                  <a:gd name="connsiteX0" fmla="*/ 1156 w 1155"/>
                  <a:gd name="connsiteY0" fmla="*/ 711 h 713"/>
                  <a:gd name="connsiteX1" fmla="*/ 1156 w 1155"/>
                  <a:gd name="connsiteY1" fmla="*/ 0 h 713"/>
                  <a:gd name="connsiteX2" fmla="*/ 0 w 1155"/>
                  <a:gd name="connsiteY2" fmla="*/ 0 h 713"/>
                  <a:gd name="connsiteX3" fmla="*/ 1156 w 1155"/>
                  <a:gd name="connsiteY3" fmla="*/ 681 h 713"/>
                </a:gdLst>
                <a:ahLst/>
                <a:cxnLst>
                  <a:cxn ang="0">
                    <a:pos x="connsiteX0" y="connsiteY0"/>
                  </a:cxn>
                  <a:cxn ang="0">
                    <a:pos x="connsiteX1" y="connsiteY1"/>
                  </a:cxn>
                  <a:cxn ang="0">
                    <a:pos x="connsiteX2" y="connsiteY2"/>
                  </a:cxn>
                  <a:cxn ang="0">
                    <a:pos x="connsiteX3" y="connsiteY3"/>
                  </a:cxn>
                </a:cxnLst>
                <a:rect l="l" t="t" r="r" b="b"/>
                <a:pathLst>
                  <a:path w="1155" h="713">
                    <a:moveTo>
                      <a:pt x="1156" y="711"/>
                    </a:moveTo>
                    <a:lnTo>
                      <a:pt x="1156" y="0"/>
                    </a:lnTo>
                    <a:cubicBezTo>
                      <a:pt x="770" y="0"/>
                      <a:pt x="385" y="0"/>
                      <a:pt x="0" y="0"/>
                    </a:cubicBezTo>
                    <a:cubicBezTo>
                      <a:pt x="385" y="593"/>
                      <a:pt x="770" y="800"/>
                      <a:pt x="1156" y="681"/>
                    </a:cubicBezTo>
                    <a:close/>
                  </a:path>
                </a:pathLst>
              </a:custGeom>
              <a:grpFill/>
              <a:ln w="2959" cap="flat">
                <a:noFill/>
                <a:prstDash val="solid"/>
                <a:miter/>
              </a:ln>
            </p:spPr>
            <p:txBody>
              <a:bodyPr rtlCol="0" anchor="ctr"/>
              <a:lstStyle/>
              <a:p>
                <a:endParaRPr lang="en-IN"/>
              </a:p>
            </p:txBody>
          </p:sp>
          <p:sp>
            <p:nvSpPr>
              <p:cNvPr id="4158" name="Freeform: Shape 4157">
                <a:extLst>
                  <a:ext uri="{FF2B5EF4-FFF2-40B4-BE49-F238E27FC236}">
                    <a16:creationId xmlns:a16="http://schemas.microsoft.com/office/drawing/2014/main" id="{A32E25EA-C04C-7235-69D0-EEAC10A8C50F}"/>
                  </a:ext>
                </a:extLst>
              </p:cNvPr>
              <p:cNvSpPr/>
              <p:nvPr/>
            </p:nvSpPr>
            <p:spPr>
              <a:xfrm>
                <a:off x="11027765" y="3825721"/>
                <a:ext cx="799" cy="711"/>
              </a:xfrm>
              <a:custGeom>
                <a:avLst/>
                <a:gdLst>
                  <a:gd name="connsiteX0" fmla="*/ 0 w 799"/>
                  <a:gd name="connsiteY0" fmla="*/ 148 h 711"/>
                  <a:gd name="connsiteX1" fmla="*/ 0 w 799"/>
                  <a:gd name="connsiteY1" fmla="*/ 711 h 711"/>
                  <a:gd name="connsiteX2" fmla="*/ 800 w 799"/>
                  <a:gd name="connsiteY2" fmla="*/ 0 h 711"/>
                  <a:gd name="connsiteX3" fmla="*/ 0 w 799"/>
                  <a:gd name="connsiteY3" fmla="*/ 0 h 711"/>
                  <a:gd name="connsiteX4" fmla="*/ 0 w 799"/>
                  <a:gd name="connsiteY4" fmla="*/ 148 h 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 h="711">
                    <a:moveTo>
                      <a:pt x="0" y="148"/>
                    </a:moveTo>
                    <a:lnTo>
                      <a:pt x="0" y="711"/>
                    </a:lnTo>
                    <a:cubicBezTo>
                      <a:pt x="267" y="622"/>
                      <a:pt x="533" y="415"/>
                      <a:pt x="800" y="0"/>
                    </a:cubicBezTo>
                    <a:cubicBezTo>
                      <a:pt x="533" y="0"/>
                      <a:pt x="267" y="0"/>
                      <a:pt x="0" y="0"/>
                    </a:cubicBezTo>
                    <a:lnTo>
                      <a:pt x="0" y="148"/>
                    </a:lnTo>
                    <a:close/>
                  </a:path>
                </a:pathLst>
              </a:custGeom>
              <a:grpFill/>
              <a:ln w="2959" cap="flat">
                <a:noFill/>
                <a:prstDash val="solid"/>
                <a:miter/>
              </a:ln>
            </p:spPr>
            <p:txBody>
              <a:bodyPr rtlCol="0" anchor="ctr"/>
              <a:lstStyle/>
              <a:p>
                <a:endParaRPr lang="en-IN"/>
              </a:p>
            </p:txBody>
          </p:sp>
          <p:sp>
            <p:nvSpPr>
              <p:cNvPr id="4159" name="Freeform: Shape 4158">
                <a:extLst>
                  <a:ext uri="{FF2B5EF4-FFF2-40B4-BE49-F238E27FC236}">
                    <a16:creationId xmlns:a16="http://schemas.microsoft.com/office/drawing/2014/main" id="{B16072B3-6E5A-6610-2192-7D7B58B2FAC0}"/>
                  </a:ext>
                </a:extLst>
              </p:cNvPr>
              <p:cNvSpPr/>
              <p:nvPr/>
            </p:nvSpPr>
            <p:spPr>
              <a:xfrm>
                <a:off x="11026610" y="3477734"/>
                <a:ext cx="1292" cy="42131"/>
              </a:xfrm>
              <a:custGeom>
                <a:avLst/>
                <a:gdLst>
                  <a:gd name="connsiteX0" fmla="*/ 1096 w 1292"/>
                  <a:gd name="connsiteY0" fmla="*/ 41450 h 42131"/>
                  <a:gd name="connsiteX1" fmla="*/ 0 w 1292"/>
                  <a:gd name="connsiteY1" fmla="*/ 0 h 42131"/>
                  <a:gd name="connsiteX2" fmla="*/ 0 w 1292"/>
                  <a:gd name="connsiteY2" fmla="*/ 42132 h 42131"/>
                  <a:gd name="connsiteX3" fmla="*/ 1096 w 1292"/>
                  <a:gd name="connsiteY3" fmla="*/ 41450 h 42131"/>
                </a:gdLst>
                <a:ahLst/>
                <a:cxnLst>
                  <a:cxn ang="0">
                    <a:pos x="connsiteX0" y="connsiteY0"/>
                  </a:cxn>
                  <a:cxn ang="0">
                    <a:pos x="connsiteX1" y="connsiteY1"/>
                  </a:cxn>
                  <a:cxn ang="0">
                    <a:pos x="connsiteX2" y="connsiteY2"/>
                  </a:cxn>
                  <a:cxn ang="0">
                    <a:pos x="connsiteX3" y="connsiteY3"/>
                  </a:cxn>
                </a:cxnLst>
                <a:rect l="l" t="t" r="r" b="b"/>
                <a:pathLst>
                  <a:path w="1292" h="42131">
                    <a:moveTo>
                      <a:pt x="1096" y="41450"/>
                    </a:moveTo>
                    <a:cubicBezTo>
                      <a:pt x="593" y="27643"/>
                      <a:pt x="2430" y="13748"/>
                      <a:pt x="0" y="0"/>
                    </a:cubicBezTo>
                    <a:lnTo>
                      <a:pt x="0" y="42132"/>
                    </a:lnTo>
                    <a:cubicBezTo>
                      <a:pt x="356" y="41539"/>
                      <a:pt x="741" y="41361"/>
                      <a:pt x="1096" y="41450"/>
                    </a:cubicBezTo>
                    <a:close/>
                  </a:path>
                </a:pathLst>
              </a:custGeom>
              <a:grpFill/>
              <a:ln w="2959" cap="flat">
                <a:noFill/>
                <a:prstDash val="solid"/>
                <a:miter/>
              </a:ln>
            </p:spPr>
            <p:txBody>
              <a:bodyPr rtlCol="0" anchor="ctr"/>
              <a:lstStyle/>
              <a:p>
                <a:endParaRPr lang="en-IN"/>
              </a:p>
            </p:txBody>
          </p:sp>
          <p:sp>
            <p:nvSpPr>
              <p:cNvPr id="4160" name="Freeform: Shape 4159">
                <a:extLst>
                  <a:ext uri="{FF2B5EF4-FFF2-40B4-BE49-F238E27FC236}">
                    <a16:creationId xmlns:a16="http://schemas.microsoft.com/office/drawing/2014/main" id="{01E12730-6008-8C94-0726-AF7AAB9BDA35}"/>
                  </a:ext>
                </a:extLst>
              </p:cNvPr>
              <p:cNvSpPr/>
              <p:nvPr/>
            </p:nvSpPr>
            <p:spPr>
              <a:xfrm>
                <a:off x="11026610" y="3477734"/>
                <a:ext cx="2605" cy="42102"/>
              </a:xfrm>
              <a:custGeom>
                <a:avLst/>
                <a:gdLst>
                  <a:gd name="connsiteX0" fmla="*/ 1096 w 2605"/>
                  <a:gd name="connsiteY0" fmla="*/ 41450 h 42102"/>
                  <a:gd name="connsiteX1" fmla="*/ 1837 w 2605"/>
                  <a:gd name="connsiteY1" fmla="*/ 42102 h 42102"/>
                  <a:gd name="connsiteX2" fmla="*/ 0 w 2605"/>
                  <a:gd name="connsiteY2" fmla="*/ 0 h 42102"/>
                  <a:gd name="connsiteX3" fmla="*/ 1096 w 2605"/>
                  <a:gd name="connsiteY3" fmla="*/ 41450 h 42102"/>
                </a:gdLst>
                <a:ahLst/>
                <a:cxnLst>
                  <a:cxn ang="0">
                    <a:pos x="connsiteX0" y="connsiteY0"/>
                  </a:cxn>
                  <a:cxn ang="0">
                    <a:pos x="connsiteX1" y="connsiteY1"/>
                  </a:cxn>
                  <a:cxn ang="0">
                    <a:pos x="connsiteX2" y="connsiteY2"/>
                  </a:cxn>
                  <a:cxn ang="0">
                    <a:pos x="connsiteX3" y="connsiteY3"/>
                  </a:cxn>
                </a:cxnLst>
                <a:rect l="l" t="t" r="r" b="b"/>
                <a:pathLst>
                  <a:path w="2605" h="42102">
                    <a:moveTo>
                      <a:pt x="1096" y="41450"/>
                    </a:moveTo>
                    <a:cubicBezTo>
                      <a:pt x="1333" y="41539"/>
                      <a:pt x="1600" y="41717"/>
                      <a:pt x="1837" y="42102"/>
                    </a:cubicBezTo>
                    <a:cubicBezTo>
                      <a:pt x="1126" y="28088"/>
                      <a:pt x="5007" y="13837"/>
                      <a:pt x="0" y="0"/>
                    </a:cubicBezTo>
                    <a:cubicBezTo>
                      <a:pt x="2459" y="13777"/>
                      <a:pt x="622" y="27643"/>
                      <a:pt x="1096" y="41450"/>
                    </a:cubicBezTo>
                    <a:close/>
                  </a:path>
                </a:pathLst>
              </a:custGeom>
              <a:grpFill/>
              <a:ln w="2959" cap="flat">
                <a:noFill/>
                <a:prstDash val="solid"/>
                <a:miter/>
              </a:ln>
            </p:spPr>
            <p:txBody>
              <a:bodyPr rtlCol="0" anchor="ctr"/>
              <a:lstStyle/>
              <a:p>
                <a:endParaRPr lang="en-IN"/>
              </a:p>
            </p:txBody>
          </p:sp>
          <p:sp>
            <p:nvSpPr>
              <p:cNvPr id="4161" name="Freeform: Shape 4160">
                <a:extLst>
                  <a:ext uri="{FF2B5EF4-FFF2-40B4-BE49-F238E27FC236}">
                    <a16:creationId xmlns:a16="http://schemas.microsoft.com/office/drawing/2014/main" id="{A5360172-02C6-C7DC-1BAD-9DA75198DED8}"/>
                  </a:ext>
                </a:extLst>
              </p:cNvPr>
              <p:cNvSpPr/>
              <p:nvPr/>
            </p:nvSpPr>
            <p:spPr>
              <a:xfrm>
                <a:off x="11026610" y="3519152"/>
                <a:ext cx="1125" cy="713"/>
              </a:xfrm>
              <a:custGeom>
                <a:avLst/>
                <a:gdLst>
                  <a:gd name="connsiteX0" fmla="*/ 1096 w 1125"/>
                  <a:gd name="connsiteY0" fmla="*/ 32 h 713"/>
                  <a:gd name="connsiteX1" fmla="*/ 0 w 1125"/>
                  <a:gd name="connsiteY1" fmla="*/ 713 h 713"/>
                  <a:gd name="connsiteX2" fmla="*/ 1126 w 1125"/>
                  <a:gd name="connsiteY2" fmla="*/ 713 h 713"/>
                  <a:gd name="connsiteX3" fmla="*/ 1126 w 1125"/>
                  <a:gd name="connsiteY3" fmla="*/ 62 h 713"/>
                </a:gdLst>
                <a:ahLst/>
                <a:cxnLst>
                  <a:cxn ang="0">
                    <a:pos x="connsiteX0" y="connsiteY0"/>
                  </a:cxn>
                  <a:cxn ang="0">
                    <a:pos x="connsiteX1" y="connsiteY1"/>
                  </a:cxn>
                  <a:cxn ang="0">
                    <a:pos x="connsiteX2" y="connsiteY2"/>
                  </a:cxn>
                  <a:cxn ang="0">
                    <a:pos x="connsiteX3" y="connsiteY3"/>
                  </a:cxn>
                </a:cxnLst>
                <a:rect l="l" t="t" r="r" b="b"/>
                <a:pathLst>
                  <a:path w="1125" h="713">
                    <a:moveTo>
                      <a:pt x="1096" y="32"/>
                    </a:moveTo>
                    <a:cubicBezTo>
                      <a:pt x="711" y="-87"/>
                      <a:pt x="356" y="121"/>
                      <a:pt x="0" y="713"/>
                    </a:cubicBezTo>
                    <a:cubicBezTo>
                      <a:pt x="385" y="713"/>
                      <a:pt x="741" y="713"/>
                      <a:pt x="1126" y="713"/>
                    </a:cubicBezTo>
                    <a:cubicBezTo>
                      <a:pt x="1126" y="506"/>
                      <a:pt x="1126" y="269"/>
                      <a:pt x="1126" y="62"/>
                    </a:cubicBezTo>
                    <a:close/>
                  </a:path>
                </a:pathLst>
              </a:custGeom>
              <a:grpFill/>
              <a:ln w="2959" cap="flat">
                <a:noFill/>
                <a:prstDash val="solid"/>
                <a:miter/>
              </a:ln>
            </p:spPr>
            <p:txBody>
              <a:bodyPr rtlCol="0" anchor="ctr"/>
              <a:lstStyle/>
              <a:p>
                <a:endParaRPr lang="en-IN"/>
              </a:p>
            </p:txBody>
          </p:sp>
          <p:sp>
            <p:nvSpPr>
              <p:cNvPr id="4162" name="Freeform: Shape 4161">
                <a:extLst>
                  <a:ext uri="{FF2B5EF4-FFF2-40B4-BE49-F238E27FC236}">
                    <a16:creationId xmlns:a16="http://schemas.microsoft.com/office/drawing/2014/main" id="{ADD62FCC-20B6-5579-3CAE-CD1B411A450A}"/>
                  </a:ext>
                </a:extLst>
              </p:cNvPr>
              <p:cNvSpPr/>
              <p:nvPr/>
            </p:nvSpPr>
            <p:spPr>
              <a:xfrm>
                <a:off x="11027676" y="3519184"/>
                <a:ext cx="740" cy="651"/>
              </a:xfrm>
              <a:custGeom>
                <a:avLst/>
                <a:gdLst>
                  <a:gd name="connsiteX0" fmla="*/ 30 w 740"/>
                  <a:gd name="connsiteY0" fmla="*/ 0 h 651"/>
                  <a:gd name="connsiteX1" fmla="*/ 30 w 740"/>
                  <a:gd name="connsiteY1" fmla="*/ 652 h 651"/>
                  <a:gd name="connsiteX2" fmla="*/ 741 w 740"/>
                  <a:gd name="connsiteY2" fmla="*/ 652 h 651"/>
                  <a:gd name="connsiteX3" fmla="*/ 0 w 740"/>
                  <a:gd name="connsiteY3" fmla="*/ 0 h 651"/>
                </a:gdLst>
                <a:ahLst/>
                <a:cxnLst>
                  <a:cxn ang="0">
                    <a:pos x="connsiteX0" y="connsiteY0"/>
                  </a:cxn>
                  <a:cxn ang="0">
                    <a:pos x="connsiteX1" y="connsiteY1"/>
                  </a:cxn>
                  <a:cxn ang="0">
                    <a:pos x="connsiteX2" y="connsiteY2"/>
                  </a:cxn>
                  <a:cxn ang="0">
                    <a:pos x="connsiteX3" y="connsiteY3"/>
                  </a:cxn>
                </a:cxnLst>
                <a:rect l="l" t="t" r="r" b="b"/>
                <a:pathLst>
                  <a:path w="740" h="651">
                    <a:moveTo>
                      <a:pt x="30" y="0"/>
                    </a:moveTo>
                    <a:cubicBezTo>
                      <a:pt x="30" y="207"/>
                      <a:pt x="30" y="444"/>
                      <a:pt x="30" y="652"/>
                    </a:cubicBezTo>
                    <a:cubicBezTo>
                      <a:pt x="267" y="652"/>
                      <a:pt x="504" y="652"/>
                      <a:pt x="741" y="652"/>
                    </a:cubicBezTo>
                    <a:cubicBezTo>
                      <a:pt x="504" y="267"/>
                      <a:pt x="237" y="89"/>
                      <a:pt x="0" y="0"/>
                    </a:cubicBezTo>
                    <a:close/>
                  </a:path>
                </a:pathLst>
              </a:custGeom>
              <a:grpFill/>
              <a:ln w="2959" cap="flat">
                <a:noFill/>
                <a:prstDash val="solid"/>
                <a:miter/>
              </a:ln>
            </p:spPr>
            <p:txBody>
              <a:bodyPr rtlCol="0" anchor="ctr"/>
              <a:lstStyle/>
              <a:p>
                <a:endParaRPr lang="en-IN"/>
              </a:p>
            </p:txBody>
          </p:sp>
          <p:sp>
            <p:nvSpPr>
              <p:cNvPr id="4163" name="Freeform: Shape 4162">
                <a:extLst>
                  <a:ext uri="{FF2B5EF4-FFF2-40B4-BE49-F238E27FC236}">
                    <a16:creationId xmlns:a16="http://schemas.microsoft.com/office/drawing/2014/main" id="{58AED21E-80BF-9853-DFFB-2FA1B20DACEB}"/>
                  </a:ext>
                </a:extLst>
              </p:cNvPr>
              <p:cNvSpPr/>
              <p:nvPr/>
            </p:nvSpPr>
            <p:spPr>
              <a:xfrm>
                <a:off x="11026610" y="3697163"/>
                <a:ext cx="1155" cy="39909"/>
              </a:xfrm>
              <a:custGeom>
                <a:avLst/>
                <a:gdLst>
                  <a:gd name="connsiteX0" fmla="*/ 1156 w 1155"/>
                  <a:gd name="connsiteY0" fmla="*/ 39258 h 39909"/>
                  <a:gd name="connsiteX1" fmla="*/ 1156 w 1155"/>
                  <a:gd name="connsiteY1" fmla="*/ 178 h 39909"/>
                  <a:gd name="connsiteX2" fmla="*/ 1156 w 1155"/>
                  <a:gd name="connsiteY2" fmla="*/ 0 h 39909"/>
                  <a:gd name="connsiteX3" fmla="*/ 0 w 1155"/>
                  <a:gd name="connsiteY3" fmla="*/ 0 h 39909"/>
                  <a:gd name="connsiteX4" fmla="*/ 0 w 1155"/>
                  <a:gd name="connsiteY4" fmla="*/ 39910 h 39909"/>
                  <a:gd name="connsiteX5" fmla="*/ 1156 w 1155"/>
                  <a:gd name="connsiteY5" fmla="*/ 39258 h 3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 h="39909">
                    <a:moveTo>
                      <a:pt x="1156" y="39258"/>
                    </a:moveTo>
                    <a:cubicBezTo>
                      <a:pt x="1156" y="26221"/>
                      <a:pt x="1156" y="13214"/>
                      <a:pt x="1156" y="178"/>
                    </a:cubicBezTo>
                    <a:lnTo>
                      <a:pt x="1156" y="0"/>
                    </a:lnTo>
                    <a:cubicBezTo>
                      <a:pt x="770" y="0"/>
                      <a:pt x="385" y="0"/>
                      <a:pt x="0" y="0"/>
                    </a:cubicBezTo>
                    <a:lnTo>
                      <a:pt x="0" y="39910"/>
                    </a:lnTo>
                    <a:cubicBezTo>
                      <a:pt x="385" y="39317"/>
                      <a:pt x="770" y="39110"/>
                      <a:pt x="1156" y="39258"/>
                    </a:cubicBezTo>
                    <a:close/>
                  </a:path>
                </a:pathLst>
              </a:custGeom>
              <a:grpFill/>
              <a:ln w="2959" cap="flat">
                <a:noFill/>
                <a:prstDash val="solid"/>
                <a:miter/>
              </a:ln>
            </p:spPr>
            <p:txBody>
              <a:bodyPr rtlCol="0" anchor="ctr"/>
              <a:lstStyle/>
              <a:p>
                <a:endParaRPr lang="en-IN"/>
              </a:p>
            </p:txBody>
          </p:sp>
          <p:sp>
            <p:nvSpPr>
              <p:cNvPr id="4164" name="Freeform: Shape 4163">
                <a:extLst>
                  <a:ext uri="{FF2B5EF4-FFF2-40B4-BE49-F238E27FC236}">
                    <a16:creationId xmlns:a16="http://schemas.microsoft.com/office/drawing/2014/main" id="{93E3760E-444F-AE27-A9B3-FC6D11E883E7}"/>
                  </a:ext>
                </a:extLst>
              </p:cNvPr>
              <p:cNvSpPr/>
              <p:nvPr/>
            </p:nvSpPr>
            <p:spPr>
              <a:xfrm>
                <a:off x="11027765" y="3697163"/>
                <a:ext cx="740" cy="39909"/>
              </a:xfrm>
              <a:custGeom>
                <a:avLst/>
                <a:gdLst>
                  <a:gd name="connsiteX0" fmla="*/ 0 w 740"/>
                  <a:gd name="connsiteY0" fmla="*/ 207 h 39909"/>
                  <a:gd name="connsiteX1" fmla="*/ 0 w 740"/>
                  <a:gd name="connsiteY1" fmla="*/ 39287 h 39909"/>
                  <a:gd name="connsiteX2" fmla="*/ 741 w 740"/>
                  <a:gd name="connsiteY2" fmla="*/ 39910 h 39909"/>
                  <a:gd name="connsiteX3" fmla="*/ 741 w 740"/>
                  <a:gd name="connsiteY3" fmla="*/ 0 h 39909"/>
                  <a:gd name="connsiteX4" fmla="*/ 0 w 740"/>
                  <a:gd name="connsiteY4" fmla="*/ 0 h 39909"/>
                  <a:gd name="connsiteX5" fmla="*/ 0 w 740"/>
                  <a:gd name="connsiteY5" fmla="*/ 178 h 3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0" h="39909">
                    <a:moveTo>
                      <a:pt x="0" y="207"/>
                    </a:moveTo>
                    <a:cubicBezTo>
                      <a:pt x="0" y="13244"/>
                      <a:pt x="0" y="26251"/>
                      <a:pt x="0" y="39287"/>
                    </a:cubicBezTo>
                    <a:cubicBezTo>
                      <a:pt x="237" y="39376"/>
                      <a:pt x="504" y="39554"/>
                      <a:pt x="741" y="39910"/>
                    </a:cubicBezTo>
                    <a:lnTo>
                      <a:pt x="741" y="0"/>
                    </a:lnTo>
                    <a:cubicBezTo>
                      <a:pt x="474" y="0"/>
                      <a:pt x="237" y="0"/>
                      <a:pt x="0" y="0"/>
                    </a:cubicBezTo>
                    <a:lnTo>
                      <a:pt x="0" y="178"/>
                    </a:lnTo>
                    <a:close/>
                  </a:path>
                </a:pathLst>
              </a:custGeom>
              <a:grpFill/>
              <a:ln w="2959" cap="flat">
                <a:noFill/>
                <a:prstDash val="solid"/>
                <a:miter/>
              </a:ln>
            </p:spPr>
            <p:txBody>
              <a:bodyPr rtlCol="0" anchor="ctr"/>
              <a:lstStyle/>
              <a:p>
                <a:endParaRPr lang="en-IN"/>
              </a:p>
            </p:txBody>
          </p:sp>
          <p:sp>
            <p:nvSpPr>
              <p:cNvPr id="4165" name="Freeform: Shape 4164">
                <a:extLst>
                  <a:ext uri="{FF2B5EF4-FFF2-40B4-BE49-F238E27FC236}">
                    <a16:creationId xmlns:a16="http://schemas.microsoft.com/office/drawing/2014/main" id="{B4F2DEE1-3660-475A-A9F9-BF34671538B8}"/>
                  </a:ext>
                </a:extLst>
              </p:cNvPr>
              <p:cNvSpPr/>
              <p:nvPr/>
            </p:nvSpPr>
            <p:spPr>
              <a:xfrm>
                <a:off x="11026610" y="3736386"/>
                <a:ext cx="1155" cy="686"/>
              </a:xfrm>
              <a:custGeom>
                <a:avLst/>
                <a:gdLst>
                  <a:gd name="connsiteX0" fmla="*/ 1156 w 1155"/>
                  <a:gd name="connsiteY0" fmla="*/ 35 h 686"/>
                  <a:gd name="connsiteX1" fmla="*/ 0 w 1155"/>
                  <a:gd name="connsiteY1" fmla="*/ 686 h 686"/>
                  <a:gd name="connsiteX2" fmla="*/ 1156 w 1155"/>
                  <a:gd name="connsiteY2" fmla="*/ 686 h 686"/>
                  <a:gd name="connsiteX3" fmla="*/ 1156 w 1155"/>
                  <a:gd name="connsiteY3" fmla="*/ 35 h 686"/>
                </a:gdLst>
                <a:ahLst/>
                <a:cxnLst>
                  <a:cxn ang="0">
                    <a:pos x="connsiteX0" y="connsiteY0"/>
                  </a:cxn>
                  <a:cxn ang="0">
                    <a:pos x="connsiteX1" y="connsiteY1"/>
                  </a:cxn>
                  <a:cxn ang="0">
                    <a:pos x="connsiteX2" y="connsiteY2"/>
                  </a:cxn>
                  <a:cxn ang="0">
                    <a:pos x="connsiteX3" y="connsiteY3"/>
                  </a:cxn>
                </a:cxnLst>
                <a:rect l="l" t="t" r="r" b="b"/>
                <a:pathLst>
                  <a:path w="1155" h="686">
                    <a:moveTo>
                      <a:pt x="1156" y="35"/>
                    </a:moveTo>
                    <a:cubicBezTo>
                      <a:pt x="770" y="-84"/>
                      <a:pt x="385" y="94"/>
                      <a:pt x="0" y="686"/>
                    </a:cubicBezTo>
                    <a:cubicBezTo>
                      <a:pt x="385" y="686"/>
                      <a:pt x="770" y="686"/>
                      <a:pt x="1156" y="686"/>
                    </a:cubicBezTo>
                    <a:lnTo>
                      <a:pt x="1156" y="35"/>
                    </a:lnTo>
                    <a:close/>
                  </a:path>
                </a:pathLst>
              </a:custGeom>
              <a:grpFill/>
              <a:ln w="2959" cap="flat">
                <a:noFill/>
                <a:prstDash val="solid"/>
                <a:miter/>
              </a:ln>
            </p:spPr>
            <p:txBody>
              <a:bodyPr rtlCol="0" anchor="ctr"/>
              <a:lstStyle/>
              <a:p>
                <a:endParaRPr lang="en-IN"/>
              </a:p>
            </p:txBody>
          </p:sp>
          <p:sp>
            <p:nvSpPr>
              <p:cNvPr id="4166" name="Freeform: Shape 4165">
                <a:extLst>
                  <a:ext uri="{FF2B5EF4-FFF2-40B4-BE49-F238E27FC236}">
                    <a16:creationId xmlns:a16="http://schemas.microsoft.com/office/drawing/2014/main" id="{C1BCA82C-014A-4486-04DE-6D92FCF18BD8}"/>
                  </a:ext>
                </a:extLst>
              </p:cNvPr>
              <p:cNvSpPr/>
              <p:nvPr/>
            </p:nvSpPr>
            <p:spPr>
              <a:xfrm>
                <a:off x="11027765" y="3736421"/>
                <a:ext cx="740" cy="651"/>
              </a:xfrm>
              <a:custGeom>
                <a:avLst/>
                <a:gdLst>
                  <a:gd name="connsiteX0" fmla="*/ 0 w 740"/>
                  <a:gd name="connsiteY0" fmla="*/ 0 h 651"/>
                  <a:gd name="connsiteX1" fmla="*/ 0 w 740"/>
                  <a:gd name="connsiteY1" fmla="*/ 652 h 651"/>
                  <a:gd name="connsiteX2" fmla="*/ 741 w 740"/>
                  <a:gd name="connsiteY2" fmla="*/ 652 h 651"/>
                  <a:gd name="connsiteX3" fmla="*/ 0 w 740"/>
                  <a:gd name="connsiteY3" fmla="*/ 30 h 651"/>
                </a:gdLst>
                <a:ahLst/>
                <a:cxnLst>
                  <a:cxn ang="0">
                    <a:pos x="connsiteX0" y="connsiteY0"/>
                  </a:cxn>
                  <a:cxn ang="0">
                    <a:pos x="connsiteX1" y="connsiteY1"/>
                  </a:cxn>
                  <a:cxn ang="0">
                    <a:pos x="connsiteX2" y="connsiteY2"/>
                  </a:cxn>
                  <a:cxn ang="0">
                    <a:pos x="connsiteX3" y="connsiteY3"/>
                  </a:cxn>
                </a:cxnLst>
                <a:rect l="l" t="t" r="r" b="b"/>
                <a:pathLst>
                  <a:path w="740" h="651">
                    <a:moveTo>
                      <a:pt x="0" y="0"/>
                    </a:moveTo>
                    <a:lnTo>
                      <a:pt x="0" y="652"/>
                    </a:lnTo>
                    <a:cubicBezTo>
                      <a:pt x="237" y="652"/>
                      <a:pt x="504" y="652"/>
                      <a:pt x="741" y="652"/>
                    </a:cubicBezTo>
                    <a:cubicBezTo>
                      <a:pt x="474" y="267"/>
                      <a:pt x="237" y="89"/>
                      <a:pt x="0" y="30"/>
                    </a:cubicBezTo>
                    <a:close/>
                  </a:path>
                </a:pathLst>
              </a:custGeom>
              <a:grpFill/>
              <a:ln w="2959" cap="flat">
                <a:noFill/>
                <a:prstDash val="solid"/>
                <a:miter/>
              </a:ln>
            </p:spPr>
            <p:txBody>
              <a:bodyPr rtlCol="0" anchor="ctr"/>
              <a:lstStyle/>
              <a:p>
                <a:endParaRPr lang="en-IN"/>
              </a:p>
            </p:txBody>
          </p:sp>
          <p:sp>
            <p:nvSpPr>
              <p:cNvPr id="4167" name="Freeform: Shape 4166">
                <a:extLst>
                  <a:ext uri="{FF2B5EF4-FFF2-40B4-BE49-F238E27FC236}">
                    <a16:creationId xmlns:a16="http://schemas.microsoft.com/office/drawing/2014/main" id="{7369F7E8-9865-F320-6D38-F50FC91A5BF0}"/>
                  </a:ext>
                </a:extLst>
              </p:cNvPr>
              <p:cNvSpPr/>
              <p:nvPr/>
            </p:nvSpPr>
            <p:spPr>
              <a:xfrm>
                <a:off x="11026610" y="3659535"/>
                <a:ext cx="1155" cy="37687"/>
              </a:xfrm>
              <a:custGeom>
                <a:avLst/>
                <a:gdLst>
                  <a:gd name="connsiteX0" fmla="*/ 1156 w 1155"/>
                  <a:gd name="connsiteY0" fmla="*/ 37006 h 37687"/>
                  <a:gd name="connsiteX1" fmla="*/ 1156 w 1155"/>
                  <a:gd name="connsiteY1" fmla="*/ 652 h 37687"/>
                  <a:gd name="connsiteX2" fmla="*/ 0 w 1155"/>
                  <a:gd name="connsiteY2" fmla="*/ 0 h 37687"/>
                  <a:gd name="connsiteX3" fmla="*/ 0 w 1155"/>
                  <a:gd name="connsiteY3" fmla="*/ 37688 h 37687"/>
                  <a:gd name="connsiteX4" fmla="*/ 1156 w 1155"/>
                  <a:gd name="connsiteY4" fmla="*/ 37036 h 37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 h="37687">
                    <a:moveTo>
                      <a:pt x="1156" y="37006"/>
                    </a:moveTo>
                    <a:cubicBezTo>
                      <a:pt x="1156" y="24888"/>
                      <a:pt x="1156" y="12770"/>
                      <a:pt x="1156" y="652"/>
                    </a:cubicBezTo>
                    <a:cubicBezTo>
                      <a:pt x="770" y="800"/>
                      <a:pt x="415" y="593"/>
                      <a:pt x="0" y="0"/>
                    </a:cubicBezTo>
                    <a:lnTo>
                      <a:pt x="0" y="37688"/>
                    </a:lnTo>
                    <a:cubicBezTo>
                      <a:pt x="385" y="37065"/>
                      <a:pt x="770" y="36888"/>
                      <a:pt x="1156" y="37036"/>
                    </a:cubicBezTo>
                    <a:close/>
                  </a:path>
                </a:pathLst>
              </a:custGeom>
              <a:grpFill/>
              <a:ln w="2959" cap="flat">
                <a:noFill/>
                <a:prstDash val="solid"/>
                <a:miter/>
              </a:ln>
            </p:spPr>
            <p:txBody>
              <a:bodyPr rtlCol="0" anchor="ctr"/>
              <a:lstStyle/>
              <a:p>
                <a:endParaRPr lang="en-IN"/>
              </a:p>
            </p:txBody>
          </p:sp>
          <p:sp>
            <p:nvSpPr>
              <p:cNvPr id="4168" name="Freeform: Shape 4167">
                <a:extLst>
                  <a:ext uri="{FF2B5EF4-FFF2-40B4-BE49-F238E27FC236}">
                    <a16:creationId xmlns:a16="http://schemas.microsoft.com/office/drawing/2014/main" id="{0A33ACCA-326F-C72B-B1B1-585FF6726B64}"/>
                  </a:ext>
                </a:extLst>
              </p:cNvPr>
              <p:cNvSpPr/>
              <p:nvPr/>
            </p:nvSpPr>
            <p:spPr>
              <a:xfrm>
                <a:off x="11027765" y="3659446"/>
                <a:ext cx="740" cy="37687"/>
              </a:xfrm>
              <a:custGeom>
                <a:avLst/>
                <a:gdLst>
                  <a:gd name="connsiteX0" fmla="*/ 0 w 740"/>
                  <a:gd name="connsiteY0" fmla="*/ 711 h 37687"/>
                  <a:gd name="connsiteX1" fmla="*/ 0 w 740"/>
                  <a:gd name="connsiteY1" fmla="*/ 37065 h 37687"/>
                  <a:gd name="connsiteX2" fmla="*/ 741 w 740"/>
                  <a:gd name="connsiteY2" fmla="*/ 37688 h 37687"/>
                  <a:gd name="connsiteX3" fmla="*/ 741 w 740"/>
                  <a:gd name="connsiteY3" fmla="*/ 0 h 37687"/>
                  <a:gd name="connsiteX4" fmla="*/ 741 w 740"/>
                  <a:gd name="connsiteY4" fmla="*/ 0 h 37687"/>
                  <a:gd name="connsiteX5" fmla="*/ 30 w 740"/>
                  <a:gd name="connsiteY5" fmla="*/ 681 h 3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0" h="37687">
                    <a:moveTo>
                      <a:pt x="0" y="711"/>
                    </a:moveTo>
                    <a:cubicBezTo>
                      <a:pt x="0" y="12829"/>
                      <a:pt x="0" y="24947"/>
                      <a:pt x="0" y="37065"/>
                    </a:cubicBezTo>
                    <a:cubicBezTo>
                      <a:pt x="237" y="37154"/>
                      <a:pt x="474" y="37332"/>
                      <a:pt x="741" y="37688"/>
                    </a:cubicBezTo>
                    <a:cubicBezTo>
                      <a:pt x="741" y="25125"/>
                      <a:pt x="741" y="12562"/>
                      <a:pt x="741" y="0"/>
                    </a:cubicBezTo>
                    <a:lnTo>
                      <a:pt x="741" y="0"/>
                    </a:lnTo>
                    <a:cubicBezTo>
                      <a:pt x="504" y="415"/>
                      <a:pt x="267" y="593"/>
                      <a:pt x="30" y="681"/>
                    </a:cubicBezTo>
                    <a:close/>
                  </a:path>
                </a:pathLst>
              </a:custGeom>
              <a:grpFill/>
              <a:ln w="2959" cap="flat">
                <a:noFill/>
                <a:prstDash val="solid"/>
                <a:miter/>
              </a:ln>
            </p:spPr>
            <p:txBody>
              <a:bodyPr rtlCol="0" anchor="ctr"/>
              <a:lstStyle/>
              <a:p>
                <a:endParaRPr lang="en-IN"/>
              </a:p>
            </p:txBody>
          </p:sp>
          <p:sp>
            <p:nvSpPr>
              <p:cNvPr id="4169" name="Freeform: Shape 4168">
                <a:extLst>
                  <a:ext uri="{FF2B5EF4-FFF2-40B4-BE49-F238E27FC236}">
                    <a16:creationId xmlns:a16="http://schemas.microsoft.com/office/drawing/2014/main" id="{5FD4E2AF-3FEE-1984-1049-CBD41B3EA2F7}"/>
                  </a:ext>
                </a:extLst>
              </p:cNvPr>
              <p:cNvSpPr/>
              <p:nvPr/>
            </p:nvSpPr>
            <p:spPr>
              <a:xfrm>
                <a:off x="11026610" y="3659475"/>
                <a:ext cx="1155" cy="701"/>
              </a:xfrm>
              <a:custGeom>
                <a:avLst/>
                <a:gdLst>
                  <a:gd name="connsiteX0" fmla="*/ 1156 w 1155"/>
                  <a:gd name="connsiteY0" fmla="*/ 681 h 701"/>
                  <a:gd name="connsiteX1" fmla="*/ 1156 w 1155"/>
                  <a:gd name="connsiteY1" fmla="*/ 0 h 701"/>
                  <a:gd name="connsiteX2" fmla="*/ 0 w 1155"/>
                  <a:gd name="connsiteY2" fmla="*/ 0 h 701"/>
                  <a:gd name="connsiteX3" fmla="*/ 1156 w 1155"/>
                  <a:gd name="connsiteY3" fmla="*/ 652 h 701"/>
                </a:gdLst>
                <a:ahLst/>
                <a:cxnLst>
                  <a:cxn ang="0">
                    <a:pos x="connsiteX0" y="connsiteY0"/>
                  </a:cxn>
                  <a:cxn ang="0">
                    <a:pos x="connsiteX1" y="connsiteY1"/>
                  </a:cxn>
                  <a:cxn ang="0">
                    <a:pos x="connsiteX2" y="connsiteY2"/>
                  </a:cxn>
                  <a:cxn ang="0">
                    <a:pos x="connsiteX3" y="connsiteY3"/>
                  </a:cxn>
                </a:cxnLst>
                <a:rect l="l" t="t" r="r" b="b"/>
                <a:pathLst>
                  <a:path w="1155" h="701">
                    <a:moveTo>
                      <a:pt x="1156" y="681"/>
                    </a:moveTo>
                    <a:lnTo>
                      <a:pt x="1156" y="0"/>
                    </a:lnTo>
                    <a:cubicBezTo>
                      <a:pt x="770" y="0"/>
                      <a:pt x="385" y="0"/>
                      <a:pt x="0" y="0"/>
                    </a:cubicBezTo>
                    <a:cubicBezTo>
                      <a:pt x="385" y="622"/>
                      <a:pt x="770" y="800"/>
                      <a:pt x="1156" y="652"/>
                    </a:cubicBezTo>
                    <a:close/>
                  </a:path>
                </a:pathLst>
              </a:custGeom>
              <a:grpFill/>
              <a:ln w="2959" cap="flat">
                <a:noFill/>
                <a:prstDash val="solid"/>
                <a:miter/>
              </a:ln>
            </p:spPr>
            <p:txBody>
              <a:bodyPr rtlCol="0" anchor="ctr"/>
              <a:lstStyle/>
              <a:p>
                <a:endParaRPr lang="en-IN"/>
              </a:p>
            </p:txBody>
          </p:sp>
          <p:sp>
            <p:nvSpPr>
              <p:cNvPr id="4170" name="Freeform: Shape 4169">
                <a:extLst>
                  <a:ext uri="{FF2B5EF4-FFF2-40B4-BE49-F238E27FC236}">
                    <a16:creationId xmlns:a16="http://schemas.microsoft.com/office/drawing/2014/main" id="{3B7DD062-3F2F-2EE6-52D2-4DFD4D2955F5}"/>
                  </a:ext>
                </a:extLst>
              </p:cNvPr>
              <p:cNvSpPr/>
              <p:nvPr/>
            </p:nvSpPr>
            <p:spPr>
              <a:xfrm>
                <a:off x="11027765" y="3659505"/>
                <a:ext cx="711" cy="681"/>
              </a:xfrm>
              <a:custGeom>
                <a:avLst/>
                <a:gdLst>
                  <a:gd name="connsiteX0" fmla="*/ 0 w 711"/>
                  <a:gd name="connsiteY0" fmla="*/ 59 h 681"/>
                  <a:gd name="connsiteX1" fmla="*/ 0 w 711"/>
                  <a:gd name="connsiteY1" fmla="*/ 681 h 681"/>
                  <a:gd name="connsiteX2" fmla="*/ 711 w 711"/>
                  <a:gd name="connsiteY2" fmla="*/ 0 h 681"/>
                  <a:gd name="connsiteX3" fmla="*/ 0 w 711"/>
                  <a:gd name="connsiteY3" fmla="*/ 0 h 681"/>
                  <a:gd name="connsiteX4" fmla="*/ 0 w 711"/>
                  <a:gd name="connsiteY4" fmla="*/ 59 h 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 h="681">
                    <a:moveTo>
                      <a:pt x="0" y="59"/>
                    </a:moveTo>
                    <a:lnTo>
                      <a:pt x="0" y="681"/>
                    </a:lnTo>
                    <a:cubicBezTo>
                      <a:pt x="237" y="593"/>
                      <a:pt x="474" y="385"/>
                      <a:pt x="711" y="0"/>
                    </a:cubicBezTo>
                    <a:cubicBezTo>
                      <a:pt x="474" y="0"/>
                      <a:pt x="237" y="0"/>
                      <a:pt x="0" y="0"/>
                    </a:cubicBezTo>
                    <a:lnTo>
                      <a:pt x="0" y="59"/>
                    </a:lnTo>
                    <a:close/>
                  </a:path>
                </a:pathLst>
              </a:custGeom>
              <a:grpFill/>
              <a:ln w="2959" cap="flat">
                <a:noFill/>
                <a:prstDash val="solid"/>
                <a:miter/>
              </a:ln>
            </p:spPr>
            <p:txBody>
              <a:bodyPr rtlCol="0" anchor="ctr"/>
              <a:lstStyle/>
              <a:p>
                <a:endParaRPr lang="en-IN"/>
              </a:p>
            </p:txBody>
          </p:sp>
          <p:sp>
            <p:nvSpPr>
              <p:cNvPr id="4171" name="Freeform: Shape 4170">
                <a:extLst>
                  <a:ext uri="{FF2B5EF4-FFF2-40B4-BE49-F238E27FC236}">
                    <a16:creationId xmlns:a16="http://schemas.microsoft.com/office/drawing/2014/main" id="{32D89F62-E06F-66EB-E51F-EF399C935C80}"/>
                  </a:ext>
                </a:extLst>
              </p:cNvPr>
              <p:cNvSpPr/>
              <p:nvPr/>
            </p:nvSpPr>
            <p:spPr>
              <a:xfrm>
                <a:off x="11026610" y="3696491"/>
                <a:ext cx="1155" cy="701"/>
              </a:xfrm>
              <a:custGeom>
                <a:avLst/>
                <a:gdLst>
                  <a:gd name="connsiteX0" fmla="*/ 1156 w 1155"/>
                  <a:gd name="connsiteY0" fmla="*/ 49 h 701"/>
                  <a:gd name="connsiteX1" fmla="*/ 0 w 1155"/>
                  <a:gd name="connsiteY1" fmla="*/ 701 h 701"/>
                  <a:gd name="connsiteX2" fmla="*/ 1156 w 1155"/>
                  <a:gd name="connsiteY2" fmla="*/ 701 h 701"/>
                  <a:gd name="connsiteX3" fmla="*/ 1156 w 1155"/>
                  <a:gd name="connsiteY3" fmla="*/ 49 h 701"/>
                </a:gdLst>
                <a:ahLst/>
                <a:cxnLst>
                  <a:cxn ang="0">
                    <a:pos x="connsiteX0" y="connsiteY0"/>
                  </a:cxn>
                  <a:cxn ang="0">
                    <a:pos x="connsiteX1" y="connsiteY1"/>
                  </a:cxn>
                  <a:cxn ang="0">
                    <a:pos x="connsiteX2" y="connsiteY2"/>
                  </a:cxn>
                  <a:cxn ang="0">
                    <a:pos x="connsiteX3" y="connsiteY3"/>
                  </a:cxn>
                </a:cxnLst>
                <a:rect l="l" t="t" r="r" b="b"/>
                <a:pathLst>
                  <a:path w="1155" h="701">
                    <a:moveTo>
                      <a:pt x="1156" y="49"/>
                    </a:moveTo>
                    <a:cubicBezTo>
                      <a:pt x="770" y="-99"/>
                      <a:pt x="385" y="79"/>
                      <a:pt x="0" y="701"/>
                    </a:cubicBezTo>
                    <a:cubicBezTo>
                      <a:pt x="385" y="701"/>
                      <a:pt x="770" y="701"/>
                      <a:pt x="1156" y="701"/>
                    </a:cubicBezTo>
                    <a:lnTo>
                      <a:pt x="1156" y="49"/>
                    </a:lnTo>
                    <a:close/>
                  </a:path>
                </a:pathLst>
              </a:custGeom>
              <a:grpFill/>
              <a:ln w="2959" cap="flat">
                <a:noFill/>
                <a:prstDash val="solid"/>
                <a:miter/>
              </a:ln>
            </p:spPr>
            <p:txBody>
              <a:bodyPr rtlCol="0" anchor="ctr"/>
              <a:lstStyle/>
              <a:p>
                <a:endParaRPr lang="en-IN"/>
              </a:p>
            </p:txBody>
          </p:sp>
          <p:sp>
            <p:nvSpPr>
              <p:cNvPr id="4172" name="Freeform: Shape 4171">
                <a:extLst>
                  <a:ext uri="{FF2B5EF4-FFF2-40B4-BE49-F238E27FC236}">
                    <a16:creationId xmlns:a16="http://schemas.microsoft.com/office/drawing/2014/main" id="{23EDD25E-0192-6888-5628-28DE126B9C99}"/>
                  </a:ext>
                </a:extLst>
              </p:cNvPr>
              <p:cNvSpPr/>
              <p:nvPr/>
            </p:nvSpPr>
            <p:spPr>
              <a:xfrm>
                <a:off x="11027765" y="3696541"/>
                <a:ext cx="740" cy="651"/>
              </a:xfrm>
              <a:custGeom>
                <a:avLst/>
                <a:gdLst>
                  <a:gd name="connsiteX0" fmla="*/ 0 w 740"/>
                  <a:gd name="connsiteY0" fmla="*/ 0 h 651"/>
                  <a:gd name="connsiteX1" fmla="*/ 0 w 740"/>
                  <a:gd name="connsiteY1" fmla="*/ 652 h 651"/>
                  <a:gd name="connsiteX2" fmla="*/ 741 w 740"/>
                  <a:gd name="connsiteY2" fmla="*/ 652 h 651"/>
                  <a:gd name="connsiteX3" fmla="*/ 0 w 740"/>
                  <a:gd name="connsiteY3" fmla="*/ 30 h 651"/>
                </a:gdLst>
                <a:ahLst/>
                <a:cxnLst>
                  <a:cxn ang="0">
                    <a:pos x="connsiteX0" y="connsiteY0"/>
                  </a:cxn>
                  <a:cxn ang="0">
                    <a:pos x="connsiteX1" y="connsiteY1"/>
                  </a:cxn>
                  <a:cxn ang="0">
                    <a:pos x="connsiteX2" y="connsiteY2"/>
                  </a:cxn>
                  <a:cxn ang="0">
                    <a:pos x="connsiteX3" y="connsiteY3"/>
                  </a:cxn>
                </a:cxnLst>
                <a:rect l="l" t="t" r="r" b="b"/>
                <a:pathLst>
                  <a:path w="740" h="651">
                    <a:moveTo>
                      <a:pt x="0" y="0"/>
                    </a:moveTo>
                    <a:lnTo>
                      <a:pt x="0" y="652"/>
                    </a:lnTo>
                    <a:cubicBezTo>
                      <a:pt x="237" y="652"/>
                      <a:pt x="474" y="652"/>
                      <a:pt x="741" y="652"/>
                    </a:cubicBezTo>
                    <a:cubicBezTo>
                      <a:pt x="504" y="296"/>
                      <a:pt x="267" y="118"/>
                      <a:pt x="0" y="30"/>
                    </a:cubicBezTo>
                    <a:close/>
                  </a:path>
                </a:pathLst>
              </a:custGeom>
              <a:grpFill/>
              <a:ln w="2959" cap="flat">
                <a:noFill/>
                <a:prstDash val="solid"/>
                <a:miter/>
              </a:ln>
            </p:spPr>
            <p:txBody>
              <a:bodyPr rtlCol="0" anchor="ctr"/>
              <a:lstStyle/>
              <a:p>
                <a:endParaRPr lang="en-IN"/>
              </a:p>
            </p:txBody>
          </p:sp>
          <p:sp>
            <p:nvSpPr>
              <p:cNvPr id="4173" name="Freeform: Shape 4172">
                <a:extLst>
                  <a:ext uri="{FF2B5EF4-FFF2-40B4-BE49-F238E27FC236}">
                    <a16:creationId xmlns:a16="http://schemas.microsoft.com/office/drawing/2014/main" id="{B90073BC-4584-3A07-9408-0055F00EDEFE}"/>
                  </a:ext>
                </a:extLst>
              </p:cNvPr>
              <p:cNvSpPr/>
              <p:nvPr/>
            </p:nvSpPr>
            <p:spPr>
              <a:xfrm>
                <a:off x="11585285" y="4544850"/>
                <a:ext cx="15525" cy="1377"/>
              </a:xfrm>
              <a:custGeom>
                <a:avLst/>
                <a:gdLst>
                  <a:gd name="connsiteX0" fmla="*/ 0 w 15525"/>
                  <a:gd name="connsiteY0" fmla="*/ 1378 h 1377"/>
                  <a:gd name="connsiteX1" fmla="*/ 15525 w 15525"/>
                  <a:gd name="connsiteY1" fmla="*/ 1378 h 1377"/>
                  <a:gd name="connsiteX2" fmla="*/ 0 w 15525"/>
                  <a:gd name="connsiteY2" fmla="*/ 1378 h 1377"/>
                </a:gdLst>
                <a:ahLst/>
                <a:cxnLst>
                  <a:cxn ang="0">
                    <a:pos x="connsiteX0" y="connsiteY0"/>
                  </a:cxn>
                  <a:cxn ang="0">
                    <a:pos x="connsiteX1" y="connsiteY1"/>
                  </a:cxn>
                  <a:cxn ang="0">
                    <a:pos x="connsiteX2" y="connsiteY2"/>
                  </a:cxn>
                </a:cxnLst>
                <a:rect l="l" t="t" r="r" b="b"/>
                <a:pathLst>
                  <a:path w="15525" h="1377">
                    <a:moveTo>
                      <a:pt x="0" y="1378"/>
                    </a:moveTo>
                    <a:lnTo>
                      <a:pt x="15525" y="1378"/>
                    </a:lnTo>
                    <a:cubicBezTo>
                      <a:pt x="10340" y="-459"/>
                      <a:pt x="5185" y="-459"/>
                      <a:pt x="0" y="1378"/>
                    </a:cubicBezTo>
                    <a:close/>
                  </a:path>
                </a:pathLst>
              </a:custGeom>
              <a:grpFill/>
              <a:ln w="2959" cap="flat">
                <a:noFill/>
                <a:prstDash val="solid"/>
                <a:miter/>
              </a:ln>
            </p:spPr>
            <p:txBody>
              <a:bodyPr rtlCol="0" anchor="ctr"/>
              <a:lstStyle/>
              <a:p>
                <a:endParaRPr lang="en-IN"/>
              </a:p>
            </p:txBody>
          </p:sp>
          <p:sp>
            <p:nvSpPr>
              <p:cNvPr id="4174" name="Freeform: Shape 4173">
                <a:extLst>
                  <a:ext uri="{FF2B5EF4-FFF2-40B4-BE49-F238E27FC236}">
                    <a16:creationId xmlns:a16="http://schemas.microsoft.com/office/drawing/2014/main" id="{538C3029-6458-CD2B-72FB-1A691361E8F7}"/>
                  </a:ext>
                </a:extLst>
              </p:cNvPr>
              <p:cNvSpPr/>
              <p:nvPr/>
            </p:nvSpPr>
            <p:spPr>
              <a:xfrm>
                <a:off x="11585285" y="4543539"/>
                <a:ext cx="15525" cy="2689"/>
              </a:xfrm>
              <a:custGeom>
                <a:avLst/>
                <a:gdLst>
                  <a:gd name="connsiteX0" fmla="*/ 0 w 15525"/>
                  <a:gd name="connsiteY0" fmla="*/ 2689 h 2689"/>
                  <a:gd name="connsiteX1" fmla="*/ 15525 w 15525"/>
                  <a:gd name="connsiteY1" fmla="*/ 2689 h 2689"/>
                  <a:gd name="connsiteX2" fmla="*/ 0 w 15525"/>
                  <a:gd name="connsiteY2" fmla="*/ 2689 h 2689"/>
                </a:gdLst>
                <a:ahLst/>
                <a:cxnLst>
                  <a:cxn ang="0">
                    <a:pos x="connsiteX0" y="connsiteY0"/>
                  </a:cxn>
                  <a:cxn ang="0">
                    <a:pos x="connsiteX1" y="connsiteY1"/>
                  </a:cxn>
                  <a:cxn ang="0">
                    <a:pos x="connsiteX2" y="connsiteY2"/>
                  </a:cxn>
                </a:cxnLst>
                <a:rect l="l" t="t" r="r" b="b"/>
                <a:pathLst>
                  <a:path w="15525" h="2689">
                    <a:moveTo>
                      <a:pt x="0" y="2689"/>
                    </a:moveTo>
                    <a:cubicBezTo>
                      <a:pt x="5185" y="852"/>
                      <a:pt x="10340" y="852"/>
                      <a:pt x="15525" y="2689"/>
                    </a:cubicBezTo>
                    <a:cubicBezTo>
                      <a:pt x="10340" y="-807"/>
                      <a:pt x="5185" y="-985"/>
                      <a:pt x="0" y="2689"/>
                    </a:cubicBezTo>
                    <a:close/>
                  </a:path>
                </a:pathLst>
              </a:custGeom>
              <a:grpFill/>
              <a:ln w="2959" cap="flat">
                <a:noFill/>
                <a:prstDash val="solid"/>
                <a:miter/>
              </a:ln>
            </p:spPr>
            <p:txBody>
              <a:bodyPr rtlCol="0" anchor="ctr"/>
              <a:lstStyle/>
              <a:p>
                <a:endParaRPr lang="en-IN"/>
              </a:p>
            </p:txBody>
          </p:sp>
          <p:sp>
            <p:nvSpPr>
              <p:cNvPr id="4175" name="Freeform: Shape 4174">
                <a:extLst>
                  <a:ext uri="{FF2B5EF4-FFF2-40B4-BE49-F238E27FC236}">
                    <a16:creationId xmlns:a16="http://schemas.microsoft.com/office/drawing/2014/main" id="{4B2DE26A-4A51-D12C-0191-D7E1745357B5}"/>
                  </a:ext>
                </a:extLst>
              </p:cNvPr>
              <p:cNvSpPr/>
              <p:nvPr/>
            </p:nvSpPr>
            <p:spPr>
              <a:xfrm>
                <a:off x="11104118" y="3489526"/>
                <a:ext cx="980201" cy="691586"/>
              </a:xfrm>
              <a:custGeom>
                <a:avLst/>
                <a:gdLst>
                  <a:gd name="connsiteX0" fmla="*/ 943995 w 980201"/>
                  <a:gd name="connsiteY0" fmla="*/ 30 h 691586"/>
                  <a:gd name="connsiteX1" fmla="*/ 490708 w 980201"/>
                  <a:gd name="connsiteY1" fmla="*/ 30 h 691586"/>
                  <a:gd name="connsiteX2" fmla="*/ 36325 w 980201"/>
                  <a:gd name="connsiteY2" fmla="*/ 30 h 691586"/>
                  <a:gd name="connsiteX3" fmla="*/ 119 w 980201"/>
                  <a:gd name="connsiteY3" fmla="*/ 35495 h 691586"/>
                  <a:gd name="connsiteX4" fmla="*/ 0 w 980201"/>
                  <a:gd name="connsiteY4" fmla="*/ 669398 h 691586"/>
                  <a:gd name="connsiteX5" fmla="*/ 9659 w 980201"/>
                  <a:gd name="connsiteY5" fmla="*/ 689930 h 691586"/>
                  <a:gd name="connsiteX6" fmla="*/ 31080 w 980201"/>
                  <a:gd name="connsiteY6" fmla="*/ 685515 h 691586"/>
                  <a:gd name="connsiteX7" fmla="*/ 124973 w 980201"/>
                  <a:gd name="connsiteY7" fmla="*/ 616985 h 691586"/>
                  <a:gd name="connsiteX8" fmla="*/ 141210 w 980201"/>
                  <a:gd name="connsiteY8" fmla="*/ 611740 h 691586"/>
                  <a:gd name="connsiteX9" fmla="*/ 258687 w 980201"/>
                  <a:gd name="connsiteY9" fmla="*/ 611770 h 691586"/>
                  <a:gd name="connsiteX10" fmla="*/ 277264 w 980201"/>
                  <a:gd name="connsiteY10" fmla="*/ 595771 h 691586"/>
                  <a:gd name="connsiteX11" fmla="*/ 259457 w 980201"/>
                  <a:gd name="connsiteY11" fmla="*/ 578705 h 691586"/>
                  <a:gd name="connsiteX12" fmla="*/ 238421 w 980201"/>
                  <a:gd name="connsiteY12" fmla="*/ 578675 h 691586"/>
                  <a:gd name="connsiteX13" fmla="*/ 230125 w 980201"/>
                  <a:gd name="connsiteY13" fmla="*/ 571772 h 691586"/>
                  <a:gd name="connsiteX14" fmla="*/ 222066 w 980201"/>
                  <a:gd name="connsiteY14" fmla="*/ 503596 h 691586"/>
                  <a:gd name="connsiteX15" fmla="*/ 228792 w 980201"/>
                  <a:gd name="connsiteY15" fmla="*/ 495922 h 691586"/>
                  <a:gd name="connsiteX16" fmla="*/ 291960 w 980201"/>
                  <a:gd name="connsiteY16" fmla="*/ 495922 h 691586"/>
                  <a:gd name="connsiteX17" fmla="*/ 300522 w 980201"/>
                  <a:gd name="connsiteY17" fmla="*/ 503774 h 691586"/>
                  <a:gd name="connsiteX18" fmla="*/ 303870 w 980201"/>
                  <a:gd name="connsiteY18" fmla="*/ 563505 h 691586"/>
                  <a:gd name="connsiteX19" fmla="*/ 321084 w 980201"/>
                  <a:gd name="connsiteY19" fmla="*/ 583741 h 691586"/>
                  <a:gd name="connsiteX20" fmla="*/ 337084 w 980201"/>
                  <a:gd name="connsiteY20" fmla="*/ 562824 h 691586"/>
                  <a:gd name="connsiteX21" fmla="*/ 333647 w 980201"/>
                  <a:gd name="connsiteY21" fmla="*/ 504218 h 691586"/>
                  <a:gd name="connsiteX22" fmla="*/ 341054 w 980201"/>
                  <a:gd name="connsiteY22" fmla="*/ 495952 h 691586"/>
                  <a:gd name="connsiteX23" fmla="*/ 383156 w 980201"/>
                  <a:gd name="connsiteY23" fmla="*/ 496189 h 691586"/>
                  <a:gd name="connsiteX24" fmla="*/ 410592 w 980201"/>
                  <a:gd name="connsiteY24" fmla="*/ 498293 h 691586"/>
                  <a:gd name="connsiteX25" fmla="*/ 412192 w 980201"/>
                  <a:gd name="connsiteY25" fmla="*/ 525047 h 691586"/>
                  <a:gd name="connsiteX26" fmla="*/ 412192 w 980201"/>
                  <a:gd name="connsiteY26" fmla="*/ 527269 h 691586"/>
                  <a:gd name="connsiteX27" fmla="*/ 427688 w 980201"/>
                  <a:gd name="connsiteY27" fmla="*/ 545165 h 691586"/>
                  <a:gd name="connsiteX28" fmla="*/ 445347 w 980201"/>
                  <a:gd name="connsiteY28" fmla="*/ 528069 h 691586"/>
                  <a:gd name="connsiteX29" fmla="*/ 445317 w 980201"/>
                  <a:gd name="connsiteY29" fmla="*/ 508129 h 691586"/>
                  <a:gd name="connsiteX30" fmla="*/ 456991 w 980201"/>
                  <a:gd name="connsiteY30" fmla="*/ 495774 h 691586"/>
                  <a:gd name="connsiteX31" fmla="*/ 515714 w 980201"/>
                  <a:gd name="connsiteY31" fmla="*/ 496071 h 691586"/>
                  <a:gd name="connsiteX32" fmla="*/ 534765 w 980201"/>
                  <a:gd name="connsiteY32" fmla="*/ 513877 h 691586"/>
                  <a:gd name="connsiteX33" fmla="*/ 535625 w 980201"/>
                  <a:gd name="connsiteY33" fmla="*/ 520425 h 691586"/>
                  <a:gd name="connsiteX34" fmla="*/ 552987 w 980201"/>
                  <a:gd name="connsiteY34" fmla="*/ 532692 h 691586"/>
                  <a:gd name="connsiteX35" fmla="*/ 567831 w 980201"/>
                  <a:gd name="connsiteY35" fmla="*/ 517522 h 691586"/>
                  <a:gd name="connsiteX36" fmla="*/ 567920 w 980201"/>
                  <a:gd name="connsiteY36" fmla="*/ 504248 h 691586"/>
                  <a:gd name="connsiteX37" fmla="*/ 575771 w 980201"/>
                  <a:gd name="connsiteY37" fmla="*/ 495952 h 691586"/>
                  <a:gd name="connsiteX38" fmla="*/ 638939 w 980201"/>
                  <a:gd name="connsiteY38" fmla="*/ 495922 h 691586"/>
                  <a:gd name="connsiteX39" fmla="*/ 646465 w 980201"/>
                  <a:gd name="connsiteY39" fmla="*/ 505107 h 691586"/>
                  <a:gd name="connsiteX40" fmla="*/ 643028 w 980201"/>
                  <a:gd name="connsiteY40" fmla="*/ 563713 h 691586"/>
                  <a:gd name="connsiteX41" fmla="*/ 649665 w 980201"/>
                  <a:gd name="connsiteY41" fmla="*/ 580334 h 691586"/>
                  <a:gd name="connsiteX42" fmla="*/ 666375 w 980201"/>
                  <a:gd name="connsiteY42" fmla="*/ 582053 h 691586"/>
                  <a:gd name="connsiteX43" fmla="*/ 676271 w 980201"/>
                  <a:gd name="connsiteY43" fmla="*/ 565994 h 691586"/>
                  <a:gd name="connsiteX44" fmla="*/ 679768 w 980201"/>
                  <a:gd name="connsiteY44" fmla="*/ 504041 h 691586"/>
                  <a:gd name="connsiteX45" fmla="*/ 686938 w 980201"/>
                  <a:gd name="connsiteY45" fmla="*/ 495952 h 691586"/>
                  <a:gd name="connsiteX46" fmla="*/ 752328 w 980201"/>
                  <a:gd name="connsiteY46" fmla="*/ 495982 h 691586"/>
                  <a:gd name="connsiteX47" fmla="*/ 758165 w 980201"/>
                  <a:gd name="connsiteY47" fmla="*/ 503389 h 691586"/>
                  <a:gd name="connsiteX48" fmla="*/ 749987 w 980201"/>
                  <a:gd name="connsiteY48" fmla="*/ 572660 h 691586"/>
                  <a:gd name="connsiteX49" fmla="*/ 743143 w 980201"/>
                  <a:gd name="connsiteY49" fmla="*/ 578675 h 691586"/>
                  <a:gd name="connsiteX50" fmla="*/ 719885 w 980201"/>
                  <a:gd name="connsiteY50" fmla="*/ 578794 h 691586"/>
                  <a:gd name="connsiteX51" fmla="*/ 702937 w 980201"/>
                  <a:gd name="connsiteY51" fmla="*/ 595534 h 691586"/>
                  <a:gd name="connsiteX52" fmla="*/ 722373 w 980201"/>
                  <a:gd name="connsiteY52" fmla="*/ 611800 h 691586"/>
                  <a:gd name="connsiteX53" fmla="*/ 838754 w 980201"/>
                  <a:gd name="connsiteY53" fmla="*/ 611711 h 691586"/>
                  <a:gd name="connsiteX54" fmla="*/ 855968 w 980201"/>
                  <a:gd name="connsiteY54" fmla="*/ 617429 h 691586"/>
                  <a:gd name="connsiteX55" fmla="*/ 948973 w 980201"/>
                  <a:gd name="connsiteY55" fmla="*/ 685278 h 691586"/>
                  <a:gd name="connsiteX56" fmla="*/ 971283 w 980201"/>
                  <a:gd name="connsiteY56" fmla="*/ 689456 h 691586"/>
                  <a:gd name="connsiteX57" fmla="*/ 980201 w 980201"/>
                  <a:gd name="connsiteY57" fmla="*/ 669605 h 691586"/>
                  <a:gd name="connsiteX58" fmla="*/ 980112 w 980201"/>
                  <a:gd name="connsiteY58" fmla="*/ 35702 h 691586"/>
                  <a:gd name="connsiteX59" fmla="*/ 944143 w 980201"/>
                  <a:gd name="connsiteY59" fmla="*/ 0 h 691586"/>
                  <a:gd name="connsiteX60" fmla="*/ 280405 w 980201"/>
                  <a:gd name="connsiteY60" fmla="*/ 155787 h 691586"/>
                  <a:gd name="connsiteX61" fmla="*/ 284286 w 980201"/>
                  <a:gd name="connsiteY61" fmla="*/ 225414 h 691586"/>
                  <a:gd name="connsiteX62" fmla="*/ 278271 w 980201"/>
                  <a:gd name="connsiteY62" fmla="*/ 231843 h 691586"/>
                  <a:gd name="connsiteX63" fmla="*/ 196319 w 980201"/>
                  <a:gd name="connsiteY63" fmla="*/ 231843 h 691586"/>
                  <a:gd name="connsiteX64" fmla="*/ 190393 w 980201"/>
                  <a:gd name="connsiteY64" fmla="*/ 226095 h 691586"/>
                  <a:gd name="connsiteX65" fmla="*/ 182008 w 980201"/>
                  <a:gd name="connsiteY65" fmla="*/ 155787 h 691586"/>
                  <a:gd name="connsiteX66" fmla="*/ 188734 w 980201"/>
                  <a:gd name="connsiteY66" fmla="*/ 149209 h 691586"/>
                  <a:gd name="connsiteX67" fmla="*/ 230806 w 980201"/>
                  <a:gd name="connsiteY67" fmla="*/ 149298 h 691586"/>
                  <a:gd name="connsiteX68" fmla="*/ 272879 w 980201"/>
                  <a:gd name="connsiteY68" fmla="*/ 149209 h 691586"/>
                  <a:gd name="connsiteX69" fmla="*/ 280375 w 980201"/>
                  <a:gd name="connsiteY69" fmla="*/ 155787 h 691586"/>
                  <a:gd name="connsiteX70" fmla="*/ 175964 w 980201"/>
                  <a:gd name="connsiteY70" fmla="*/ 33184 h 691586"/>
                  <a:gd name="connsiteX71" fmla="*/ 221384 w 980201"/>
                  <a:gd name="connsiteY71" fmla="*/ 33302 h 691586"/>
                  <a:gd name="connsiteX72" fmla="*/ 265709 w 980201"/>
                  <a:gd name="connsiteY72" fmla="*/ 33184 h 691586"/>
                  <a:gd name="connsiteX73" fmla="*/ 273827 w 980201"/>
                  <a:gd name="connsiteY73" fmla="*/ 40413 h 691586"/>
                  <a:gd name="connsiteX74" fmla="*/ 277679 w 980201"/>
                  <a:gd name="connsiteY74" fmla="*/ 108974 h 691586"/>
                  <a:gd name="connsiteX75" fmla="*/ 270005 w 980201"/>
                  <a:gd name="connsiteY75" fmla="*/ 116144 h 691586"/>
                  <a:gd name="connsiteX76" fmla="*/ 184704 w 980201"/>
                  <a:gd name="connsiteY76" fmla="*/ 116144 h 691586"/>
                  <a:gd name="connsiteX77" fmla="*/ 177001 w 980201"/>
                  <a:gd name="connsiteY77" fmla="*/ 109744 h 691586"/>
                  <a:gd name="connsiteX78" fmla="*/ 168764 w 980201"/>
                  <a:gd name="connsiteY78" fmla="*/ 40502 h 691586"/>
                  <a:gd name="connsiteX79" fmla="*/ 175964 w 980201"/>
                  <a:gd name="connsiteY79" fmla="*/ 33184 h 691586"/>
                  <a:gd name="connsiteX80" fmla="*/ 163935 w 980201"/>
                  <a:gd name="connsiteY80" fmla="*/ 285886 h 691586"/>
                  <a:gd name="connsiteX81" fmla="*/ 170275 w 980201"/>
                  <a:gd name="connsiteY81" fmla="*/ 339662 h 691586"/>
                  <a:gd name="connsiteX82" fmla="*/ 163016 w 980201"/>
                  <a:gd name="connsiteY82" fmla="*/ 347454 h 691586"/>
                  <a:gd name="connsiteX83" fmla="*/ 107700 w 980201"/>
                  <a:gd name="connsiteY83" fmla="*/ 347365 h 691586"/>
                  <a:gd name="connsiteX84" fmla="*/ 99463 w 980201"/>
                  <a:gd name="connsiteY84" fmla="*/ 341617 h 691586"/>
                  <a:gd name="connsiteX85" fmla="*/ 87138 w 980201"/>
                  <a:gd name="connsiteY85" fmla="*/ 270894 h 691586"/>
                  <a:gd name="connsiteX86" fmla="*/ 92945 w 980201"/>
                  <a:gd name="connsiteY86" fmla="*/ 264968 h 691586"/>
                  <a:gd name="connsiteX87" fmla="*/ 123936 w 980201"/>
                  <a:gd name="connsiteY87" fmla="*/ 265027 h 691586"/>
                  <a:gd name="connsiteX88" fmla="*/ 140528 w 980201"/>
                  <a:gd name="connsiteY88" fmla="*/ 265027 h 691586"/>
                  <a:gd name="connsiteX89" fmla="*/ 163964 w 980201"/>
                  <a:gd name="connsiteY89" fmla="*/ 285886 h 691586"/>
                  <a:gd name="connsiteX90" fmla="*/ 149091 w 980201"/>
                  <a:gd name="connsiteY90" fmla="*/ 157298 h 691586"/>
                  <a:gd name="connsiteX91" fmla="*/ 156913 w 980201"/>
                  <a:gd name="connsiteY91" fmla="*/ 224170 h 691586"/>
                  <a:gd name="connsiteX92" fmla="*/ 150513 w 980201"/>
                  <a:gd name="connsiteY92" fmla="*/ 231932 h 691586"/>
                  <a:gd name="connsiteX93" fmla="*/ 87523 w 980201"/>
                  <a:gd name="connsiteY93" fmla="*/ 231932 h 691586"/>
                  <a:gd name="connsiteX94" fmla="*/ 79375 w 980201"/>
                  <a:gd name="connsiteY94" fmla="*/ 224584 h 691586"/>
                  <a:gd name="connsiteX95" fmla="*/ 67375 w 980201"/>
                  <a:gd name="connsiteY95" fmla="*/ 156142 h 691586"/>
                  <a:gd name="connsiteX96" fmla="*/ 73271 w 980201"/>
                  <a:gd name="connsiteY96" fmla="*/ 149239 h 691586"/>
                  <a:gd name="connsiteX97" fmla="*/ 107522 w 980201"/>
                  <a:gd name="connsiteY97" fmla="*/ 149328 h 691586"/>
                  <a:gd name="connsiteX98" fmla="*/ 139550 w 980201"/>
                  <a:gd name="connsiteY98" fmla="*/ 149209 h 691586"/>
                  <a:gd name="connsiteX99" fmla="*/ 149061 w 980201"/>
                  <a:gd name="connsiteY99" fmla="*/ 157328 h 691586"/>
                  <a:gd name="connsiteX100" fmla="*/ 53361 w 980201"/>
                  <a:gd name="connsiteY100" fmla="*/ 33184 h 691586"/>
                  <a:gd name="connsiteX101" fmla="*/ 90960 w 980201"/>
                  <a:gd name="connsiteY101" fmla="*/ 33273 h 691586"/>
                  <a:gd name="connsiteX102" fmla="*/ 127462 w 980201"/>
                  <a:gd name="connsiteY102" fmla="*/ 33184 h 691586"/>
                  <a:gd name="connsiteX103" fmla="*/ 135610 w 980201"/>
                  <a:gd name="connsiteY103" fmla="*/ 40413 h 691586"/>
                  <a:gd name="connsiteX104" fmla="*/ 143610 w 980201"/>
                  <a:gd name="connsiteY104" fmla="*/ 108470 h 691586"/>
                  <a:gd name="connsiteX105" fmla="*/ 137062 w 980201"/>
                  <a:gd name="connsiteY105" fmla="*/ 116203 h 691586"/>
                  <a:gd name="connsiteX106" fmla="*/ 68472 w 980201"/>
                  <a:gd name="connsiteY106" fmla="*/ 116173 h 691586"/>
                  <a:gd name="connsiteX107" fmla="*/ 59316 w 980201"/>
                  <a:gd name="connsiteY107" fmla="*/ 108589 h 691586"/>
                  <a:gd name="connsiteX108" fmla="*/ 47317 w 980201"/>
                  <a:gd name="connsiteY108" fmla="*/ 40058 h 691586"/>
                  <a:gd name="connsiteX109" fmla="*/ 53361 w 980201"/>
                  <a:gd name="connsiteY109" fmla="*/ 33214 h 691586"/>
                  <a:gd name="connsiteX110" fmla="*/ 100826 w 980201"/>
                  <a:gd name="connsiteY110" fmla="*/ 593697 h 691586"/>
                  <a:gd name="connsiteX111" fmla="*/ 33658 w 980201"/>
                  <a:gd name="connsiteY111" fmla="*/ 642347 h 691586"/>
                  <a:gd name="connsiteX112" fmla="*/ 33658 w 980201"/>
                  <a:gd name="connsiteY112" fmla="*/ 161801 h 691586"/>
                  <a:gd name="connsiteX113" fmla="*/ 34754 w 980201"/>
                  <a:gd name="connsiteY113" fmla="*/ 161653 h 691586"/>
                  <a:gd name="connsiteX114" fmla="*/ 54398 w 980201"/>
                  <a:gd name="connsiteY114" fmla="*/ 275457 h 691586"/>
                  <a:gd name="connsiteX115" fmla="*/ 106900 w 980201"/>
                  <a:gd name="connsiteY115" fmla="*/ 579386 h 691586"/>
                  <a:gd name="connsiteX116" fmla="*/ 100796 w 980201"/>
                  <a:gd name="connsiteY116" fmla="*/ 593697 h 691586"/>
                  <a:gd name="connsiteX117" fmla="*/ 119403 w 980201"/>
                  <a:gd name="connsiteY117" fmla="*/ 456635 h 691586"/>
                  <a:gd name="connsiteX118" fmla="*/ 106218 w 980201"/>
                  <a:gd name="connsiteY118" fmla="*/ 380579 h 691586"/>
                  <a:gd name="connsiteX119" fmla="*/ 169623 w 980201"/>
                  <a:gd name="connsiteY119" fmla="*/ 380490 h 691586"/>
                  <a:gd name="connsiteX120" fmla="*/ 175371 w 980201"/>
                  <a:gd name="connsiteY120" fmla="*/ 386356 h 691586"/>
                  <a:gd name="connsiteX121" fmla="*/ 183638 w 980201"/>
                  <a:gd name="connsiteY121" fmla="*/ 456605 h 691586"/>
                  <a:gd name="connsiteX122" fmla="*/ 178038 w 980201"/>
                  <a:gd name="connsiteY122" fmla="*/ 462946 h 691586"/>
                  <a:gd name="connsiteX123" fmla="*/ 126040 w 980201"/>
                  <a:gd name="connsiteY123" fmla="*/ 462946 h 691586"/>
                  <a:gd name="connsiteX124" fmla="*/ 119373 w 980201"/>
                  <a:gd name="connsiteY124" fmla="*/ 456635 h 691586"/>
                  <a:gd name="connsiteX125" fmla="*/ 190126 w 980201"/>
                  <a:gd name="connsiteY125" fmla="*/ 578734 h 691586"/>
                  <a:gd name="connsiteX126" fmla="*/ 148143 w 980201"/>
                  <a:gd name="connsiteY126" fmla="*/ 578734 h 691586"/>
                  <a:gd name="connsiteX127" fmla="*/ 139106 w 980201"/>
                  <a:gd name="connsiteY127" fmla="*/ 571090 h 691586"/>
                  <a:gd name="connsiteX128" fmla="*/ 127077 w 980201"/>
                  <a:gd name="connsiteY128" fmla="*/ 502648 h 691586"/>
                  <a:gd name="connsiteX129" fmla="*/ 133240 w 980201"/>
                  <a:gd name="connsiteY129" fmla="*/ 496041 h 691586"/>
                  <a:gd name="connsiteX130" fmla="*/ 158187 w 980201"/>
                  <a:gd name="connsiteY130" fmla="*/ 496130 h 691586"/>
                  <a:gd name="connsiteX131" fmla="*/ 186393 w 980201"/>
                  <a:gd name="connsiteY131" fmla="*/ 497937 h 691586"/>
                  <a:gd name="connsiteX132" fmla="*/ 191223 w 980201"/>
                  <a:gd name="connsiteY132" fmla="*/ 526321 h 691586"/>
                  <a:gd name="connsiteX133" fmla="*/ 196822 w 980201"/>
                  <a:gd name="connsiteY133" fmla="*/ 571238 h 691586"/>
                  <a:gd name="connsiteX134" fmla="*/ 190126 w 980201"/>
                  <a:gd name="connsiteY134" fmla="*/ 578764 h 691586"/>
                  <a:gd name="connsiteX135" fmla="*/ 203667 w 980201"/>
                  <a:gd name="connsiteY135" fmla="*/ 340521 h 691586"/>
                  <a:gd name="connsiteX136" fmla="*/ 195489 w 980201"/>
                  <a:gd name="connsiteY136" fmla="*/ 272553 h 691586"/>
                  <a:gd name="connsiteX137" fmla="*/ 202007 w 980201"/>
                  <a:gd name="connsiteY137" fmla="*/ 264879 h 691586"/>
                  <a:gd name="connsiteX138" fmla="*/ 240673 w 980201"/>
                  <a:gd name="connsiteY138" fmla="*/ 265027 h 691586"/>
                  <a:gd name="connsiteX139" fmla="*/ 279338 w 980201"/>
                  <a:gd name="connsiteY139" fmla="*/ 264879 h 691586"/>
                  <a:gd name="connsiteX140" fmla="*/ 287160 w 980201"/>
                  <a:gd name="connsiteY140" fmla="*/ 272197 h 691586"/>
                  <a:gd name="connsiteX141" fmla="*/ 291012 w 980201"/>
                  <a:gd name="connsiteY141" fmla="*/ 341706 h 691586"/>
                  <a:gd name="connsiteX142" fmla="*/ 285649 w 980201"/>
                  <a:gd name="connsiteY142" fmla="*/ 347395 h 691586"/>
                  <a:gd name="connsiteX143" fmla="*/ 209385 w 980201"/>
                  <a:gd name="connsiteY143" fmla="*/ 347454 h 691586"/>
                  <a:gd name="connsiteX144" fmla="*/ 203667 w 980201"/>
                  <a:gd name="connsiteY144" fmla="*/ 340521 h 691586"/>
                  <a:gd name="connsiteX145" fmla="*/ 290804 w 980201"/>
                  <a:gd name="connsiteY145" fmla="*/ 462976 h 691586"/>
                  <a:gd name="connsiteX146" fmla="*/ 224495 w 980201"/>
                  <a:gd name="connsiteY146" fmla="*/ 462976 h 691586"/>
                  <a:gd name="connsiteX147" fmla="*/ 216881 w 980201"/>
                  <a:gd name="connsiteY147" fmla="*/ 456724 h 691586"/>
                  <a:gd name="connsiteX148" fmla="*/ 208674 w 980201"/>
                  <a:gd name="connsiteY148" fmla="*/ 387660 h 691586"/>
                  <a:gd name="connsiteX149" fmla="*/ 215666 w 980201"/>
                  <a:gd name="connsiteY149" fmla="*/ 380490 h 691586"/>
                  <a:gd name="connsiteX150" fmla="*/ 251043 w 980201"/>
                  <a:gd name="connsiteY150" fmla="*/ 380608 h 691586"/>
                  <a:gd name="connsiteX151" fmla="*/ 286419 w 980201"/>
                  <a:gd name="connsiteY151" fmla="*/ 380490 h 691586"/>
                  <a:gd name="connsiteX152" fmla="*/ 293767 w 980201"/>
                  <a:gd name="connsiteY152" fmla="*/ 386978 h 691586"/>
                  <a:gd name="connsiteX153" fmla="*/ 297678 w 980201"/>
                  <a:gd name="connsiteY153" fmla="*/ 456487 h 691586"/>
                  <a:gd name="connsiteX154" fmla="*/ 290834 w 980201"/>
                  <a:gd name="connsiteY154" fmla="*/ 463005 h 691586"/>
                  <a:gd name="connsiteX155" fmla="*/ 317381 w 980201"/>
                  <a:gd name="connsiteY155" fmla="*/ 224377 h 691586"/>
                  <a:gd name="connsiteX156" fmla="*/ 313529 w 980201"/>
                  <a:gd name="connsiteY156" fmla="*/ 155816 h 691586"/>
                  <a:gd name="connsiteX157" fmla="*/ 320433 w 980201"/>
                  <a:gd name="connsiteY157" fmla="*/ 149239 h 691586"/>
                  <a:gd name="connsiteX158" fmla="*/ 363631 w 980201"/>
                  <a:gd name="connsiteY158" fmla="*/ 149298 h 691586"/>
                  <a:gd name="connsiteX159" fmla="*/ 404607 w 980201"/>
                  <a:gd name="connsiteY159" fmla="*/ 149209 h 691586"/>
                  <a:gd name="connsiteX160" fmla="*/ 412252 w 980201"/>
                  <a:gd name="connsiteY160" fmla="*/ 156587 h 691586"/>
                  <a:gd name="connsiteX161" fmla="*/ 412222 w 980201"/>
                  <a:gd name="connsiteY161" fmla="*/ 224170 h 691586"/>
                  <a:gd name="connsiteX162" fmla="*/ 404963 w 980201"/>
                  <a:gd name="connsiteY162" fmla="*/ 231932 h 691586"/>
                  <a:gd name="connsiteX163" fmla="*/ 325203 w 980201"/>
                  <a:gd name="connsiteY163" fmla="*/ 231932 h 691586"/>
                  <a:gd name="connsiteX164" fmla="*/ 317351 w 980201"/>
                  <a:gd name="connsiteY164" fmla="*/ 224407 h 691586"/>
                  <a:gd name="connsiteX165" fmla="*/ 412252 w 980201"/>
                  <a:gd name="connsiteY165" fmla="*/ 455835 h 691586"/>
                  <a:gd name="connsiteX166" fmla="*/ 405674 w 980201"/>
                  <a:gd name="connsiteY166" fmla="*/ 462976 h 691586"/>
                  <a:gd name="connsiteX167" fmla="*/ 338269 w 980201"/>
                  <a:gd name="connsiteY167" fmla="*/ 462976 h 691586"/>
                  <a:gd name="connsiteX168" fmla="*/ 330684 w 980201"/>
                  <a:gd name="connsiteY168" fmla="*/ 455272 h 691586"/>
                  <a:gd name="connsiteX169" fmla="*/ 326803 w 980201"/>
                  <a:gd name="connsiteY169" fmla="*/ 386889 h 691586"/>
                  <a:gd name="connsiteX170" fmla="*/ 333617 w 980201"/>
                  <a:gd name="connsiteY170" fmla="*/ 380460 h 691586"/>
                  <a:gd name="connsiteX171" fmla="*/ 368964 w 980201"/>
                  <a:gd name="connsiteY171" fmla="*/ 380519 h 691586"/>
                  <a:gd name="connsiteX172" fmla="*/ 405437 w 980201"/>
                  <a:gd name="connsiteY172" fmla="*/ 380401 h 691586"/>
                  <a:gd name="connsiteX173" fmla="*/ 412281 w 980201"/>
                  <a:gd name="connsiteY173" fmla="*/ 387245 h 691586"/>
                  <a:gd name="connsiteX174" fmla="*/ 412281 w 980201"/>
                  <a:gd name="connsiteY174" fmla="*/ 455746 h 691586"/>
                  <a:gd name="connsiteX175" fmla="*/ 404607 w 980201"/>
                  <a:gd name="connsiteY175" fmla="*/ 347424 h 691586"/>
                  <a:gd name="connsiteX176" fmla="*/ 331662 w 980201"/>
                  <a:gd name="connsiteY176" fmla="*/ 347454 h 691586"/>
                  <a:gd name="connsiteX177" fmla="*/ 324018 w 980201"/>
                  <a:gd name="connsiteY177" fmla="*/ 339899 h 691586"/>
                  <a:gd name="connsiteX178" fmla="*/ 320166 w 980201"/>
                  <a:gd name="connsiteY178" fmla="*/ 271516 h 691586"/>
                  <a:gd name="connsiteX179" fmla="*/ 326921 w 980201"/>
                  <a:gd name="connsiteY179" fmla="*/ 264968 h 691586"/>
                  <a:gd name="connsiteX180" fmla="*/ 366712 w 980201"/>
                  <a:gd name="connsiteY180" fmla="*/ 265027 h 691586"/>
                  <a:gd name="connsiteX181" fmla="*/ 405378 w 980201"/>
                  <a:gd name="connsiteY181" fmla="*/ 264938 h 691586"/>
                  <a:gd name="connsiteX182" fmla="*/ 412281 w 980201"/>
                  <a:gd name="connsiteY182" fmla="*/ 271812 h 691586"/>
                  <a:gd name="connsiteX183" fmla="*/ 412311 w 980201"/>
                  <a:gd name="connsiteY183" fmla="*/ 340313 h 691586"/>
                  <a:gd name="connsiteX184" fmla="*/ 404607 w 980201"/>
                  <a:gd name="connsiteY184" fmla="*/ 347424 h 691586"/>
                  <a:gd name="connsiteX185" fmla="*/ 403926 w 980201"/>
                  <a:gd name="connsiteY185" fmla="*/ 116144 h 691586"/>
                  <a:gd name="connsiteX186" fmla="*/ 319692 w 980201"/>
                  <a:gd name="connsiteY186" fmla="*/ 116144 h 691586"/>
                  <a:gd name="connsiteX187" fmla="*/ 310685 w 980201"/>
                  <a:gd name="connsiteY187" fmla="*/ 108529 h 691586"/>
                  <a:gd name="connsiteX188" fmla="*/ 306892 w 980201"/>
                  <a:gd name="connsiteY188" fmla="*/ 39939 h 691586"/>
                  <a:gd name="connsiteX189" fmla="*/ 313825 w 980201"/>
                  <a:gd name="connsiteY189" fmla="*/ 33214 h 691586"/>
                  <a:gd name="connsiteX190" fmla="*/ 360372 w 980201"/>
                  <a:gd name="connsiteY190" fmla="*/ 33273 h 691586"/>
                  <a:gd name="connsiteX191" fmla="*/ 404696 w 980201"/>
                  <a:gd name="connsiteY191" fmla="*/ 33154 h 691586"/>
                  <a:gd name="connsiteX192" fmla="*/ 412281 w 980201"/>
                  <a:gd name="connsiteY192" fmla="*/ 40680 h 691586"/>
                  <a:gd name="connsiteX193" fmla="*/ 412311 w 980201"/>
                  <a:gd name="connsiteY193" fmla="*/ 108263 h 691586"/>
                  <a:gd name="connsiteX194" fmla="*/ 403926 w 980201"/>
                  <a:gd name="connsiteY194" fmla="*/ 116114 h 691586"/>
                  <a:gd name="connsiteX195" fmla="*/ 534825 w 980201"/>
                  <a:gd name="connsiteY195" fmla="*/ 340728 h 691586"/>
                  <a:gd name="connsiteX196" fmla="*/ 527951 w 980201"/>
                  <a:gd name="connsiteY196" fmla="*/ 347424 h 691586"/>
                  <a:gd name="connsiteX197" fmla="*/ 489256 w 980201"/>
                  <a:gd name="connsiteY197" fmla="*/ 347306 h 691586"/>
                  <a:gd name="connsiteX198" fmla="*/ 451657 w 980201"/>
                  <a:gd name="connsiteY198" fmla="*/ 347395 h 691586"/>
                  <a:gd name="connsiteX199" fmla="*/ 445317 w 980201"/>
                  <a:gd name="connsiteY199" fmla="*/ 341291 h 691586"/>
                  <a:gd name="connsiteX200" fmla="*/ 445317 w 980201"/>
                  <a:gd name="connsiteY200" fmla="*/ 271634 h 691586"/>
                  <a:gd name="connsiteX201" fmla="*/ 452191 w 980201"/>
                  <a:gd name="connsiteY201" fmla="*/ 264879 h 691586"/>
                  <a:gd name="connsiteX202" fmla="*/ 528484 w 980201"/>
                  <a:gd name="connsiteY202" fmla="*/ 264879 h 691586"/>
                  <a:gd name="connsiteX203" fmla="*/ 534825 w 980201"/>
                  <a:gd name="connsiteY203" fmla="*/ 271012 h 691586"/>
                  <a:gd name="connsiteX204" fmla="*/ 534825 w 980201"/>
                  <a:gd name="connsiteY204" fmla="*/ 340669 h 691586"/>
                  <a:gd name="connsiteX205" fmla="*/ 534825 w 980201"/>
                  <a:gd name="connsiteY205" fmla="*/ 456072 h 691586"/>
                  <a:gd name="connsiteX206" fmla="*/ 528129 w 980201"/>
                  <a:gd name="connsiteY206" fmla="*/ 463005 h 691586"/>
                  <a:gd name="connsiteX207" fmla="*/ 451835 w 980201"/>
                  <a:gd name="connsiteY207" fmla="*/ 463005 h 691586"/>
                  <a:gd name="connsiteX208" fmla="*/ 445347 w 980201"/>
                  <a:gd name="connsiteY208" fmla="*/ 455894 h 691586"/>
                  <a:gd name="connsiteX209" fmla="*/ 445347 w 980201"/>
                  <a:gd name="connsiteY209" fmla="*/ 387334 h 691586"/>
                  <a:gd name="connsiteX210" fmla="*/ 452043 w 980201"/>
                  <a:gd name="connsiteY210" fmla="*/ 380460 h 691586"/>
                  <a:gd name="connsiteX211" fmla="*/ 490737 w 980201"/>
                  <a:gd name="connsiteY211" fmla="*/ 380579 h 691586"/>
                  <a:gd name="connsiteX212" fmla="*/ 527240 w 980201"/>
                  <a:gd name="connsiteY212" fmla="*/ 380490 h 691586"/>
                  <a:gd name="connsiteX213" fmla="*/ 534914 w 980201"/>
                  <a:gd name="connsiteY213" fmla="*/ 387541 h 691586"/>
                  <a:gd name="connsiteX214" fmla="*/ 534854 w 980201"/>
                  <a:gd name="connsiteY214" fmla="*/ 456102 h 691586"/>
                  <a:gd name="connsiteX215" fmla="*/ 534884 w 980201"/>
                  <a:gd name="connsiteY215" fmla="*/ 224199 h 691586"/>
                  <a:gd name="connsiteX216" fmla="*/ 526558 w 980201"/>
                  <a:gd name="connsiteY216" fmla="*/ 231903 h 691586"/>
                  <a:gd name="connsiteX217" fmla="*/ 453613 w 980201"/>
                  <a:gd name="connsiteY217" fmla="*/ 231903 h 691586"/>
                  <a:gd name="connsiteX218" fmla="*/ 445317 w 980201"/>
                  <a:gd name="connsiteY218" fmla="*/ 224170 h 691586"/>
                  <a:gd name="connsiteX219" fmla="*/ 445317 w 980201"/>
                  <a:gd name="connsiteY219" fmla="*/ 156765 h 691586"/>
                  <a:gd name="connsiteX220" fmla="*/ 453672 w 980201"/>
                  <a:gd name="connsiteY220" fmla="*/ 149180 h 691586"/>
                  <a:gd name="connsiteX221" fmla="*/ 490145 w 980201"/>
                  <a:gd name="connsiteY221" fmla="*/ 149298 h 691586"/>
                  <a:gd name="connsiteX222" fmla="*/ 526618 w 980201"/>
                  <a:gd name="connsiteY222" fmla="*/ 149180 h 691586"/>
                  <a:gd name="connsiteX223" fmla="*/ 534943 w 980201"/>
                  <a:gd name="connsiteY223" fmla="*/ 156794 h 691586"/>
                  <a:gd name="connsiteX224" fmla="*/ 534943 w 980201"/>
                  <a:gd name="connsiteY224" fmla="*/ 224199 h 691586"/>
                  <a:gd name="connsiteX225" fmla="*/ 525995 w 980201"/>
                  <a:gd name="connsiteY225" fmla="*/ 116173 h 691586"/>
                  <a:gd name="connsiteX226" fmla="*/ 490649 w 980201"/>
                  <a:gd name="connsiteY226" fmla="*/ 116025 h 691586"/>
                  <a:gd name="connsiteX227" fmla="*/ 453080 w 980201"/>
                  <a:gd name="connsiteY227" fmla="*/ 116144 h 691586"/>
                  <a:gd name="connsiteX228" fmla="*/ 445347 w 980201"/>
                  <a:gd name="connsiteY228" fmla="*/ 108885 h 691586"/>
                  <a:gd name="connsiteX229" fmla="*/ 445347 w 980201"/>
                  <a:gd name="connsiteY229" fmla="*/ 40384 h 691586"/>
                  <a:gd name="connsiteX230" fmla="*/ 453109 w 980201"/>
                  <a:gd name="connsiteY230" fmla="*/ 33154 h 691586"/>
                  <a:gd name="connsiteX231" fmla="*/ 527151 w 980201"/>
                  <a:gd name="connsiteY231" fmla="*/ 33095 h 691586"/>
                  <a:gd name="connsiteX232" fmla="*/ 534884 w 980201"/>
                  <a:gd name="connsiteY232" fmla="*/ 41510 h 691586"/>
                  <a:gd name="connsiteX233" fmla="*/ 534943 w 980201"/>
                  <a:gd name="connsiteY233" fmla="*/ 107818 h 691586"/>
                  <a:gd name="connsiteX234" fmla="*/ 526025 w 980201"/>
                  <a:gd name="connsiteY234" fmla="*/ 116173 h 691586"/>
                  <a:gd name="connsiteX235" fmla="*/ 653339 w 980201"/>
                  <a:gd name="connsiteY235" fmla="*/ 386682 h 691586"/>
                  <a:gd name="connsiteX236" fmla="*/ 649517 w 980201"/>
                  <a:gd name="connsiteY236" fmla="*/ 455065 h 691586"/>
                  <a:gd name="connsiteX237" fmla="*/ 640984 w 980201"/>
                  <a:gd name="connsiteY237" fmla="*/ 462976 h 691586"/>
                  <a:gd name="connsiteX238" fmla="*/ 575771 w 980201"/>
                  <a:gd name="connsiteY238" fmla="*/ 462976 h 691586"/>
                  <a:gd name="connsiteX239" fmla="*/ 567831 w 980201"/>
                  <a:gd name="connsiteY239" fmla="*/ 454887 h 691586"/>
                  <a:gd name="connsiteX240" fmla="*/ 567772 w 980201"/>
                  <a:gd name="connsiteY240" fmla="*/ 388578 h 691586"/>
                  <a:gd name="connsiteX241" fmla="*/ 576720 w 980201"/>
                  <a:gd name="connsiteY241" fmla="*/ 380401 h 691586"/>
                  <a:gd name="connsiteX242" fmla="*/ 610970 w 980201"/>
                  <a:gd name="connsiteY242" fmla="*/ 380519 h 691586"/>
                  <a:gd name="connsiteX243" fmla="*/ 647443 w 980201"/>
                  <a:gd name="connsiteY243" fmla="*/ 380430 h 691586"/>
                  <a:gd name="connsiteX244" fmla="*/ 653309 w 980201"/>
                  <a:gd name="connsiteY244" fmla="*/ 386623 h 691586"/>
                  <a:gd name="connsiteX245" fmla="*/ 659916 w 980201"/>
                  <a:gd name="connsiteY245" fmla="*/ 272257 h 691586"/>
                  <a:gd name="connsiteX246" fmla="*/ 656213 w 980201"/>
                  <a:gd name="connsiteY246" fmla="*/ 338447 h 691586"/>
                  <a:gd name="connsiteX247" fmla="*/ 647710 w 980201"/>
                  <a:gd name="connsiteY247" fmla="*/ 347513 h 691586"/>
                  <a:gd name="connsiteX248" fmla="*/ 575890 w 980201"/>
                  <a:gd name="connsiteY248" fmla="*/ 347454 h 691586"/>
                  <a:gd name="connsiteX249" fmla="*/ 567861 w 980201"/>
                  <a:gd name="connsiteY249" fmla="*/ 339513 h 691586"/>
                  <a:gd name="connsiteX250" fmla="*/ 567831 w 980201"/>
                  <a:gd name="connsiteY250" fmla="*/ 273205 h 691586"/>
                  <a:gd name="connsiteX251" fmla="*/ 576660 w 980201"/>
                  <a:gd name="connsiteY251" fmla="*/ 264879 h 691586"/>
                  <a:gd name="connsiteX252" fmla="*/ 614229 w 980201"/>
                  <a:gd name="connsiteY252" fmla="*/ 264998 h 691586"/>
                  <a:gd name="connsiteX253" fmla="*/ 652895 w 980201"/>
                  <a:gd name="connsiteY253" fmla="*/ 264909 h 691586"/>
                  <a:gd name="connsiteX254" fmla="*/ 659916 w 980201"/>
                  <a:gd name="connsiteY254" fmla="*/ 272257 h 691586"/>
                  <a:gd name="connsiteX255" fmla="*/ 666524 w 980201"/>
                  <a:gd name="connsiteY255" fmla="*/ 156824 h 691586"/>
                  <a:gd name="connsiteX256" fmla="*/ 662879 w 980201"/>
                  <a:gd name="connsiteY256" fmla="*/ 223162 h 691586"/>
                  <a:gd name="connsiteX257" fmla="*/ 653902 w 980201"/>
                  <a:gd name="connsiteY257" fmla="*/ 231903 h 691586"/>
                  <a:gd name="connsiteX258" fmla="*/ 576364 w 980201"/>
                  <a:gd name="connsiteY258" fmla="*/ 231903 h 691586"/>
                  <a:gd name="connsiteX259" fmla="*/ 567890 w 980201"/>
                  <a:gd name="connsiteY259" fmla="*/ 223073 h 691586"/>
                  <a:gd name="connsiteX260" fmla="*/ 567890 w 980201"/>
                  <a:gd name="connsiteY260" fmla="*/ 157713 h 691586"/>
                  <a:gd name="connsiteX261" fmla="*/ 576601 w 980201"/>
                  <a:gd name="connsiteY261" fmla="*/ 149091 h 691586"/>
                  <a:gd name="connsiteX262" fmla="*/ 617577 w 980201"/>
                  <a:gd name="connsiteY262" fmla="*/ 149239 h 691586"/>
                  <a:gd name="connsiteX263" fmla="*/ 659679 w 980201"/>
                  <a:gd name="connsiteY263" fmla="*/ 149120 h 691586"/>
                  <a:gd name="connsiteX264" fmla="*/ 666553 w 980201"/>
                  <a:gd name="connsiteY264" fmla="*/ 156794 h 691586"/>
                  <a:gd name="connsiteX265" fmla="*/ 673131 w 980201"/>
                  <a:gd name="connsiteY265" fmla="*/ 41569 h 691586"/>
                  <a:gd name="connsiteX266" fmla="*/ 669575 w 980201"/>
                  <a:gd name="connsiteY266" fmla="*/ 106841 h 691586"/>
                  <a:gd name="connsiteX267" fmla="*/ 659946 w 980201"/>
                  <a:gd name="connsiteY267" fmla="*/ 116203 h 691586"/>
                  <a:gd name="connsiteX268" fmla="*/ 617844 w 980201"/>
                  <a:gd name="connsiteY268" fmla="*/ 116025 h 691586"/>
                  <a:gd name="connsiteX269" fmla="*/ 576838 w 980201"/>
                  <a:gd name="connsiteY269" fmla="*/ 116144 h 691586"/>
                  <a:gd name="connsiteX270" fmla="*/ 567861 w 980201"/>
                  <a:gd name="connsiteY270" fmla="*/ 107729 h 691586"/>
                  <a:gd name="connsiteX271" fmla="*/ 567890 w 980201"/>
                  <a:gd name="connsiteY271" fmla="*/ 41243 h 691586"/>
                  <a:gd name="connsiteX272" fmla="*/ 576038 w 980201"/>
                  <a:gd name="connsiteY272" fmla="*/ 33125 h 691586"/>
                  <a:gd name="connsiteX273" fmla="*/ 665813 w 980201"/>
                  <a:gd name="connsiteY273" fmla="*/ 33125 h 691586"/>
                  <a:gd name="connsiteX274" fmla="*/ 673160 w 980201"/>
                  <a:gd name="connsiteY274" fmla="*/ 41569 h 691586"/>
                  <a:gd name="connsiteX275" fmla="*/ 836473 w 980201"/>
                  <a:gd name="connsiteY275" fmla="*/ 108885 h 691586"/>
                  <a:gd name="connsiteX276" fmla="*/ 844591 w 980201"/>
                  <a:gd name="connsiteY276" fmla="*/ 39732 h 691586"/>
                  <a:gd name="connsiteX277" fmla="*/ 852235 w 980201"/>
                  <a:gd name="connsiteY277" fmla="*/ 33184 h 691586"/>
                  <a:gd name="connsiteX278" fmla="*/ 889834 w 980201"/>
                  <a:gd name="connsiteY278" fmla="*/ 33243 h 691586"/>
                  <a:gd name="connsiteX279" fmla="*/ 927433 w 980201"/>
                  <a:gd name="connsiteY279" fmla="*/ 33154 h 691586"/>
                  <a:gd name="connsiteX280" fmla="*/ 932884 w 980201"/>
                  <a:gd name="connsiteY280" fmla="*/ 39554 h 691586"/>
                  <a:gd name="connsiteX281" fmla="*/ 920648 w 980201"/>
                  <a:gd name="connsiteY281" fmla="*/ 109152 h 691586"/>
                  <a:gd name="connsiteX282" fmla="*/ 913211 w 980201"/>
                  <a:gd name="connsiteY282" fmla="*/ 116085 h 691586"/>
                  <a:gd name="connsiteX283" fmla="*/ 842428 w 980201"/>
                  <a:gd name="connsiteY283" fmla="*/ 116085 h 691586"/>
                  <a:gd name="connsiteX284" fmla="*/ 836473 w 980201"/>
                  <a:gd name="connsiteY284" fmla="*/ 108826 h 691586"/>
                  <a:gd name="connsiteX285" fmla="*/ 823081 w 980201"/>
                  <a:gd name="connsiteY285" fmla="*/ 225029 h 691586"/>
                  <a:gd name="connsiteX286" fmla="*/ 831229 w 980201"/>
                  <a:gd name="connsiteY286" fmla="*/ 155965 h 691586"/>
                  <a:gd name="connsiteX287" fmla="*/ 838547 w 980201"/>
                  <a:gd name="connsiteY287" fmla="*/ 149180 h 691586"/>
                  <a:gd name="connsiteX288" fmla="*/ 872797 w 980201"/>
                  <a:gd name="connsiteY288" fmla="*/ 149269 h 691586"/>
                  <a:gd name="connsiteX289" fmla="*/ 907048 w 980201"/>
                  <a:gd name="connsiteY289" fmla="*/ 149180 h 691586"/>
                  <a:gd name="connsiteX290" fmla="*/ 912678 w 980201"/>
                  <a:gd name="connsiteY290" fmla="*/ 156291 h 691586"/>
                  <a:gd name="connsiteX291" fmla="*/ 900737 w 980201"/>
                  <a:gd name="connsiteY291" fmla="*/ 224762 h 691586"/>
                  <a:gd name="connsiteX292" fmla="*/ 892382 w 980201"/>
                  <a:gd name="connsiteY292" fmla="*/ 231873 h 691586"/>
                  <a:gd name="connsiteX293" fmla="*/ 829392 w 980201"/>
                  <a:gd name="connsiteY293" fmla="*/ 231873 h 691586"/>
                  <a:gd name="connsiteX294" fmla="*/ 823051 w 980201"/>
                  <a:gd name="connsiteY294" fmla="*/ 225029 h 691586"/>
                  <a:gd name="connsiteX295" fmla="*/ 825303 w 980201"/>
                  <a:gd name="connsiteY295" fmla="*/ 264909 h 691586"/>
                  <a:gd name="connsiteX296" fmla="*/ 856265 w 980201"/>
                  <a:gd name="connsiteY296" fmla="*/ 264998 h 691586"/>
                  <a:gd name="connsiteX297" fmla="*/ 887227 w 980201"/>
                  <a:gd name="connsiteY297" fmla="*/ 264879 h 691586"/>
                  <a:gd name="connsiteX298" fmla="*/ 892738 w 980201"/>
                  <a:gd name="connsiteY298" fmla="*/ 271960 h 691586"/>
                  <a:gd name="connsiteX299" fmla="*/ 880797 w 980201"/>
                  <a:gd name="connsiteY299" fmla="*/ 340491 h 691586"/>
                  <a:gd name="connsiteX300" fmla="*/ 872383 w 980201"/>
                  <a:gd name="connsiteY300" fmla="*/ 347365 h 691586"/>
                  <a:gd name="connsiteX301" fmla="*/ 815970 w 980201"/>
                  <a:gd name="connsiteY301" fmla="*/ 347365 h 691586"/>
                  <a:gd name="connsiteX302" fmla="*/ 809748 w 980201"/>
                  <a:gd name="connsiteY302" fmla="*/ 340639 h 691586"/>
                  <a:gd name="connsiteX303" fmla="*/ 817925 w 980201"/>
                  <a:gd name="connsiteY303" fmla="*/ 271486 h 691586"/>
                  <a:gd name="connsiteX304" fmla="*/ 825303 w 980201"/>
                  <a:gd name="connsiteY304" fmla="*/ 264850 h 691586"/>
                  <a:gd name="connsiteX305" fmla="*/ 702493 w 980201"/>
                  <a:gd name="connsiteY305" fmla="*/ 109270 h 691586"/>
                  <a:gd name="connsiteX306" fmla="*/ 706285 w 980201"/>
                  <a:gd name="connsiteY306" fmla="*/ 40710 h 691586"/>
                  <a:gd name="connsiteX307" fmla="*/ 715233 w 980201"/>
                  <a:gd name="connsiteY307" fmla="*/ 33125 h 691586"/>
                  <a:gd name="connsiteX308" fmla="*/ 759557 w 980201"/>
                  <a:gd name="connsiteY308" fmla="*/ 33243 h 691586"/>
                  <a:gd name="connsiteX309" fmla="*/ 804978 w 980201"/>
                  <a:gd name="connsiteY309" fmla="*/ 33125 h 691586"/>
                  <a:gd name="connsiteX310" fmla="*/ 811437 w 980201"/>
                  <a:gd name="connsiteY310" fmla="*/ 40087 h 691586"/>
                  <a:gd name="connsiteX311" fmla="*/ 803111 w 980201"/>
                  <a:gd name="connsiteY311" fmla="*/ 110426 h 691586"/>
                  <a:gd name="connsiteX312" fmla="*/ 795852 w 980201"/>
                  <a:gd name="connsiteY312" fmla="*/ 116025 h 691586"/>
                  <a:gd name="connsiteX313" fmla="*/ 709426 w 980201"/>
                  <a:gd name="connsiteY313" fmla="*/ 116055 h 691586"/>
                  <a:gd name="connsiteX314" fmla="*/ 702522 w 980201"/>
                  <a:gd name="connsiteY314" fmla="*/ 109240 h 691586"/>
                  <a:gd name="connsiteX315" fmla="*/ 695826 w 980201"/>
                  <a:gd name="connsiteY315" fmla="*/ 225266 h 691586"/>
                  <a:gd name="connsiteX316" fmla="*/ 699619 w 980201"/>
                  <a:gd name="connsiteY316" fmla="*/ 156735 h 691586"/>
                  <a:gd name="connsiteX317" fmla="*/ 708478 w 980201"/>
                  <a:gd name="connsiteY317" fmla="*/ 149150 h 691586"/>
                  <a:gd name="connsiteX318" fmla="*/ 749454 w 980201"/>
                  <a:gd name="connsiteY318" fmla="*/ 149269 h 691586"/>
                  <a:gd name="connsiteX319" fmla="*/ 790430 w 980201"/>
                  <a:gd name="connsiteY319" fmla="*/ 149150 h 691586"/>
                  <a:gd name="connsiteX320" fmla="*/ 798045 w 980201"/>
                  <a:gd name="connsiteY320" fmla="*/ 157002 h 691586"/>
                  <a:gd name="connsiteX321" fmla="*/ 789897 w 980201"/>
                  <a:gd name="connsiteY321" fmla="*/ 225118 h 691586"/>
                  <a:gd name="connsiteX322" fmla="*/ 782608 w 980201"/>
                  <a:gd name="connsiteY322" fmla="*/ 231873 h 691586"/>
                  <a:gd name="connsiteX323" fmla="*/ 702878 w 980201"/>
                  <a:gd name="connsiteY323" fmla="*/ 231843 h 691586"/>
                  <a:gd name="connsiteX324" fmla="*/ 695856 w 980201"/>
                  <a:gd name="connsiteY324" fmla="*/ 225295 h 691586"/>
                  <a:gd name="connsiteX325" fmla="*/ 771409 w 980201"/>
                  <a:gd name="connsiteY325" fmla="*/ 388015 h 691586"/>
                  <a:gd name="connsiteX326" fmla="*/ 763290 w 980201"/>
                  <a:gd name="connsiteY326" fmla="*/ 455983 h 691586"/>
                  <a:gd name="connsiteX327" fmla="*/ 756357 w 980201"/>
                  <a:gd name="connsiteY327" fmla="*/ 462976 h 691586"/>
                  <a:gd name="connsiteX328" fmla="*/ 688952 w 980201"/>
                  <a:gd name="connsiteY328" fmla="*/ 462976 h 691586"/>
                  <a:gd name="connsiteX329" fmla="*/ 682553 w 980201"/>
                  <a:gd name="connsiteY329" fmla="*/ 456042 h 691586"/>
                  <a:gd name="connsiteX330" fmla="*/ 686375 w 980201"/>
                  <a:gd name="connsiteY330" fmla="*/ 387660 h 691586"/>
                  <a:gd name="connsiteX331" fmla="*/ 694197 w 980201"/>
                  <a:gd name="connsiteY331" fmla="*/ 380460 h 691586"/>
                  <a:gd name="connsiteX332" fmla="*/ 730669 w 980201"/>
                  <a:gd name="connsiteY332" fmla="*/ 380608 h 691586"/>
                  <a:gd name="connsiteX333" fmla="*/ 764920 w 980201"/>
                  <a:gd name="connsiteY333" fmla="*/ 380460 h 691586"/>
                  <a:gd name="connsiteX334" fmla="*/ 771409 w 980201"/>
                  <a:gd name="connsiteY334" fmla="*/ 388075 h 691586"/>
                  <a:gd name="connsiteX335" fmla="*/ 776445 w 980201"/>
                  <a:gd name="connsiteY335" fmla="*/ 341943 h 691586"/>
                  <a:gd name="connsiteX336" fmla="*/ 770431 w 980201"/>
                  <a:gd name="connsiteY336" fmla="*/ 347365 h 691586"/>
                  <a:gd name="connsiteX337" fmla="*/ 695263 w 980201"/>
                  <a:gd name="connsiteY337" fmla="*/ 347365 h 691586"/>
                  <a:gd name="connsiteX338" fmla="*/ 689130 w 980201"/>
                  <a:gd name="connsiteY338" fmla="*/ 341321 h 691586"/>
                  <a:gd name="connsiteX339" fmla="*/ 692982 w 980201"/>
                  <a:gd name="connsiteY339" fmla="*/ 271812 h 691586"/>
                  <a:gd name="connsiteX340" fmla="*/ 701159 w 980201"/>
                  <a:gd name="connsiteY340" fmla="*/ 264879 h 691586"/>
                  <a:gd name="connsiteX341" fmla="*/ 739825 w 980201"/>
                  <a:gd name="connsiteY341" fmla="*/ 264998 h 691586"/>
                  <a:gd name="connsiteX342" fmla="*/ 778490 w 980201"/>
                  <a:gd name="connsiteY342" fmla="*/ 264879 h 691586"/>
                  <a:gd name="connsiteX343" fmla="*/ 784741 w 980201"/>
                  <a:gd name="connsiteY343" fmla="*/ 271753 h 691586"/>
                  <a:gd name="connsiteX344" fmla="*/ 776416 w 980201"/>
                  <a:gd name="connsiteY344" fmla="*/ 341913 h 691586"/>
                  <a:gd name="connsiteX345" fmla="*/ 853095 w 980201"/>
                  <a:gd name="connsiteY345" fmla="*/ 502500 h 691586"/>
                  <a:gd name="connsiteX346" fmla="*/ 841065 w 980201"/>
                  <a:gd name="connsiteY346" fmla="*/ 570942 h 691586"/>
                  <a:gd name="connsiteX347" fmla="*/ 832147 w 980201"/>
                  <a:gd name="connsiteY347" fmla="*/ 578675 h 691586"/>
                  <a:gd name="connsiteX348" fmla="*/ 809481 w 980201"/>
                  <a:gd name="connsiteY348" fmla="*/ 578556 h 691586"/>
                  <a:gd name="connsiteX349" fmla="*/ 784741 w 980201"/>
                  <a:gd name="connsiteY349" fmla="*/ 576838 h 691586"/>
                  <a:gd name="connsiteX350" fmla="*/ 786193 w 980201"/>
                  <a:gd name="connsiteY350" fmla="*/ 549372 h 691586"/>
                  <a:gd name="connsiteX351" fmla="*/ 791349 w 980201"/>
                  <a:gd name="connsiteY351" fmla="*/ 503300 h 691586"/>
                  <a:gd name="connsiteX352" fmla="*/ 799319 w 980201"/>
                  <a:gd name="connsiteY352" fmla="*/ 495952 h 691586"/>
                  <a:gd name="connsiteX353" fmla="*/ 846843 w 980201"/>
                  <a:gd name="connsiteY353" fmla="*/ 495982 h 691586"/>
                  <a:gd name="connsiteX354" fmla="*/ 853154 w 980201"/>
                  <a:gd name="connsiteY354" fmla="*/ 502470 h 691586"/>
                  <a:gd name="connsiteX355" fmla="*/ 852532 w 980201"/>
                  <a:gd name="connsiteY355" fmla="*/ 462916 h 691586"/>
                  <a:gd name="connsiteX356" fmla="*/ 828207 w 980201"/>
                  <a:gd name="connsiteY356" fmla="*/ 462827 h 691586"/>
                  <a:gd name="connsiteX357" fmla="*/ 821570 w 980201"/>
                  <a:gd name="connsiteY357" fmla="*/ 462827 h 691586"/>
                  <a:gd name="connsiteX358" fmla="*/ 797334 w 980201"/>
                  <a:gd name="connsiteY358" fmla="*/ 460931 h 691586"/>
                  <a:gd name="connsiteX359" fmla="*/ 798815 w 980201"/>
                  <a:gd name="connsiteY359" fmla="*/ 437525 h 691586"/>
                  <a:gd name="connsiteX360" fmla="*/ 804622 w 980201"/>
                  <a:gd name="connsiteY360" fmla="*/ 388134 h 691586"/>
                  <a:gd name="connsiteX361" fmla="*/ 812089 w 980201"/>
                  <a:gd name="connsiteY361" fmla="*/ 380430 h 691586"/>
                  <a:gd name="connsiteX362" fmla="*/ 867405 w 980201"/>
                  <a:gd name="connsiteY362" fmla="*/ 380430 h 691586"/>
                  <a:gd name="connsiteX363" fmla="*/ 872916 w 980201"/>
                  <a:gd name="connsiteY363" fmla="*/ 387423 h 691586"/>
                  <a:gd name="connsiteX364" fmla="*/ 860946 w 980201"/>
                  <a:gd name="connsiteY364" fmla="*/ 455954 h 691586"/>
                  <a:gd name="connsiteX365" fmla="*/ 852561 w 980201"/>
                  <a:gd name="connsiteY365" fmla="*/ 462916 h 691586"/>
                  <a:gd name="connsiteX366" fmla="*/ 946395 w 980201"/>
                  <a:gd name="connsiteY366" fmla="*/ 642199 h 691586"/>
                  <a:gd name="connsiteX367" fmla="*/ 877745 w 980201"/>
                  <a:gd name="connsiteY367" fmla="*/ 592482 h 691586"/>
                  <a:gd name="connsiteX368" fmla="*/ 873064 w 980201"/>
                  <a:gd name="connsiteY368" fmla="*/ 580690 h 691586"/>
                  <a:gd name="connsiteX369" fmla="*/ 923373 w 980201"/>
                  <a:gd name="connsiteY369" fmla="*/ 288700 h 691586"/>
                  <a:gd name="connsiteX370" fmla="*/ 946395 w 980201"/>
                  <a:gd name="connsiteY370" fmla="*/ 161683 h 691586"/>
                  <a:gd name="connsiteX371" fmla="*/ 946395 w 980201"/>
                  <a:gd name="connsiteY371" fmla="*/ 642258 h 691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Lst>
                <a:rect l="l" t="t" r="r" b="b"/>
                <a:pathLst>
                  <a:path w="980201" h="691586">
                    <a:moveTo>
                      <a:pt x="943995" y="30"/>
                    </a:moveTo>
                    <a:cubicBezTo>
                      <a:pt x="792889" y="30"/>
                      <a:pt x="641813" y="30"/>
                      <a:pt x="490708" y="30"/>
                    </a:cubicBezTo>
                    <a:cubicBezTo>
                      <a:pt x="339602" y="30"/>
                      <a:pt x="187786" y="30"/>
                      <a:pt x="36325" y="30"/>
                    </a:cubicBezTo>
                    <a:cubicBezTo>
                      <a:pt x="11674" y="30"/>
                      <a:pt x="119" y="11288"/>
                      <a:pt x="119" y="35495"/>
                    </a:cubicBezTo>
                    <a:cubicBezTo>
                      <a:pt x="119" y="246806"/>
                      <a:pt x="119" y="458116"/>
                      <a:pt x="0" y="669398"/>
                    </a:cubicBezTo>
                    <a:cubicBezTo>
                      <a:pt x="0" y="678108"/>
                      <a:pt x="1067" y="685841"/>
                      <a:pt x="9659" y="689930"/>
                    </a:cubicBezTo>
                    <a:cubicBezTo>
                      <a:pt x="17659" y="693752"/>
                      <a:pt x="24414" y="690404"/>
                      <a:pt x="31080" y="685515"/>
                    </a:cubicBezTo>
                    <a:cubicBezTo>
                      <a:pt x="62309" y="662583"/>
                      <a:pt x="93774" y="639976"/>
                      <a:pt x="124973" y="616985"/>
                    </a:cubicBezTo>
                    <a:cubicBezTo>
                      <a:pt x="130040" y="613252"/>
                      <a:pt x="134988" y="611711"/>
                      <a:pt x="141210" y="611740"/>
                    </a:cubicBezTo>
                    <a:cubicBezTo>
                      <a:pt x="180379" y="611948"/>
                      <a:pt x="219518" y="611948"/>
                      <a:pt x="258687" y="611770"/>
                    </a:cubicBezTo>
                    <a:cubicBezTo>
                      <a:pt x="270360" y="611711"/>
                      <a:pt x="277056" y="605578"/>
                      <a:pt x="277264" y="595771"/>
                    </a:cubicBezTo>
                    <a:cubicBezTo>
                      <a:pt x="277471" y="585964"/>
                      <a:pt x="270864" y="579386"/>
                      <a:pt x="259457" y="578705"/>
                    </a:cubicBezTo>
                    <a:cubicBezTo>
                      <a:pt x="252465" y="578290"/>
                      <a:pt x="245413" y="578319"/>
                      <a:pt x="238421" y="578675"/>
                    </a:cubicBezTo>
                    <a:cubicBezTo>
                      <a:pt x="233177" y="578942"/>
                      <a:pt x="230717" y="577875"/>
                      <a:pt x="230125" y="571772"/>
                    </a:cubicBezTo>
                    <a:cubicBezTo>
                      <a:pt x="227843" y="549017"/>
                      <a:pt x="224969" y="526292"/>
                      <a:pt x="222066" y="503596"/>
                    </a:cubicBezTo>
                    <a:cubicBezTo>
                      <a:pt x="221355" y="497967"/>
                      <a:pt x="222510" y="495804"/>
                      <a:pt x="228792" y="495922"/>
                    </a:cubicBezTo>
                    <a:cubicBezTo>
                      <a:pt x="249828" y="496308"/>
                      <a:pt x="270894" y="496308"/>
                      <a:pt x="291960" y="495922"/>
                    </a:cubicBezTo>
                    <a:cubicBezTo>
                      <a:pt x="298093" y="495804"/>
                      <a:pt x="300256" y="497611"/>
                      <a:pt x="300522" y="503774"/>
                    </a:cubicBezTo>
                    <a:cubicBezTo>
                      <a:pt x="301352" y="523684"/>
                      <a:pt x="302744" y="543595"/>
                      <a:pt x="303870" y="563505"/>
                    </a:cubicBezTo>
                    <a:cubicBezTo>
                      <a:pt x="304581" y="576305"/>
                      <a:pt x="311040" y="583979"/>
                      <a:pt x="321084" y="583741"/>
                    </a:cubicBezTo>
                    <a:cubicBezTo>
                      <a:pt x="331306" y="583475"/>
                      <a:pt x="337647" y="575594"/>
                      <a:pt x="337084" y="562824"/>
                    </a:cubicBezTo>
                    <a:cubicBezTo>
                      <a:pt x="336225" y="543269"/>
                      <a:pt x="335217" y="523714"/>
                      <a:pt x="333647" y="504218"/>
                    </a:cubicBezTo>
                    <a:cubicBezTo>
                      <a:pt x="333143" y="497878"/>
                      <a:pt x="334477" y="495745"/>
                      <a:pt x="341054" y="495952"/>
                    </a:cubicBezTo>
                    <a:cubicBezTo>
                      <a:pt x="355068" y="496397"/>
                      <a:pt x="369142" y="495804"/>
                      <a:pt x="383156" y="496189"/>
                    </a:cubicBezTo>
                    <a:cubicBezTo>
                      <a:pt x="392608" y="496456"/>
                      <a:pt x="405141" y="491923"/>
                      <a:pt x="410592" y="498293"/>
                    </a:cubicBezTo>
                    <a:cubicBezTo>
                      <a:pt x="415214" y="503715"/>
                      <a:pt x="411985" y="515862"/>
                      <a:pt x="412192" y="525047"/>
                    </a:cubicBezTo>
                    <a:cubicBezTo>
                      <a:pt x="412192" y="525788"/>
                      <a:pt x="412192" y="526529"/>
                      <a:pt x="412192" y="527269"/>
                    </a:cubicBezTo>
                    <a:cubicBezTo>
                      <a:pt x="412637" y="538262"/>
                      <a:pt x="418177" y="544691"/>
                      <a:pt x="427688" y="545165"/>
                    </a:cubicBezTo>
                    <a:cubicBezTo>
                      <a:pt x="437614" y="545669"/>
                      <a:pt x="444695" y="539032"/>
                      <a:pt x="445347" y="528069"/>
                    </a:cubicBezTo>
                    <a:cubicBezTo>
                      <a:pt x="445732" y="521433"/>
                      <a:pt x="446028" y="514707"/>
                      <a:pt x="445317" y="508129"/>
                    </a:cubicBezTo>
                    <a:cubicBezTo>
                      <a:pt x="444339" y="498915"/>
                      <a:pt x="446532" y="495241"/>
                      <a:pt x="456991" y="495774"/>
                    </a:cubicBezTo>
                    <a:cubicBezTo>
                      <a:pt x="476516" y="496811"/>
                      <a:pt x="496130" y="496071"/>
                      <a:pt x="515714" y="496071"/>
                    </a:cubicBezTo>
                    <a:cubicBezTo>
                      <a:pt x="527902" y="496071"/>
                      <a:pt x="534252" y="502006"/>
                      <a:pt x="534765" y="513877"/>
                    </a:cubicBezTo>
                    <a:cubicBezTo>
                      <a:pt x="534854" y="516070"/>
                      <a:pt x="534973" y="518351"/>
                      <a:pt x="535625" y="520425"/>
                    </a:cubicBezTo>
                    <a:cubicBezTo>
                      <a:pt x="538232" y="528929"/>
                      <a:pt x="544306" y="533580"/>
                      <a:pt x="552987" y="532692"/>
                    </a:cubicBezTo>
                    <a:cubicBezTo>
                      <a:pt x="561520" y="531832"/>
                      <a:pt x="567150" y="526618"/>
                      <a:pt x="567831" y="517522"/>
                    </a:cubicBezTo>
                    <a:cubicBezTo>
                      <a:pt x="568157" y="513107"/>
                      <a:pt x="568335" y="508633"/>
                      <a:pt x="567920" y="504248"/>
                    </a:cubicBezTo>
                    <a:cubicBezTo>
                      <a:pt x="567357" y="498174"/>
                      <a:pt x="569194" y="495834"/>
                      <a:pt x="575771" y="495952"/>
                    </a:cubicBezTo>
                    <a:cubicBezTo>
                      <a:pt x="596808" y="496367"/>
                      <a:pt x="617903" y="496456"/>
                      <a:pt x="638939" y="495922"/>
                    </a:cubicBezTo>
                    <a:cubicBezTo>
                      <a:pt x="646672" y="495715"/>
                      <a:pt x="646939" y="498767"/>
                      <a:pt x="646465" y="505107"/>
                    </a:cubicBezTo>
                    <a:cubicBezTo>
                      <a:pt x="644954" y="524603"/>
                      <a:pt x="644184" y="544187"/>
                      <a:pt x="643028" y="563713"/>
                    </a:cubicBezTo>
                    <a:cubicBezTo>
                      <a:pt x="642643" y="570379"/>
                      <a:pt x="643947" y="576216"/>
                      <a:pt x="649665" y="580334"/>
                    </a:cubicBezTo>
                    <a:cubicBezTo>
                      <a:pt x="654880" y="584067"/>
                      <a:pt x="660598" y="584838"/>
                      <a:pt x="666375" y="582053"/>
                    </a:cubicBezTo>
                    <a:cubicBezTo>
                      <a:pt x="673012" y="578882"/>
                      <a:pt x="675886" y="573194"/>
                      <a:pt x="676271" y="565994"/>
                    </a:cubicBezTo>
                    <a:cubicBezTo>
                      <a:pt x="677397" y="545343"/>
                      <a:pt x="678642" y="524692"/>
                      <a:pt x="679768" y="504041"/>
                    </a:cubicBezTo>
                    <a:cubicBezTo>
                      <a:pt x="680034" y="499330"/>
                      <a:pt x="680242" y="495804"/>
                      <a:pt x="686938" y="495952"/>
                    </a:cubicBezTo>
                    <a:cubicBezTo>
                      <a:pt x="708715" y="496397"/>
                      <a:pt x="730521" y="496308"/>
                      <a:pt x="752328" y="495982"/>
                    </a:cubicBezTo>
                    <a:cubicBezTo>
                      <a:pt x="758520" y="495893"/>
                      <a:pt x="758728" y="498708"/>
                      <a:pt x="758165" y="503389"/>
                    </a:cubicBezTo>
                    <a:cubicBezTo>
                      <a:pt x="755320" y="526470"/>
                      <a:pt x="752446" y="549550"/>
                      <a:pt x="749987" y="572660"/>
                    </a:cubicBezTo>
                    <a:cubicBezTo>
                      <a:pt x="749484" y="577520"/>
                      <a:pt x="747706" y="578823"/>
                      <a:pt x="743143" y="578675"/>
                    </a:cubicBezTo>
                    <a:cubicBezTo>
                      <a:pt x="735410" y="578408"/>
                      <a:pt x="727618" y="578260"/>
                      <a:pt x="719885" y="578794"/>
                    </a:cubicBezTo>
                    <a:cubicBezTo>
                      <a:pt x="709129" y="579534"/>
                      <a:pt x="702878" y="586082"/>
                      <a:pt x="702937" y="595534"/>
                    </a:cubicBezTo>
                    <a:cubicBezTo>
                      <a:pt x="703026" y="605726"/>
                      <a:pt x="709900" y="611770"/>
                      <a:pt x="722373" y="611800"/>
                    </a:cubicBezTo>
                    <a:cubicBezTo>
                      <a:pt x="761157" y="611948"/>
                      <a:pt x="799941" y="611977"/>
                      <a:pt x="838754" y="611711"/>
                    </a:cubicBezTo>
                    <a:cubicBezTo>
                      <a:pt x="845421" y="611652"/>
                      <a:pt x="850635" y="613489"/>
                      <a:pt x="855968" y="617429"/>
                    </a:cubicBezTo>
                    <a:cubicBezTo>
                      <a:pt x="886871" y="640184"/>
                      <a:pt x="918070" y="662553"/>
                      <a:pt x="948973" y="685278"/>
                    </a:cubicBezTo>
                    <a:cubicBezTo>
                      <a:pt x="955965" y="690434"/>
                      <a:pt x="962809" y="693900"/>
                      <a:pt x="971283" y="689456"/>
                    </a:cubicBezTo>
                    <a:cubicBezTo>
                      <a:pt x="979371" y="685219"/>
                      <a:pt x="980231" y="677842"/>
                      <a:pt x="980201" y="669605"/>
                    </a:cubicBezTo>
                    <a:cubicBezTo>
                      <a:pt x="980082" y="458294"/>
                      <a:pt x="980112" y="246984"/>
                      <a:pt x="980112" y="35702"/>
                    </a:cubicBezTo>
                    <a:cubicBezTo>
                      <a:pt x="980112" y="11407"/>
                      <a:pt x="968587" y="0"/>
                      <a:pt x="944143" y="0"/>
                    </a:cubicBezTo>
                    <a:close/>
                    <a:moveTo>
                      <a:pt x="280405" y="155787"/>
                    </a:moveTo>
                    <a:cubicBezTo>
                      <a:pt x="281471" y="179016"/>
                      <a:pt x="282834" y="202215"/>
                      <a:pt x="284286" y="225414"/>
                    </a:cubicBezTo>
                    <a:cubicBezTo>
                      <a:pt x="284582" y="230154"/>
                      <a:pt x="283249" y="231903"/>
                      <a:pt x="278271" y="231843"/>
                    </a:cubicBezTo>
                    <a:cubicBezTo>
                      <a:pt x="250954" y="231666"/>
                      <a:pt x="223636" y="231666"/>
                      <a:pt x="196319" y="231843"/>
                    </a:cubicBezTo>
                    <a:cubicBezTo>
                      <a:pt x="191934" y="231843"/>
                      <a:pt x="190837" y="230154"/>
                      <a:pt x="190393" y="226095"/>
                    </a:cubicBezTo>
                    <a:cubicBezTo>
                      <a:pt x="187786" y="202630"/>
                      <a:pt x="185030" y="179193"/>
                      <a:pt x="182008" y="155787"/>
                    </a:cubicBezTo>
                    <a:cubicBezTo>
                      <a:pt x="181238" y="149891"/>
                      <a:pt x="183786" y="149120"/>
                      <a:pt x="188734" y="149209"/>
                    </a:cubicBezTo>
                    <a:cubicBezTo>
                      <a:pt x="202748" y="149446"/>
                      <a:pt x="216792" y="149298"/>
                      <a:pt x="230806" y="149298"/>
                    </a:cubicBezTo>
                    <a:cubicBezTo>
                      <a:pt x="244821" y="149298"/>
                      <a:pt x="258865" y="149476"/>
                      <a:pt x="272879" y="149209"/>
                    </a:cubicBezTo>
                    <a:cubicBezTo>
                      <a:pt x="277886" y="149120"/>
                      <a:pt x="280138" y="150424"/>
                      <a:pt x="280375" y="155787"/>
                    </a:cubicBezTo>
                    <a:close/>
                    <a:moveTo>
                      <a:pt x="175964" y="33184"/>
                    </a:moveTo>
                    <a:cubicBezTo>
                      <a:pt x="191104" y="33480"/>
                      <a:pt x="206244" y="33302"/>
                      <a:pt x="221384" y="33302"/>
                    </a:cubicBezTo>
                    <a:cubicBezTo>
                      <a:pt x="236525" y="33302"/>
                      <a:pt x="250924" y="33510"/>
                      <a:pt x="265709" y="33184"/>
                    </a:cubicBezTo>
                    <a:cubicBezTo>
                      <a:pt x="271249" y="33065"/>
                      <a:pt x="273590" y="34458"/>
                      <a:pt x="273827" y="40413"/>
                    </a:cubicBezTo>
                    <a:cubicBezTo>
                      <a:pt x="274805" y="63287"/>
                      <a:pt x="276079" y="86130"/>
                      <a:pt x="277679" y="108974"/>
                    </a:cubicBezTo>
                    <a:cubicBezTo>
                      <a:pt x="278123" y="115403"/>
                      <a:pt x="275338" y="116173"/>
                      <a:pt x="270005" y="116144"/>
                    </a:cubicBezTo>
                    <a:cubicBezTo>
                      <a:pt x="241561" y="115966"/>
                      <a:pt x="213148" y="115996"/>
                      <a:pt x="184704" y="116144"/>
                    </a:cubicBezTo>
                    <a:cubicBezTo>
                      <a:pt x="179934" y="116144"/>
                      <a:pt x="177564" y="115344"/>
                      <a:pt x="177001" y="109744"/>
                    </a:cubicBezTo>
                    <a:cubicBezTo>
                      <a:pt x="174631" y="86634"/>
                      <a:pt x="171786" y="63553"/>
                      <a:pt x="168764" y="40502"/>
                    </a:cubicBezTo>
                    <a:cubicBezTo>
                      <a:pt x="167935" y="34221"/>
                      <a:pt x="170394" y="33065"/>
                      <a:pt x="175964" y="33184"/>
                    </a:cubicBezTo>
                    <a:close/>
                    <a:moveTo>
                      <a:pt x="163935" y="285886"/>
                    </a:moveTo>
                    <a:cubicBezTo>
                      <a:pt x="165831" y="303841"/>
                      <a:pt x="167668" y="321825"/>
                      <a:pt x="170275" y="339662"/>
                    </a:cubicBezTo>
                    <a:cubicBezTo>
                      <a:pt x="171283" y="346535"/>
                      <a:pt x="169090" y="347572"/>
                      <a:pt x="163016" y="347454"/>
                    </a:cubicBezTo>
                    <a:cubicBezTo>
                      <a:pt x="144587" y="347098"/>
                      <a:pt x="126129" y="347306"/>
                      <a:pt x="107700" y="347365"/>
                    </a:cubicBezTo>
                    <a:cubicBezTo>
                      <a:pt x="103492" y="347365"/>
                      <a:pt x="100411" y="347661"/>
                      <a:pt x="99463" y="341617"/>
                    </a:cubicBezTo>
                    <a:cubicBezTo>
                      <a:pt x="95819" y="317973"/>
                      <a:pt x="91523" y="294419"/>
                      <a:pt x="87138" y="270894"/>
                    </a:cubicBezTo>
                    <a:cubicBezTo>
                      <a:pt x="86071" y="265205"/>
                      <a:pt x="88649" y="264909"/>
                      <a:pt x="92945" y="264968"/>
                    </a:cubicBezTo>
                    <a:cubicBezTo>
                      <a:pt x="103255" y="265146"/>
                      <a:pt x="113596" y="265027"/>
                      <a:pt x="123936" y="265027"/>
                    </a:cubicBezTo>
                    <a:cubicBezTo>
                      <a:pt x="129477" y="265027"/>
                      <a:pt x="134988" y="265027"/>
                      <a:pt x="140528" y="265027"/>
                    </a:cubicBezTo>
                    <a:cubicBezTo>
                      <a:pt x="161890" y="265027"/>
                      <a:pt x="161772" y="265027"/>
                      <a:pt x="163964" y="285886"/>
                    </a:cubicBezTo>
                    <a:close/>
                    <a:moveTo>
                      <a:pt x="149091" y="157298"/>
                    </a:moveTo>
                    <a:cubicBezTo>
                      <a:pt x="151106" y="179638"/>
                      <a:pt x="154039" y="201918"/>
                      <a:pt x="156913" y="224170"/>
                    </a:cubicBezTo>
                    <a:cubicBezTo>
                      <a:pt x="157624" y="229680"/>
                      <a:pt x="157002" y="232051"/>
                      <a:pt x="150513" y="231932"/>
                    </a:cubicBezTo>
                    <a:cubicBezTo>
                      <a:pt x="129536" y="231517"/>
                      <a:pt x="108529" y="231577"/>
                      <a:pt x="87523" y="231932"/>
                    </a:cubicBezTo>
                    <a:cubicBezTo>
                      <a:pt x="81834" y="232021"/>
                      <a:pt x="80234" y="230036"/>
                      <a:pt x="79375" y="224584"/>
                    </a:cubicBezTo>
                    <a:cubicBezTo>
                      <a:pt x="75760" y="201711"/>
                      <a:pt x="71701" y="178897"/>
                      <a:pt x="67375" y="156142"/>
                    </a:cubicBezTo>
                    <a:cubicBezTo>
                      <a:pt x="66279" y="150394"/>
                      <a:pt x="67909" y="149091"/>
                      <a:pt x="73271" y="149239"/>
                    </a:cubicBezTo>
                    <a:cubicBezTo>
                      <a:pt x="84678" y="149535"/>
                      <a:pt x="96115" y="149328"/>
                      <a:pt x="107522" y="149328"/>
                    </a:cubicBezTo>
                    <a:cubicBezTo>
                      <a:pt x="118218" y="149328"/>
                      <a:pt x="128884" y="149624"/>
                      <a:pt x="139550" y="149209"/>
                    </a:cubicBezTo>
                    <a:cubicBezTo>
                      <a:pt x="145743" y="148972"/>
                      <a:pt x="148409" y="150217"/>
                      <a:pt x="149061" y="157328"/>
                    </a:cubicBezTo>
                    <a:close/>
                    <a:moveTo>
                      <a:pt x="53361" y="33184"/>
                    </a:moveTo>
                    <a:cubicBezTo>
                      <a:pt x="65894" y="33451"/>
                      <a:pt x="78427" y="33273"/>
                      <a:pt x="90960" y="33273"/>
                    </a:cubicBezTo>
                    <a:cubicBezTo>
                      <a:pt x="103137" y="33273"/>
                      <a:pt x="115314" y="33480"/>
                      <a:pt x="127462" y="33184"/>
                    </a:cubicBezTo>
                    <a:cubicBezTo>
                      <a:pt x="132914" y="33036"/>
                      <a:pt x="135017" y="34517"/>
                      <a:pt x="135610" y="40413"/>
                    </a:cubicBezTo>
                    <a:cubicBezTo>
                      <a:pt x="137862" y="63138"/>
                      <a:pt x="140647" y="85804"/>
                      <a:pt x="143610" y="108470"/>
                    </a:cubicBezTo>
                    <a:cubicBezTo>
                      <a:pt x="144350" y="114159"/>
                      <a:pt x="143402" y="116322"/>
                      <a:pt x="137062" y="116203"/>
                    </a:cubicBezTo>
                    <a:cubicBezTo>
                      <a:pt x="114218" y="115848"/>
                      <a:pt x="91345" y="115907"/>
                      <a:pt x="68472" y="116173"/>
                    </a:cubicBezTo>
                    <a:cubicBezTo>
                      <a:pt x="62694" y="116233"/>
                      <a:pt x="60264" y="114870"/>
                      <a:pt x="59316" y="108589"/>
                    </a:cubicBezTo>
                    <a:cubicBezTo>
                      <a:pt x="55791" y="85686"/>
                      <a:pt x="51643" y="62842"/>
                      <a:pt x="47317" y="40058"/>
                    </a:cubicBezTo>
                    <a:cubicBezTo>
                      <a:pt x="46221" y="34280"/>
                      <a:pt x="48087" y="33095"/>
                      <a:pt x="53361" y="33214"/>
                    </a:cubicBezTo>
                    <a:close/>
                    <a:moveTo>
                      <a:pt x="100826" y="593697"/>
                    </a:moveTo>
                    <a:cubicBezTo>
                      <a:pt x="78664" y="609341"/>
                      <a:pt x="56857" y="625488"/>
                      <a:pt x="33658" y="642347"/>
                    </a:cubicBezTo>
                    <a:lnTo>
                      <a:pt x="33658" y="161801"/>
                    </a:lnTo>
                    <a:cubicBezTo>
                      <a:pt x="34014" y="161742"/>
                      <a:pt x="34399" y="161713"/>
                      <a:pt x="34754" y="161653"/>
                    </a:cubicBezTo>
                    <a:cubicBezTo>
                      <a:pt x="41302" y="199578"/>
                      <a:pt x="47880" y="237532"/>
                      <a:pt x="54398" y="275457"/>
                    </a:cubicBezTo>
                    <a:cubicBezTo>
                      <a:pt x="71849" y="376786"/>
                      <a:pt x="89152" y="478116"/>
                      <a:pt x="106900" y="579386"/>
                    </a:cubicBezTo>
                    <a:cubicBezTo>
                      <a:pt x="108144" y="586467"/>
                      <a:pt x="106248" y="589845"/>
                      <a:pt x="100796" y="593697"/>
                    </a:cubicBezTo>
                    <a:close/>
                    <a:moveTo>
                      <a:pt x="119403" y="456635"/>
                    </a:moveTo>
                    <a:cubicBezTo>
                      <a:pt x="115285" y="431599"/>
                      <a:pt x="110781" y="406622"/>
                      <a:pt x="106218" y="380579"/>
                    </a:cubicBezTo>
                    <a:cubicBezTo>
                      <a:pt x="127758" y="380579"/>
                      <a:pt x="148706" y="380667"/>
                      <a:pt x="169623" y="380490"/>
                    </a:cubicBezTo>
                    <a:cubicBezTo>
                      <a:pt x="174097" y="380460"/>
                      <a:pt x="174957" y="382386"/>
                      <a:pt x="175371" y="386356"/>
                    </a:cubicBezTo>
                    <a:cubicBezTo>
                      <a:pt x="177919" y="409792"/>
                      <a:pt x="180675" y="433228"/>
                      <a:pt x="183638" y="456605"/>
                    </a:cubicBezTo>
                    <a:cubicBezTo>
                      <a:pt x="184260" y="461524"/>
                      <a:pt x="183015" y="463035"/>
                      <a:pt x="178038" y="462946"/>
                    </a:cubicBezTo>
                    <a:cubicBezTo>
                      <a:pt x="160705" y="462709"/>
                      <a:pt x="143373" y="462709"/>
                      <a:pt x="126040" y="462946"/>
                    </a:cubicBezTo>
                    <a:cubicBezTo>
                      <a:pt x="121181" y="463005"/>
                      <a:pt x="120114" y="460990"/>
                      <a:pt x="119373" y="456635"/>
                    </a:cubicBezTo>
                    <a:close/>
                    <a:moveTo>
                      <a:pt x="190126" y="578734"/>
                    </a:moveTo>
                    <a:cubicBezTo>
                      <a:pt x="176142" y="578349"/>
                      <a:pt x="162127" y="578349"/>
                      <a:pt x="148143" y="578734"/>
                    </a:cubicBezTo>
                    <a:cubicBezTo>
                      <a:pt x="142247" y="578912"/>
                      <a:pt x="140054" y="577223"/>
                      <a:pt x="139106" y="571090"/>
                    </a:cubicBezTo>
                    <a:cubicBezTo>
                      <a:pt x="135551" y="548217"/>
                      <a:pt x="131403" y="525403"/>
                      <a:pt x="127077" y="502648"/>
                    </a:cubicBezTo>
                    <a:cubicBezTo>
                      <a:pt x="125951" y="496693"/>
                      <a:pt x="128143" y="495834"/>
                      <a:pt x="133240" y="496041"/>
                    </a:cubicBezTo>
                    <a:cubicBezTo>
                      <a:pt x="140973" y="496367"/>
                      <a:pt x="148706" y="496130"/>
                      <a:pt x="158187" y="496130"/>
                    </a:cubicBezTo>
                    <a:cubicBezTo>
                      <a:pt x="166661" y="496841"/>
                      <a:pt x="179519" y="491982"/>
                      <a:pt x="186393" y="497937"/>
                    </a:cubicBezTo>
                    <a:cubicBezTo>
                      <a:pt x="192704" y="503418"/>
                      <a:pt x="190097" y="516544"/>
                      <a:pt x="191223" y="526321"/>
                    </a:cubicBezTo>
                    <a:cubicBezTo>
                      <a:pt x="192971" y="541313"/>
                      <a:pt x="194600" y="556305"/>
                      <a:pt x="196822" y="571238"/>
                    </a:cubicBezTo>
                    <a:cubicBezTo>
                      <a:pt x="197711" y="577253"/>
                      <a:pt x="196082" y="578912"/>
                      <a:pt x="190126" y="578764"/>
                    </a:cubicBezTo>
                    <a:close/>
                    <a:moveTo>
                      <a:pt x="203667" y="340521"/>
                    </a:moveTo>
                    <a:cubicBezTo>
                      <a:pt x="201030" y="317855"/>
                      <a:pt x="198363" y="295189"/>
                      <a:pt x="195489" y="272553"/>
                    </a:cubicBezTo>
                    <a:cubicBezTo>
                      <a:pt x="194808" y="267190"/>
                      <a:pt x="195489" y="264612"/>
                      <a:pt x="202007" y="264879"/>
                    </a:cubicBezTo>
                    <a:cubicBezTo>
                      <a:pt x="214866" y="265412"/>
                      <a:pt x="227784" y="265027"/>
                      <a:pt x="240673" y="265027"/>
                    </a:cubicBezTo>
                    <a:cubicBezTo>
                      <a:pt x="253561" y="265027"/>
                      <a:pt x="266479" y="265353"/>
                      <a:pt x="279338" y="264879"/>
                    </a:cubicBezTo>
                    <a:cubicBezTo>
                      <a:pt x="285145" y="264672"/>
                      <a:pt x="286893" y="266657"/>
                      <a:pt x="287160" y="272197"/>
                    </a:cubicBezTo>
                    <a:cubicBezTo>
                      <a:pt x="288226" y="295367"/>
                      <a:pt x="289530" y="318536"/>
                      <a:pt x="291012" y="341706"/>
                    </a:cubicBezTo>
                    <a:cubicBezTo>
                      <a:pt x="291278" y="346091"/>
                      <a:pt x="290004" y="347424"/>
                      <a:pt x="285649" y="347395"/>
                    </a:cubicBezTo>
                    <a:cubicBezTo>
                      <a:pt x="260227" y="347246"/>
                      <a:pt x="234806" y="347158"/>
                      <a:pt x="209385" y="347454"/>
                    </a:cubicBezTo>
                    <a:cubicBezTo>
                      <a:pt x="203607" y="347513"/>
                      <a:pt x="204111" y="344195"/>
                      <a:pt x="203667" y="340521"/>
                    </a:cubicBezTo>
                    <a:close/>
                    <a:moveTo>
                      <a:pt x="290804" y="462976"/>
                    </a:moveTo>
                    <a:cubicBezTo>
                      <a:pt x="268701" y="462798"/>
                      <a:pt x="246598" y="462798"/>
                      <a:pt x="224495" y="462976"/>
                    </a:cubicBezTo>
                    <a:cubicBezTo>
                      <a:pt x="219814" y="463005"/>
                      <a:pt x="217444" y="462383"/>
                      <a:pt x="216881" y="456724"/>
                    </a:cubicBezTo>
                    <a:cubicBezTo>
                      <a:pt x="214540" y="433643"/>
                      <a:pt x="211726" y="410622"/>
                      <a:pt x="208674" y="387660"/>
                    </a:cubicBezTo>
                    <a:cubicBezTo>
                      <a:pt x="207844" y="381467"/>
                      <a:pt x="210096" y="380312"/>
                      <a:pt x="215666" y="380490"/>
                    </a:cubicBezTo>
                    <a:cubicBezTo>
                      <a:pt x="227458" y="380845"/>
                      <a:pt x="239250" y="380608"/>
                      <a:pt x="251043" y="380608"/>
                    </a:cubicBezTo>
                    <a:cubicBezTo>
                      <a:pt x="262835" y="380608"/>
                      <a:pt x="274627" y="380845"/>
                      <a:pt x="286419" y="380490"/>
                    </a:cubicBezTo>
                    <a:cubicBezTo>
                      <a:pt x="291486" y="380342"/>
                      <a:pt x="293530" y="381556"/>
                      <a:pt x="293767" y="386978"/>
                    </a:cubicBezTo>
                    <a:cubicBezTo>
                      <a:pt x="294804" y="410148"/>
                      <a:pt x="296078" y="433317"/>
                      <a:pt x="297678" y="456487"/>
                    </a:cubicBezTo>
                    <a:cubicBezTo>
                      <a:pt x="298093" y="462383"/>
                      <a:pt x="295693" y="463035"/>
                      <a:pt x="290834" y="463005"/>
                    </a:cubicBezTo>
                    <a:close/>
                    <a:moveTo>
                      <a:pt x="317381" y="224377"/>
                    </a:moveTo>
                    <a:cubicBezTo>
                      <a:pt x="316374" y="201504"/>
                      <a:pt x="315188" y="178660"/>
                      <a:pt x="313529" y="155816"/>
                    </a:cubicBezTo>
                    <a:cubicBezTo>
                      <a:pt x="313085" y="149713"/>
                      <a:pt x="315692" y="149180"/>
                      <a:pt x="320433" y="149239"/>
                    </a:cubicBezTo>
                    <a:cubicBezTo>
                      <a:pt x="334832" y="149387"/>
                      <a:pt x="349232" y="149298"/>
                      <a:pt x="363631" y="149298"/>
                    </a:cubicBezTo>
                    <a:cubicBezTo>
                      <a:pt x="377290" y="149298"/>
                      <a:pt x="390949" y="149506"/>
                      <a:pt x="404607" y="149209"/>
                    </a:cubicBezTo>
                    <a:cubicBezTo>
                      <a:pt x="410207" y="149091"/>
                      <a:pt x="412340" y="150572"/>
                      <a:pt x="412252" y="156587"/>
                    </a:cubicBezTo>
                    <a:cubicBezTo>
                      <a:pt x="411926" y="179105"/>
                      <a:pt x="411985" y="201622"/>
                      <a:pt x="412222" y="224170"/>
                    </a:cubicBezTo>
                    <a:cubicBezTo>
                      <a:pt x="412281" y="229651"/>
                      <a:pt x="411155" y="232021"/>
                      <a:pt x="404963" y="231932"/>
                    </a:cubicBezTo>
                    <a:cubicBezTo>
                      <a:pt x="378386" y="231606"/>
                      <a:pt x="351780" y="231636"/>
                      <a:pt x="325203" y="231932"/>
                    </a:cubicBezTo>
                    <a:cubicBezTo>
                      <a:pt x="319425" y="231991"/>
                      <a:pt x="317588" y="230066"/>
                      <a:pt x="317351" y="224407"/>
                    </a:cubicBezTo>
                    <a:close/>
                    <a:moveTo>
                      <a:pt x="412252" y="455835"/>
                    </a:moveTo>
                    <a:cubicBezTo>
                      <a:pt x="412311" y="460813"/>
                      <a:pt x="411274" y="463064"/>
                      <a:pt x="405674" y="462976"/>
                    </a:cubicBezTo>
                    <a:cubicBezTo>
                      <a:pt x="383216" y="462709"/>
                      <a:pt x="360727" y="462679"/>
                      <a:pt x="338269" y="462976"/>
                    </a:cubicBezTo>
                    <a:cubicBezTo>
                      <a:pt x="332254" y="463064"/>
                      <a:pt x="330921" y="460694"/>
                      <a:pt x="330684" y="455272"/>
                    </a:cubicBezTo>
                    <a:cubicBezTo>
                      <a:pt x="329647" y="432458"/>
                      <a:pt x="328492" y="409674"/>
                      <a:pt x="326803" y="386889"/>
                    </a:cubicBezTo>
                    <a:cubicBezTo>
                      <a:pt x="326358" y="380727"/>
                      <a:pt x="328966" y="380401"/>
                      <a:pt x="333617" y="380460"/>
                    </a:cubicBezTo>
                    <a:cubicBezTo>
                      <a:pt x="345410" y="380638"/>
                      <a:pt x="357202" y="380519"/>
                      <a:pt x="368964" y="380519"/>
                    </a:cubicBezTo>
                    <a:cubicBezTo>
                      <a:pt x="381112" y="380519"/>
                      <a:pt x="393289" y="380756"/>
                      <a:pt x="405437" y="380401"/>
                    </a:cubicBezTo>
                    <a:cubicBezTo>
                      <a:pt x="410740" y="380253"/>
                      <a:pt x="412340" y="381941"/>
                      <a:pt x="412281" y="387245"/>
                    </a:cubicBezTo>
                    <a:cubicBezTo>
                      <a:pt x="412014" y="410089"/>
                      <a:pt x="412044" y="432903"/>
                      <a:pt x="412281" y="455746"/>
                    </a:cubicBezTo>
                    <a:close/>
                    <a:moveTo>
                      <a:pt x="404607" y="347424"/>
                    </a:moveTo>
                    <a:cubicBezTo>
                      <a:pt x="380312" y="347187"/>
                      <a:pt x="355987" y="347128"/>
                      <a:pt x="331662" y="347454"/>
                    </a:cubicBezTo>
                    <a:cubicBezTo>
                      <a:pt x="325736" y="347543"/>
                      <a:pt x="324255" y="345409"/>
                      <a:pt x="324018" y="339899"/>
                    </a:cubicBezTo>
                    <a:cubicBezTo>
                      <a:pt x="323010" y="317085"/>
                      <a:pt x="321855" y="294271"/>
                      <a:pt x="320166" y="271516"/>
                    </a:cubicBezTo>
                    <a:cubicBezTo>
                      <a:pt x="319722" y="265501"/>
                      <a:pt x="322121" y="264909"/>
                      <a:pt x="326921" y="264968"/>
                    </a:cubicBezTo>
                    <a:cubicBezTo>
                      <a:pt x="340165" y="265146"/>
                      <a:pt x="353439" y="265027"/>
                      <a:pt x="366712" y="265027"/>
                    </a:cubicBezTo>
                    <a:cubicBezTo>
                      <a:pt x="379601" y="265027"/>
                      <a:pt x="392489" y="265235"/>
                      <a:pt x="405378" y="264938"/>
                    </a:cubicBezTo>
                    <a:cubicBezTo>
                      <a:pt x="410652" y="264820"/>
                      <a:pt x="412340" y="266449"/>
                      <a:pt x="412281" y="271812"/>
                    </a:cubicBezTo>
                    <a:cubicBezTo>
                      <a:pt x="412014" y="294656"/>
                      <a:pt x="411955" y="317499"/>
                      <a:pt x="412311" y="340313"/>
                    </a:cubicBezTo>
                    <a:cubicBezTo>
                      <a:pt x="412400" y="346535"/>
                      <a:pt x="410000" y="347484"/>
                      <a:pt x="404607" y="347424"/>
                    </a:cubicBezTo>
                    <a:close/>
                    <a:moveTo>
                      <a:pt x="403926" y="116144"/>
                    </a:moveTo>
                    <a:cubicBezTo>
                      <a:pt x="375838" y="115907"/>
                      <a:pt x="347780" y="115936"/>
                      <a:pt x="319692" y="116144"/>
                    </a:cubicBezTo>
                    <a:cubicBezTo>
                      <a:pt x="314003" y="116173"/>
                      <a:pt x="310952" y="115285"/>
                      <a:pt x="310685" y="108529"/>
                    </a:cubicBezTo>
                    <a:cubicBezTo>
                      <a:pt x="309796" y="85656"/>
                      <a:pt x="308463" y="62783"/>
                      <a:pt x="306892" y="39939"/>
                    </a:cubicBezTo>
                    <a:cubicBezTo>
                      <a:pt x="306478" y="34043"/>
                      <a:pt x="308878" y="33154"/>
                      <a:pt x="313825" y="33214"/>
                    </a:cubicBezTo>
                    <a:cubicBezTo>
                      <a:pt x="329351" y="33391"/>
                      <a:pt x="344847" y="33273"/>
                      <a:pt x="360372" y="33273"/>
                    </a:cubicBezTo>
                    <a:cubicBezTo>
                      <a:pt x="375157" y="33273"/>
                      <a:pt x="389941" y="33480"/>
                      <a:pt x="404696" y="33154"/>
                    </a:cubicBezTo>
                    <a:cubicBezTo>
                      <a:pt x="410444" y="33036"/>
                      <a:pt x="412370" y="34814"/>
                      <a:pt x="412281" y="40680"/>
                    </a:cubicBezTo>
                    <a:cubicBezTo>
                      <a:pt x="411985" y="63198"/>
                      <a:pt x="411926" y="85745"/>
                      <a:pt x="412311" y="108263"/>
                    </a:cubicBezTo>
                    <a:cubicBezTo>
                      <a:pt x="412429" y="114929"/>
                      <a:pt x="409852" y="116173"/>
                      <a:pt x="403926" y="116114"/>
                    </a:cubicBezTo>
                    <a:close/>
                    <a:moveTo>
                      <a:pt x="534825" y="340728"/>
                    </a:moveTo>
                    <a:cubicBezTo>
                      <a:pt x="534884" y="346150"/>
                      <a:pt x="533136" y="347572"/>
                      <a:pt x="527951" y="347424"/>
                    </a:cubicBezTo>
                    <a:cubicBezTo>
                      <a:pt x="515063" y="347098"/>
                      <a:pt x="502144" y="347306"/>
                      <a:pt x="489256" y="347306"/>
                    </a:cubicBezTo>
                    <a:cubicBezTo>
                      <a:pt x="476723" y="347306"/>
                      <a:pt x="464190" y="347128"/>
                      <a:pt x="451657" y="347395"/>
                    </a:cubicBezTo>
                    <a:cubicBezTo>
                      <a:pt x="446976" y="347513"/>
                      <a:pt x="445258" y="346298"/>
                      <a:pt x="445317" y="341291"/>
                    </a:cubicBezTo>
                    <a:cubicBezTo>
                      <a:pt x="445554" y="318062"/>
                      <a:pt x="445584" y="294834"/>
                      <a:pt x="445317" y="271634"/>
                    </a:cubicBezTo>
                    <a:cubicBezTo>
                      <a:pt x="445258" y="266242"/>
                      <a:pt x="446976" y="264850"/>
                      <a:pt x="452191" y="264879"/>
                    </a:cubicBezTo>
                    <a:cubicBezTo>
                      <a:pt x="477612" y="265116"/>
                      <a:pt x="503063" y="265087"/>
                      <a:pt x="528484" y="264879"/>
                    </a:cubicBezTo>
                    <a:cubicBezTo>
                      <a:pt x="533195" y="264850"/>
                      <a:pt x="534854" y="266064"/>
                      <a:pt x="534825" y="271012"/>
                    </a:cubicBezTo>
                    <a:cubicBezTo>
                      <a:pt x="534588" y="294241"/>
                      <a:pt x="534558" y="317470"/>
                      <a:pt x="534825" y="340669"/>
                    </a:cubicBezTo>
                    <a:close/>
                    <a:moveTo>
                      <a:pt x="534825" y="456072"/>
                    </a:moveTo>
                    <a:cubicBezTo>
                      <a:pt x="534884" y="461227"/>
                      <a:pt x="533610" y="463064"/>
                      <a:pt x="528129" y="463005"/>
                    </a:cubicBezTo>
                    <a:cubicBezTo>
                      <a:pt x="502707" y="462739"/>
                      <a:pt x="477257" y="462709"/>
                      <a:pt x="451835" y="463005"/>
                    </a:cubicBezTo>
                    <a:cubicBezTo>
                      <a:pt x="446087" y="463064"/>
                      <a:pt x="445317" y="460783"/>
                      <a:pt x="445347" y="455894"/>
                    </a:cubicBezTo>
                    <a:cubicBezTo>
                      <a:pt x="445554" y="433051"/>
                      <a:pt x="445584" y="410177"/>
                      <a:pt x="445347" y="387334"/>
                    </a:cubicBezTo>
                    <a:cubicBezTo>
                      <a:pt x="445287" y="382149"/>
                      <a:pt x="446591" y="380282"/>
                      <a:pt x="452043" y="380460"/>
                    </a:cubicBezTo>
                    <a:cubicBezTo>
                      <a:pt x="464931" y="380845"/>
                      <a:pt x="477849" y="380579"/>
                      <a:pt x="490737" y="380579"/>
                    </a:cubicBezTo>
                    <a:cubicBezTo>
                      <a:pt x="502915" y="380579"/>
                      <a:pt x="515063" y="380786"/>
                      <a:pt x="527240" y="380490"/>
                    </a:cubicBezTo>
                    <a:cubicBezTo>
                      <a:pt x="532543" y="380371"/>
                      <a:pt x="535003" y="381230"/>
                      <a:pt x="534914" y="387541"/>
                    </a:cubicBezTo>
                    <a:cubicBezTo>
                      <a:pt x="534499" y="410385"/>
                      <a:pt x="534617" y="433258"/>
                      <a:pt x="534854" y="456102"/>
                    </a:cubicBezTo>
                    <a:close/>
                    <a:moveTo>
                      <a:pt x="534884" y="224199"/>
                    </a:moveTo>
                    <a:cubicBezTo>
                      <a:pt x="535003" y="230895"/>
                      <a:pt x="532454" y="231962"/>
                      <a:pt x="526558" y="231903"/>
                    </a:cubicBezTo>
                    <a:cubicBezTo>
                      <a:pt x="502233" y="231606"/>
                      <a:pt x="477908" y="231606"/>
                      <a:pt x="453613" y="231903"/>
                    </a:cubicBezTo>
                    <a:cubicBezTo>
                      <a:pt x="447687" y="231962"/>
                      <a:pt x="445169" y="230866"/>
                      <a:pt x="445317" y="224170"/>
                    </a:cubicBezTo>
                    <a:cubicBezTo>
                      <a:pt x="445732" y="201711"/>
                      <a:pt x="445761" y="179223"/>
                      <a:pt x="445317" y="156765"/>
                    </a:cubicBezTo>
                    <a:cubicBezTo>
                      <a:pt x="445169" y="149950"/>
                      <a:pt x="447865" y="149002"/>
                      <a:pt x="453672" y="149180"/>
                    </a:cubicBezTo>
                    <a:cubicBezTo>
                      <a:pt x="465820" y="149565"/>
                      <a:pt x="477997" y="149298"/>
                      <a:pt x="490145" y="149298"/>
                    </a:cubicBezTo>
                    <a:cubicBezTo>
                      <a:pt x="502293" y="149298"/>
                      <a:pt x="514470" y="149565"/>
                      <a:pt x="526618" y="149180"/>
                    </a:cubicBezTo>
                    <a:cubicBezTo>
                      <a:pt x="532454" y="149002"/>
                      <a:pt x="535062" y="150009"/>
                      <a:pt x="534943" y="156794"/>
                    </a:cubicBezTo>
                    <a:cubicBezTo>
                      <a:pt x="534499" y="179253"/>
                      <a:pt x="534529" y="201741"/>
                      <a:pt x="534943" y="224199"/>
                    </a:cubicBezTo>
                    <a:close/>
                    <a:moveTo>
                      <a:pt x="525995" y="116173"/>
                    </a:moveTo>
                    <a:cubicBezTo>
                      <a:pt x="514233" y="115699"/>
                      <a:pt x="502441" y="116025"/>
                      <a:pt x="490649" y="116025"/>
                    </a:cubicBezTo>
                    <a:cubicBezTo>
                      <a:pt x="478116" y="116025"/>
                      <a:pt x="465583" y="115788"/>
                      <a:pt x="453080" y="116144"/>
                    </a:cubicBezTo>
                    <a:cubicBezTo>
                      <a:pt x="447569" y="116292"/>
                      <a:pt x="445258" y="114988"/>
                      <a:pt x="445347" y="108885"/>
                    </a:cubicBezTo>
                    <a:cubicBezTo>
                      <a:pt x="445672" y="86041"/>
                      <a:pt x="445672" y="63198"/>
                      <a:pt x="445347" y="40384"/>
                    </a:cubicBezTo>
                    <a:cubicBezTo>
                      <a:pt x="445258" y="34251"/>
                      <a:pt x="447628" y="33095"/>
                      <a:pt x="453109" y="33154"/>
                    </a:cubicBezTo>
                    <a:cubicBezTo>
                      <a:pt x="477790" y="33391"/>
                      <a:pt x="502470" y="33510"/>
                      <a:pt x="527151" y="33095"/>
                    </a:cubicBezTo>
                    <a:cubicBezTo>
                      <a:pt x="533936" y="32977"/>
                      <a:pt x="534943" y="35673"/>
                      <a:pt x="534884" y="41510"/>
                    </a:cubicBezTo>
                    <a:cubicBezTo>
                      <a:pt x="534617" y="63612"/>
                      <a:pt x="534469" y="85715"/>
                      <a:pt x="534943" y="107818"/>
                    </a:cubicBezTo>
                    <a:cubicBezTo>
                      <a:pt x="535091" y="115018"/>
                      <a:pt x="532514" y="116440"/>
                      <a:pt x="526025" y="116173"/>
                    </a:cubicBezTo>
                    <a:close/>
                    <a:moveTo>
                      <a:pt x="653339" y="386682"/>
                    </a:moveTo>
                    <a:cubicBezTo>
                      <a:pt x="651769" y="409466"/>
                      <a:pt x="650435" y="432251"/>
                      <a:pt x="649517" y="455065"/>
                    </a:cubicBezTo>
                    <a:cubicBezTo>
                      <a:pt x="649280" y="461346"/>
                      <a:pt x="647087" y="463064"/>
                      <a:pt x="640984" y="462976"/>
                    </a:cubicBezTo>
                    <a:cubicBezTo>
                      <a:pt x="619266" y="462650"/>
                      <a:pt x="597519" y="462620"/>
                      <a:pt x="575771" y="462976"/>
                    </a:cubicBezTo>
                    <a:cubicBezTo>
                      <a:pt x="569431" y="463094"/>
                      <a:pt x="567742" y="461079"/>
                      <a:pt x="567831" y="454887"/>
                    </a:cubicBezTo>
                    <a:cubicBezTo>
                      <a:pt x="568186" y="432784"/>
                      <a:pt x="568305" y="410681"/>
                      <a:pt x="567772" y="388578"/>
                    </a:cubicBezTo>
                    <a:cubicBezTo>
                      <a:pt x="567594" y="381142"/>
                      <a:pt x="570468" y="380164"/>
                      <a:pt x="576720" y="380401"/>
                    </a:cubicBezTo>
                    <a:cubicBezTo>
                      <a:pt x="588127" y="380816"/>
                      <a:pt x="599563" y="380519"/>
                      <a:pt x="610970" y="380519"/>
                    </a:cubicBezTo>
                    <a:cubicBezTo>
                      <a:pt x="623118" y="380519"/>
                      <a:pt x="635295" y="380667"/>
                      <a:pt x="647443" y="380430"/>
                    </a:cubicBezTo>
                    <a:cubicBezTo>
                      <a:pt x="652124" y="380342"/>
                      <a:pt x="653665" y="381527"/>
                      <a:pt x="653309" y="386623"/>
                    </a:cubicBezTo>
                    <a:close/>
                    <a:moveTo>
                      <a:pt x="659916" y="272257"/>
                    </a:moveTo>
                    <a:cubicBezTo>
                      <a:pt x="658228" y="294271"/>
                      <a:pt x="657131" y="316374"/>
                      <a:pt x="656213" y="338447"/>
                    </a:cubicBezTo>
                    <a:cubicBezTo>
                      <a:pt x="655946" y="344432"/>
                      <a:pt x="655206" y="347691"/>
                      <a:pt x="647710" y="347513"/>
                    </a:cubicBezTo>
                    <a:cubicBezTo>
                      <a:pt x="623770" y="346980"/>
                      <a:pt x="599830" y="347128"/>
                      <a:pt x="575890" y="347454"/>
                    </a:cubicBezTo>
                    <a:cubicBezTo>
                      <a:pt x="569698" y="347543"/>
                      <a:pt x="567742" y="345854"/>
                      <a:pt x="567861" y="339513"/>
                    </a:cubicBezTo>
                    <a:cubicBezTo>
                      <a:pt x="568246" y="317411"/>
                      <a:pt x="568335" y="295308"/>
                      <a:pt x="567831" y="273205"/>
                    </a:cubicBezTo>
                    <a:cubicBezTo>
                      <a:pt x="567653" y="265975"/>
                      <a:pt x="570231" y="264642"/>
                      <a:pt x="576660" y="264879"/>
                    </a:cubicBezTo>
                    <a:cubicBezTo>
                      <a:pt x="589163" y="265324"/>
                      <a:pt x="601696" y="264998"/>
                      <a:pt x="614229" y="264998"/>
                    </a:cubicBezTo>
                    <a:cubicBezTo>
                      <a:pt x="627118" y="264998"/>
                      <a:pt x="640006" y="265205"/>
                      <a:pt x="652895" y="264909"/>
                    </a:cubicBezTo>
                    <a:cubicBezTo>
                      <a:pt x="658465" y="264790"/>
                      <a:pt x="660391" y="266035"/>
                      <a:pt x="659916" y="272257"/>
                    </a:cubicBezTo>
                    <a:close/>
                    <a:moveTo>
                      <a:pt x="666524" y="156824"/>
                    </a:moveTo>
                    <a:cubicBezTo>
                      <a:pt x="664894" y="178897"/>
                      <a:pt x="663709" y="201030"/>
                      <a:pt x="662879" y="223162"/>
                    </a:cubicBezTo>
                    <a:cubicBezTo>
                      <a:pt x="662642" y="229710"/>
                      <a:pt x="660835" y="232021"/>
                      <a:pt x="653902" y="231903"/>
                    </a:cubicBezTo>
                    <a:cubicBezTo>
                      <a:pt x="628066" y="231488"/>
                      <a:pt x="602200" y="231458"/>
                      <a:pt x="576364" y="231903"/>
                    </a:cubicBezTo>
                    <a:cubicBezTo>
                      <a:pt x="569223" y="232021"/>
                      <a:pt x="567772" y="229621"/>
                      <a:pt x="567890" y="223073"/>
                    </a:cubicBezTo>
                    <a:cubicBezTo>
                      <a:pt x="568275" y="201296"/>
                      <a:pt x="568335" y="179490"/>
                      <a:pt x="567890" y="157713"/>
                    </a:cubicBezTo>
                    <a:cubicBezTo>
                      <a:pt x="567742" y="150780"/>
                      <a:pt x="569875" y="148854"/>
                      <a:pt x="576601" y="149091"/>
                    </a:cubicBezTo>
                    <a:cubicBezTo>
                      <a:pt x="590260" y="149594"/>
                      <a:pt x="603919" y="149239"/>
                      <a:pt x="617577" y="149239"/>
                    </a:cubicBezTo>
                    <a:cubicBezTo>
                      <a:pt x="631621" y="149239"/>
                      <a:pt x="645636" y="149476"/>
                      <a:pt x="659679" y="149120"/>
                    </a:cubicBezTo>
                    <a:cubicBezTo>
                      <a:pt x="665635" y="148972"/>
                      <a:pt x="666998" y="150869"/>
                      <a:pt x="666553" y="156794"/>
                    </a:cubicBezTo>
                    <a:close/>
                    <a:moveTo>
                      <a:pt x="673131" y="41569"/>
                    </a:moveTo>
                    <a:cubicBezTo>
                      <a:pt x="671531" y="63287"/>
                      <a:pt x="670316" y="85064"/>
                      <a:pt x="669575" y="106841"/>
                    </a:cubicBezTo>
                    <a:cubicBezTo>
                      <a:pt x="669338" y="113922"/>
                      <a:pt x="667324" y="116499"/>
                      <a:pt x="659946" y="116203"/>
                    </a:cubicBezTo>
                    <a:cubicBezTo>
                      <a:pt x="645932" y="115640"/>
                      <a:pt x="631888" y="116025"/>
                      <a:pt x="617844" y="116025"/>
                    </a:cubicBezTo>
                    <a:cubicBezTo>
                      <a:pt x="603800" y="116025"/>
                      <a:pt x="590497" y="115729"/>
                      <a:pt x="576838" y="116144"/>
                    </a:cubicBezTo>
                    <a:cubicBezTo>
                      <a:pt x="570409" y="116322"/>
                      <a:pt x="567683" y="115018"/>
                      <a:pt x="567861" y="107729"/>
                    </a:cubicBezTo>
                    <a:cubicBezTo>
                      <a:pt x="568364" y="85567"/>
                      <a:pt x="568275" y="63405"/>
                      <a:pt x="567890" y="41243"/>
                    </a:cubicBezTo>
                    <a:cubicBezTo>
                      <a:pt x="567772" y="34873"/>
                      <a:pt x="569757" y="33065"/>
                      <a:pt x="576038" y="33125"/>
                    </a:cubicBezTo>
                    <a:cubicBezTo>
                      <a:pt x="605963" y="33391"/>
                      <a:pt x="635888" y="33421"/>
                      <a:pt x="665813" y="33125"/>
                    </a:cubicBezTo>
                    <a:cubicBezTo>
                      <a:pt x="672538" y="33065"/>
                      <a:pt x="673605" y="35376"/>
                      <a:pt x="673160" y="41569"/>
                    </a:cubicBezTo>
                    <a:close/>
                    <a:moveTo>
                      <a:pt x="836473" y="108885"/>
                    </a:moveTo>
                    <a:cubicBezTo>
                      <a:pt x="839376" y="85864"/>
                      <a:pt x="842221" y="62813"/>
                      <a:pt x="844591" y="39732"/>
                    </a:cubicBezTo>
                    <a:cubicBezTo>
                      <a:pt x="845154" y="34221"/>
                      <a:pt x="847406" y="33095"/>
                      <a:pt x="852235" y="33184"/>
                    </a:cubicBezTo>
                    <a:cubicBezTo>
                      <a:pt x="864768" y="33391"/>
                      <a:pt x="877301" y="33243"/>
                      <a:pt x="889834" y="33243"/>
                    </a:cubicBezTo>
                    <a:cubicBezTo>
                      <a:pt x="902367" y="33243"/>
                      <a:pt x="914900" y="33421"/>
                      <a:pt x="927433" y="33154"/>
                    </a:cubicBezTo>
                    <a:cubicBezTo>
                      <a:pt x="932410" y="33065"/>
                      <a:pt x="933832" y="34517"/>
                      <a:pt x="932884" y="39554"/>
                    </a:cubicBezTo>
                    <a:cubicBezTo>
                      <a:pt x="928588" y="62724"/>
                      <a:pt x="924440" y="85893"/>
                      <a:pt x="920648" y="109152"/>
                    </a:cubicBezTo>
                    <a:cubicBezTo>
                      <a:pt x="919848" y="114040"/>
                      <a:pt x="918514" y="116144"/>
                      <a:pt x="913211" y="116085"/>
                    </a:cubicBezTo>
                    <a:cubicBezTo>
                      <a:pt x="889627" y="115848"/>
                      <a:pt x="866013" y="115818"/>
                      <a:pt x="842428" y="116085"/>
                    </a:cubicBezTo>
                    <a:cubicBezTo>
                      <a:pt x="836591" y="116144"/>
                      <a:pt x="835821" y="113892"/>
                      <a:pt x="836473" y="108826"/>
                    </a:cubicBezTo>
                    <a:close/>
                    <a:moveTo>
                      <a:pt x="823081" y="225029"/>
                    </a:moveTo>
                    <a:cubicBezTo>
                      <a:pt x="826073" y="202037"/>
                      <a:pt x="828858" y="179016"/>
                      <a:pt x="831229" y="155965"/>
                    </a:cubicBezTo>
                    <a:cubicBezTo>
                      <a:pt x="831762" y="150750"/>
                      <a:pt x="833421" y="149061"/>
                      <a:pt x="838547" y="149180"/>
                    </a:cubicBezTo>
                    <a:cubicBezTo>
                      <a:pt x="849954" y="149476"/>
                      <a:pt x="861391" y="149269"/>
                      <a:pt x="872797" y="149269"/>
                    </a:cubicBezTo>
                    <a:cubicBezTo>
                      <a:pt x="884204" y="149269"/>
                      <a:pt x="895641" y="149506"/>
                      <a:pt x="907048" y="149180"/>
                    </a:cubicBezTo>
                    <a:cubicBezTo>
                      <a:pt x="912826" y="149002"/>
                      <a:pt x="913685" y="150928"/>
                      <a:pt x="912678" y="156291"/>
                    </a:cubicBezTo>
                    <a:cubicBezTo>
                      <a:pt x="908381" y="179045"/>
                      <a:pt x="904293" y="201859"/>
                      <a:pt x="900737" y="224762"/>
                    </a:cubicBezTo>
                    <a:cubicBezTo>
                      <a:pt x="899848" y="230451"/>
                      <a:pt x="897834" y="231962"/>
                      <a:pt x="892382" y="231873"/>
                    </a:cubicBezTo>
                    <a:cubicBezTo>
                      <a:pt x="871375" y="231606"/>
                      <a:pt x="850398" y="231606"/>
                      <a:pt x="829392" y="231873"/>
                    </a:cubicBezTo>
                    <a:cubicBezTo>
                      <a:pt x="824029" y="231932"/>
                      <a:pt x="822340" y="230629"/>
                      <a:pt x="823051" y="225029"/>
                    </a:cubicBezTo>
                    <a:close/>
                    <a:moveTo>
                      <a:pt x="825303" y="264909"/>
                    </a:moveTo>
                    <a:cubicBezTo>
                      <a:pt x="835614" y="265235"/>
                      <a:pt x="845954" y="264998"/>
                      <a:pt x="856265" y="264998"/>
                    </a:cubicBezTo>
                    <a:cubicBezTo>
                      <a:pt x="866605" y="264998"/>
                      <a:pt x="876916" y="265294"/>
                      <a:pt x="887227" y="264879"/>
                    </a:cubicBezTo>
                    <a:cubicBezTo>
                      <a:pt x="893093" y="264642"/>
                      <a:pt x="893745" y="266716"/>
                      <a:pt x="892738" y="271960"/>
                    </a:cubicBezTo>
                    <a:cubicBezTo>
                      <a:pt x="888441" y="294745"/>
                      <a:pt x="884264" y="317588"/>
                      <a:pt x="880797" y="340491"/>
                    </a:cubicBezTo>
                    <a:cubicBezTo>
                      <a:pt x="879879" y="346476"/>
                      <a:pt x="877538" y="347424"/>
                      <a:pt x="872383" y="347365"/>
                    </a:cubicBezTo>
                    <a:cubicBezTo>
                      <a:pt x="853569" y="347158"/>
                      <a:pt x="834754" y="347098"/>
                      <a:pt x="815970" y="347365"/>
                    </a:cubicBezTo>
                    <a:cubicBezTo>
                      <a:pt x="810666" y="347454"/>
                      <a:pt x="808978" y="346358"/>
                      <a:pt x="809748" y="340639"/>
                    </a:cubicBezTo>
                    <a:cubicBezTo>
                      <a:pt x="812800" y="317618"/>
                      <a:pt x="815555" y="294567"/>
                      <a:pt x="817925" y="271486"/>
                    </a:cubicBezTo>
                    <a:cubicBezTo>
                      <a:pt x="818459" y="266153"/>
                      <a:pt x="820236" y="264701"/>
                      <a:pt x="825303" y="264850"/>
                    </a:cubicBezTo>
                    <a:close/>
                    <a:moveTo>
                      <a:pt x="702493" y="109270"/>
                    </a:moveTo>
                    <a:cubicBezTo>
                      <a:pt x="704004" y="86426"/>
                      <a:pt x="705337" y="63583"/>
                      <a:pt x="706285" y="40710"/>
                    </a:cubicBezTo>
                    <a:cubicBezTo>
                      <a:pt x="706552" y="34102"/>
                      <a:pt x="709426" y="32977"/>
                      <a:pt x="715233" y="33125"/>
                    </a:cubicBezTo>
                    <a:cubicBezTo>
                      <a:pt x="729988" y="33480"/>
                      <a:pt x="744773" y="33243"/>
                      <a:pt x="759557" y="33243"/>
                    </a:cubicBezTo>
                    <a:cubicBezTo>
                      <a:pt x="774697" y="33243"/>
                      <a:pt x="789838" y="33451"/>
                      <a:pt x="804978" y="33125"/>
                    </a:cubicBezTo>
                    <a:cubicBezTo>
                      <a:pt x="810400" y="33006"/>
                      <a:pt x="812118" y="34665"/>
                      <a:pt x="811437" y="40087"/>
                    </a:cubicBezTo>
                    <a:cubicBezTo>
                      <a:pt x="808474" y="63524"/>
                      <a:pt x="805600" y="86960"/>
                      <a:pt x="803111" y="110426"/>
                    </a:cubicBezTo>
                    <a:cubicBezTo>
                      <a:pt x="802548" y="115729"/>
                      <a:pt x="799941" y="116055"/>
                      <a:pt x="795852" y="116025"/>
                    </a:cubicBezTo>
                    <a:cubicBezTo>
                      <a:pt x="767053" y="115936"/>
                      <a:pt x="738254" y="115877"/>
                      <a:pt x="709426" y="116055"/>
                    </a:cubicBezTo>
                    <a:cubicBezTo>
                      <a:pt x="704300" y="116085"/>
                      <a:pt x="702137" y="114899"/>
                      <a:pt x="702522" y="109240"/>
                    </a:cubicBezTo>
                    <a:close/>
                    <a:moveTo>
                      <a:pt x="695826" y="225266"/>
                    </a:moveTo>
                    <a:cubicBezTo>
                      <a:pt x="697367" y="202452"/>
                      <a:pt x="698671" y="179579"/>
                      <a:pt x="699619" y="156735"/>
                    </a:cubicBezTo>
                    <a:cubicBezTo>
                      <a:pt x="699885" y="150246"/>
                      <a:pt x="702700" y="149002"/>
                      <a:pt x="708478" y="149150"/>
                    </a:cubicBezTo>
                    <a:cubicBezTo>
                      <a:pt x="722136" y="149506"/>
                      <a:pt x="735795" y="149269"/>
                      <a:pt x="749454" y="149269"/>
                    </a:cubicBezTo>
                    <a:cubicBezTo>
                      <a:pt x="763113" y="149269"/>
                      <a:pt x="776771" y="149535"/>
                      <a:pt x="790430" y="149150"/>
                    </a:cubicBezTo>
                    <a:cubicBezTo>
                      <a:pt x="796504" y="148972"/>
                      <a:pt x="798963" y="150246"/>
                      <a:pt x="798045" y="157002"/>
                    </a:cubicBezTo>
                    <a:cubicBezTo>
                      <a:pt x="794993" y="179667"/>
                      <a:pt x="792267" y="202363"/>
                      <a:pt x="789897" y="225118"/>
                    </a:cubicBezTo>
                    <a:cubicBezTo>
                      <a:pt x="789363" y="230273"/>
                      <a:pt x="787882" y="231932"/>
                      <a:pt x="782608" y="231873"/>
                    </a:cubicBezTo>
                    <a:cubicBezTo>
                      <a:pt x="756031" y="231606"/>
                      <a:pt x="729455" y="231666"/>
                      <a:pt x="702878" y="231843"/>
                    </a:cubicBezTo>
                    <a:cubicBezTo>
                      <a:pt x="698019" y="231873"/>
                      <a:pt x="695441" y="231191"/>
                      <a:pt x="695856" y="225295"/>
                    </a:cubicBezTo>
                    <a:close/>
                    <a:moveTo>
                      <a:pt x="771409" y="388015"/>
                    </a:moveTo>
                    <a:cubicBezTo>
                      <a:pt x="768535" y="410652"/>
                      <a:pt x="765750" y="433317"/>
                      <a:pt x="763290" y="455983"/>
                    </a:cubicBezTo>
                    <a:cubicBezTo>
                      <a:pt x="762787" y="460753"/>
                      <a:pt x="762046" y="463064"/>
                      <a:pt x="756357" y="462976"/>
                    </a:cubicBezTo>
                    <a:cubicBezTo>
                      <a:pt x="733899" y="462620"/>
                      <a:pt x="711411" y="462650"/>
                      <a:pt x="688952" y="462976"/>
                    </a:cubicBezTo>
                    <a:cubicBezTo>
                      <a:pt x="683441" y="463035"/>
                      <a:pt x="682197" y="461287"/>
                      <a:pt x="682553" y="456042"/>
                    </a:cubicBezTo>
                    <a:cubicBezTo>
                      <a:pt x="684093" y="433258"/>
                      <a:pt x="685367" y="410444"/>
                      <a:pt x="686375" y="387660"/>
                    </a:cubicBezTo>
                    <a:cubicBezTo>
                      <a:pt x="686612" y="382001"/>
                      <a:pt x="688508" y="380223"/>
                      <a:pt x="694197" y="380460"/>
                    </a:cubicBezTo>
                    <a:cubicBezTo>
                      <a:pt x="706344" y="380905"/>
                      <a:pt x="718522" y="380608"/>
                      <a:pt x="730669" y="380608"/>
                    </a:cubicBezTo>
                    <a:cubicBezTo>
                      <a:pt x="742076" y="380608"/>
                      <a:pt x="753543" y="381023"/>
                      <a:pt x="764920" y="380460"/>
                    </a:cubicBezTo>
                    <a:cubicBezTo>
                      <a:pt x="771379" y="380134"/>
                      <a:pt x="772090" y="382712"/>
                      <a:pt x="771409" y="388075"/>
                    </a:cubicBezTo>
                    <a:close/>
                    <a:moveTo>
                      <a:pt x="776445" y="341943"/>
                    </a:moveTo>
                    <a:cubicBezTo>
                      <a:pt x="775971" y="346269"/>
                      <a:pt x="774520" y="347395"/>
                      <a:pt x="770431" y="347365"/>
                    </a:cubicBezTo>
                    <a:cubicBezTo>
                      <a:pt x="745395" y="347217"/>
                      <a:pt x="720329" y="347217"/>
                      <a:pt x="695263" y="347365"/>
                    </a:cubicBezTo>
                    <a:cubicBezTo>
                      <a:pt x="690701" y="347395"/>
                      <a:pt x="688775" y="346535"/>
                      <a:pt x="689130" y="341321"/>
                    </a:cubicBezTo>
                    <a:cubicBezTo>
                      <a:pt x="690701" y="318181"/>
                      <a:pt x="692004" y="295011"/>
                      <a:pt x="692982" y="271812"/>
                    </a:cubicBezTo>
                    <a:cubicBezTo>
                      <a:pt x="693249" y="265738"/>
                      <a:pt x="695826" y="264731"/>
                      <a:pt x="701159" y="264879"/>
                    </a:cubicBezTo>
                    <a:cubicBezTo>
                      <a:pt x="714048" y="265205"/>
                      <a:pt x="726936" y="264998"/>
                      <a:pt x="739825" y="264998"/>
                    </a:cubicBezTo>
                    <a:cubicBezTo>
                      <a:pt x="752713" y="264998"/>
                      <a:pt x="765631" y="265264"/>
                      <a:pt x="778490" y="264879"/>
                    </a:cubicBezTo>
                    <a:cubicBezTo>
                      <a:pt x="784001" y="264701"/>
                      <a:pt x="785423" y="266361"/>
                      <a:pt x="784741" y="271753"/>
                    </a:cubicBezTo>
                    <a:cubicBezTo>
                      <a:pt x="781719" y="295130"/>
                      <a:pt x="778934" y="318507"/>
                      <a:pt x="776416" y="341913"/>
                    </a:cubicBezTo>
                    <a:close/>
                    <a:moveTo>
                      <a:pt x="853095" y="502500"/>
                    </a:moveTo>
                    <a:cubicBezTo>
                      <a:pt x="848769" y="525255"/>
                      <a:pt x="844650" y="548069"/>
                      <a:pt x="841065" y="570942"/>
                    </a:cubicBezTo>
                    <a:cubicBezTo>
                      <a:pt x="840117" y="576927"/>
                      <a:pt x="838162" y="579119"/>
                      <a:pt x="832147" y="578675"/>
                    </a:cubicBezTo>
                    <a:cubicBezTo>
                      <a:pt x="825184" y="578201"/>
                      <a:pt x="818162" y="578556"/>
                      <a:pt x="809481" y="578556"/>
                    </a:cubicBezTo>
                    <a:cubicBezTo>
                      <a:pt x="802045" y="577786"/>
                      <a:pt x="789452" y="582616"/>
                      <a:pt x="784741" y="576838"/>
                    </a:cubicBezTo>
                    <a:cubicBezTo>
                      <a:pt x="779705" y="570646"/>
                      <a:pt x="785245" y="558765"/>
                      <a:pt x="786193" y="549372"/>
                    </a:cubicBezTo>
                    <a:cubicBezTo>
                      <a:pt x="787734" y="533995"/>
                      <a:pt x="790045" y="518677"/>
                      <a:pt x="791349" y="503300"/>
                    </a:cubicBezTo>
                    <a:cubicBezTo>
                      <a:pt x="791823" y="497582"/>
                      <a:pt x="793630" y="495834"/>
                      <a:pt x="799319" y="495952"/>
                    </a:cubicBezTo>
                    <a:cubicBezTo>
                      <a:pt x="815140" y="496308"/>
                      <a:pt x="830992" y="496219"/>
                      <a:pt x="846843" y="495982"/>
                    </a:cubicBezTo>
                    <a:cubicBezTo>
                      <a:pt x="851702" y="495922"/>
                      <a:pt x="854309" y="496278"/>
                      <a:pt x="853154" y="502470"/>
                    </a:cubicBezTo>
                    <a:close/>
                    <a:moveTo>
                      <a:pt x="852532" y="462916"/>
                    </a:moveTo>
                    <a:cubicBezTo>
                      <a:pt x="844443" y="462590"/>
                      <a:pt x="836295" y="462827"/>
                      <a:pt x="828207" y="462827"/>
                    </a:cubicBezTo>
                    <a:cubicBezTo>
                      <a:pt x="825984" y="462827"/>
                      <a:pt x="823762" y="462946"/>
                      <a:pt x="821570" y="462827"/>
                    </a:cubicBezTo>
                    <a:cubicBezTo>
                      <a:pt x="813215" y="462264"/>
                      <a:pt x="801926" y="466501"/>
                      <a:pt x="797334" y="460931"/>
                    </a:cubicBezTo>
                    <a:cubicBezTo>
                      <a:pt x="793689" y="456517"/>
                      <a:pt x="797867" y="445554"/>
                      <a:pt x="798815" y="437525"/>
                    </a:cubicBezTo>
                    <a:cubicBezTo>
                      <a:pt x="800711" y="421051"/>
                      <a:pt x="803022" y="404637"/>
                      <a:pt x="804622" y="388134"/>
                    </a:cubicBezTo>
                    <a:cubicBezTo>
                      <a:pt x="805126" y="382949"/>
                      <a:pt x="805867" y="380282"/>
                      <a:pt x="812089" y="380430"/>
                    </a:cubicBezTo>
                    <a:cubicBezTo>
                      <a:pt x="830518" y="380845"/>
                      <a:pt x="848976" y="380786"/>
                      <a:pt x="867405" y="380430"/>
                    </a:cubicBezTo>
                    <a:cubicBezTo>
                      <a:pt x="873242" y="380312"/>
                      <a:pt x="873923" y="382208"/>
                      <a:pt x="872916" y="387423"/>
                    </a:cubicBezTo>
                    <a:cubicBezTo>
                      <a:pt x="868620" y="410207"/>
                      <a:pt x="864472" y="433051"/>
                      <a:pt x="860946" y="455954"/>
                    </a:cubicBezTo>
                    <a:cubicBezTo>
                      <a:pt x="860057" y="461850"/>
                      <a:pt x="857805" y="463124"/>
                      <a:pt x="852561" y="462916"/>
                    </a:cubicBezTo>
                    <a:close/>
                    <a:moveTo>
                      <a:pt x="946395" y="642199"/>
                    </a:moveTo>
                    <a:cubicBezTo>
                      <a:pt x="922544" y="624866"/>
                      <a:pt x="900263" y="608481"/>
                      <a:pt x="877745" y="592482"/>
                    </a:cubicBezTo>
                    <a:cubicBezTo>
                      <a:pt x="873183" y="589252"/>
                      <a:pt x="872086" y="586319"/>
                      <a:pt x="873064" y="580690"/>
                    </a:cubicBezTo>
                    <a:cubicBezTo>
                      <a:pt x="890012" y="483390"/>
                      <a:pt x="906633" y="386030"/>
                      <a:pt x="923373" y="288700"/>
                    </a:cubicBezTo>
                    <a:cubicBezTo>
                      <a:pt x="930662" y="246302"/>
                      <a:pt x="938040" y="203933"/>
                      <a:pt x="946395" y="161683"/>
                    </a:cubicBezTo>
                    <a:lnTo>
                      <a:pt x="946395" y="642258"/>
                    </a:lnTo>
                    <a:close/>
                  </a:path>
                </a:pathLst>
              </a:custGeom>
              <a:grpFill/>
              <a:ln w="2959" cap="flat">
                <a:noFill/>
                <a:prstDash val="solid"/>
                <a:miter/>
              </a:ln>
            </p:spPr>
            <p:txBody>
              <a:bodyPr rtlCol="0" anchor="ctr"/>
              <a:lstStyle/>
              <a:p>
                <a:endParaRPr lang="en-IN"/>
              </a:p>
            </p:txBody>
          </p:sp>
        </p:grpSp>
        <p:grpSp>
          <p:nvGrpSpPr>
            <p:cNvPr id="29" name="Group 28">
              <a:extLst>
                <a:ext uri="{FF2B5EF4-FFF2-40B4-BE49-F238E27FC236}">
                  <a16:creationId xmlns:a16="http://schemas.microsoft.com/office/drawing/2014/main" id="{7EF1919C-0833-DA88-0539-B9873E0FBC5B}"/>
                </a:ext>
              </a:extLst>
            </p:cNvPr>
            <p:cNvGrpSpPr/>
            <p:nvPr/>
          </p:nvGrpSpPr>
          <p:grpSpPr>
            <a:xfrm>
              <a:off x="9627443" y="4224381"/>
              <a:ext cx="503528" cy="503592"/>
              <a:chOff x="370041" y="3704045"/>
              <a:chExt cx="1202682" cy="1202837"/>
            </a:xfrm>
            <a:solidFill>
              <a:schemeClr val="bg1"/>
            </a:solidFill>
          </p:grpSpPr>
          <p:sp>
            <p:nvSpPr>
              <p:cNvPr id="31" name="Freeform: Shape 30">
                <a:extLst>
                  <a:ext uri="{FF2B5EF4-FFF2-40B4-BE49-F238E27FC236}">
                    <a16:creationId xmlns:a16="http://schemas.microsoft.com/office/drawing/2014/main" id="{BAB01C3E-A70A-3475-7FF3-6B14C77E7F99}"/>
                  </a:ext>
                </a:extLst>
              </p:cNvPr>
              <p:cNvSpPr/>
              <p:nvPr/>
            </p:nvSpPr>
            <p:spPr>
              <a:xfrm>
                <a:off x="851215" y="3984711"/>
                <a:ext cx="641425" cy="641491"/>
              </a:xfrm>
              <a:custGeom>
                <a:avLst/>
                <a:gdLst>
                  <a:gd name="connsiteX0" fmla="*/ 321533 w 641425"/>
                  <a:gd name="connsiteY0" fmla="*/ 641492 h 641491"/>
                  <a:gd name="connsiteX1" fmla="*/ 641425 w 641425"/>
                  <a:gd name="connsiteY1" fmla="*/ 321198 h 641491"/>
                  <a:gd name="connsiteX2" fmla="*/ 321199 w 641425"/>
                  <a:gd name="connsiteY2" fmla="*/ 0 h 641491"/>
                  <a:gd name="connsiteX3" fmla="*/ 1 w 641425"/>
                  <a:gd name="connsiteY3" fmla="*/ 318921 h 641491"/>
                  <a:gd name="connsiteX4" fmla="*/ 321533 w 641425"/>
                  <a:gd name="connsiteY4" fmla="*/ 641458 h 641491"/>
                  <a:gd name="connsiteX5" fmla="*/ 108105 w 641425"/>
                  <a:gd name="connsiteY5" fmla="*/ 503214 h 641491"/>
                  <a:gd name="connsiteX6" fmla="*/ 181078 w 641425"/>
                  <a:gd name="connsiteY6" fmla="*/ 503113 h 641491"/>
                  <a:gd name="connsiteX7" fmla="*/ 190757 w 641425"/>
                  <a:gd name="connsiteY7" fmla="*/ 510179 h 641491"/>
                  <a:gd name="connsiteX8" fmla="*/ 213195 w 641425"/>
                  <a:gd name="connsiteY8" fmla="*/ 579670 h 641491"/>
                  <a:gd name="connsiteX9" fmla="*/ 108071 w 641425"/>
                  <a:gd name="connsiteY9" fmla="*/ 503214 h 641491"/>
                  <a:gd name="connsiteX10" fmla="*/ 222003 w 641425"/>
                  <a:gd name="connsiteY10" fmla="*/ 423944 h 641491"/>
                  <a:gd name="connsiteX11" fmla="*/ 191594 w 641425"/>
                  <a:gd name="connsiteY11" fmla="*/ 461117 h 641491"/>
                  <a:gd name="connsiteX12" fmla="*/ 146216 w 641425"/>
                  <a:gd name="connsiteY12" fmla="*/ 463127 h 641491"/>
                  <a:gd name="connsiteX13" fmla="*/ 136202 w 641425"/>
                  <a:gd name="connsiteY13" fmla="*/ 463127 h 641491"/>
                  <a:gd name="connsiteX14" fmla="*/ 88681 w 641425"/>
                  <a:gd name="connsiteY14" fmla="*/ 463261 h 641491"/>
                  <a:gd name="connsiteX15" fmla="*/ 74850 w 641425"/>
                  <a:gd name="connsiteY15" fmla="*/ 455625 h 641491"/>
                  <a:gd name="connsiteX16" fmla="*/ 42599 w 641425"/>
                  <a:gd name="connsiteY16" fmla="*/ 359175 h 641491"/>
                  <a:gd name="connsiteX17" fmla="*/ 49900 w 641425"/>
                  <a:gd name="connsiteY17" fmla="*/ 341526 h 641491"/>
                  <a:gd name="connsiteX18" fmla="*/ 126691 w 641425"/>
                  <a:gd name="connsiteY18" fmla="*/ 285733 h 641491"/>
                  <a:gd name="connsiteX19" fmla="*/ 141427 w 641425"/>
                  <a:gd name="connsiteY19" fmla="*/ 283456 h 641491"/>
                  <a:gd name="connsiteX20" fmla="*/ 143771 w 641425"/>
                  <a:gd name="connsiteY20" fmla="*/ 284326 h 641491"/>
                  <a:gd name="connsiteX21" fmla="*/ 188547 w 641425"/>
                  <a:gd name="connsiteY21" fmla="*/ 301004 h 641491"/>
                  <a:gd name="connsiteX22" fmla="*/ 204789 w 641425"/>
                  <a:gd name="connsiteY22" fmla="*/ 346047 h 641491"/>
                  <a:gd name="connsiteX23" fmla="*/ 224447 w 641425"/>
                  <a:gd name="connsiteY23" fmla="*/ 409108 h 641491"/>
                  <a:gd name="connsiteX24" fmla="*/ 221936 w 641425"/>
                  <a:gd name="connsiteY24" fmla="*/ 423978 h 641491"/>
                  <a:gd name="connsiteX25" fmla="*/ 401473 w 641425"/>
                  <a:gd name="connsiteY25" fmla="*/ 531680 h 641491"/>
                  <a:gd name="connsiteX26" fmla="*/ 383958 w 641425"/>
                  <a:gd name="connsiteY26" fmla="*/ 586301 h 641491"/>
                  <a:gd name="connsiteX27" fmla="*/ 372002 w 641425"/>
                  <a:gd name="connsiteY27" fmla="*/ 596582 h 641491"/>
                  <a:gd name="connsiteX28" fmla="*/ 321031 w 641425"/>
                  <a:gd name="connsiteY28" fmla="*/ 601371 h 641491"/>
                  <a:gd name="connsiteX29" fmla="*/ 268821 w 641425"/>
                  <a:gd name="connsiteY29" fmla="*/ 596482 h 641491"/>
                  <a:gd name="connsiteX30" fmla="*/ 257669 w 641425"/>
                  <a:gd name="connsiteY30" fmla="*/ 586904 h 641491"/>
                  <a:gd name="connsiteX31" fmla="*/ 227260 w 641425"/>
                  <a:gd name="connsiteY31" fmla="*/ 493234 h 641491"/>
                  <a:gd name="connsiteX32" fmla="*/ 229337 w 641425"/>
                  <a:gd name="connsiteY32" fmla="*/ 480809 h 641491"/>
                  <a:gd name="connsiteX33" fmla="*/ 254688 w 641425"/>
                  <a:gd name="connsiteY33" fmla="*/ 446717 h 641491"/>
                  <a:gd name="connsiteX34" fmla="*/ 267213 w 641425"/>
                  <a:gd name="connsiteY34" fmla="*/ 440923 h 641491"/>
                  <a:gd name="connsiteX35" fmla="*/ 374815 w 641425"/>
                  <a:gd name="connsiteY35" fmla="*/ 440890 h 641491"/>
                  <a:gd name="connsiteX36" fmla="*/ 387072 w 641425"/>
                  <a:gd name="connsiteY36" fmla="*/ 447219 h 641491"/>
                  <a:gd name="connsiteX37" fmla="*/ 414098 w 641425"/>
                  <a:gd name="connsiteY37" fmla="*/ 486871 h 641491"/>
                  <a:gd name="connsiteX38" fmla="*/ 401506 w 641425"/>
                  <a:gd name="connsiteY38" fmla="*/ 531646 h 641491"/>
                  <a:gd name="connsiteX39" fmla="*/ 236001 w 641425"/>
                  <a:gd name="connsiteY39" fmla="*/ 286637 h 641491"/>
                  <a:gd name="connsiteX40" fmla="*/ 314869 w 641425"/>
                  <a:gd name="connsiteY40" fmla="*/ 229370 h 641491"/>
                  <a:gd name="connsiteX41" fmla="*/ 326624 w 641425"/>
                  <a:gd name="connsiteY41" fmla="*/ 229404 h 641491"/>
                  <a:gd name="connsiteX42" fmla="*/ 405492 w 641425"/>
                  <a:gd name="connsiteY42" fmla="*/ 286671 h 641491"/>
                  <a:gd name="connsiteX43" fmla="*/ 409343 w 641425"/>
                  <a:gd name="connsiteY43" fmla="*/ 299095 h 641491"/>
                  <a:gd name="connsiteX44" fmla="*/ 380207 w 641425"/>
                  <a:gd name="connsiteY44" fmla="*/ 393234 h 641491"/>
                  <a:gd name="connsiteX45" fmla="*/ 368787 w 641425"/>
                  <a:gd name="connsiteY45" fmla="*/ 401104 h 641491"/>
                  <a:gd name="connsiteX46" fmla="*/ 319993 w 641425"/>
                  <a:gd name="connsiteY46" fmla="*/ 400937 h 641491"/>
                  <a:gd name="connsiteX47" fmla="*/ 272438 w 641425"/>
                  <a:gd name="connsiteY47" fmla="*/ 401104 h 641491"/>
                  <a:gd name="connsiteX48" fmla="*/ 261085 w 641425"/>
                  <a:gd name="connsiteY48" fmla="*/ 393134 h 641491"/>
                  <a:gd name="connsiteX49" fmla="*/ 231949 w 641425"/>
                  <a:gd name="connsiteY49" fmla="*/ 298995 h 641491"/>
                  <a:gd name="connsiteX50" fmla="*/ 235968 w 641425"/>
                  <a:gd name="connsiteY50" fmla="*/ 286604 h 641491"/>
                  <a:gd name="connsiteX51" fmla="*/ 428298 w 641425"/>
                  <a:gd name="connsiteY51" fmla="*/ 579804 h 641491"/>
                  <a:gd name="connsiteX52" fmla="*/ 451808 w 641425"/>
                  <a:gd name="connsiteY52" fmla="*/ 506764 h 641491"/>
                  <a:gd name="connsiteX53" fmla="*/ 460213 w 641425"/>
                  <a:gd name="connsiteY53" fmla="*/ 503247 h 641491"/>
                  <a:gd name="connsiteX54" fmla="*/ 533254 w 641425"/>
                  <a:gd name="connsiteY54" fmla="*/ 503247 h 641491"/>
                  <a:gd name="connsiteX55" fmla="*/ 428298 w 641425"/>
                  <a:gd name="connsiteY55" fmla="*/ 579804 h 641491"/>
                  <a:gd name="connsiteX56" fmla="*/ 536536 w 641425"/>
                  <a:gd name="connsiteY56" fmla="*/ 245813 h 641491"/>
                  <a:gd name="connsiteX57" fmla="*/ 559845 w 641425"/>
                  <a:gd name="connsiteY57" fmla="*/ 174883 h 641491"/>
                  <a:gd name="connsiteX58" fmla="*/ 599731 w 641425"/>
                  <a:gd name="connsiteY58" fmla="*/ 298124 h 641491"/>
                  <a:gd name="connsiteX59" fmla="*/ 539215 w 641425"/>
                  <a:gd name="connsiteY59" fmla="*/ 254387 h 641491"/>
                  <a:gd name="connsiteX60" fmla="*/ 536536 w 641425"/>
                  <a:gd name="connsiteY60" fmla="*/ 245813 h 641491"/>
                  <a:gd name="connsiteX61" fmla="*/ 592530 w 641425"/>
                  <a:gd name="connsiteY61" fmla="*/ 342364 h 641491"/>
                  <a:gd name="connsiteX62" fmla="*/ 598927 w 641425"/>
                  <a:gd name="connsiteY62" fmla="*/ 356831 h 641491"/>
                  <a:gd name="connsiteX63" fmla="*/ 565806 w 641425"/>
                  <a:gd name="connsiteY63" fmla="*/ 456864 h 641491"/>
                  <a:gd name="connsiteX64" fmla="*/ 553750 w 641425"/>
                  <a:gd name="connsiteY64" fmla="*/ 463261 h 641491"/>
                  <a:gd name="connsiteX65" fmla="*/ 504989 w 641425"/>
                  <a:gd name="connsiteY65" fmla="*/ 463160 h 641491"/>
                  <a:gd name="connsiteX66" fmla="*/ 458740 w 641425"/>
                  <a:gd name="connsiteY66" fmla="*/ 463328 h 641491"/>
                  <a:gd name="connsiteX67" fmla="*/ 442397 w 641425"/>
                  <a:gd name="connsiteY67" fmla="*/ 454888 h 641491"/>
                  <a:gd name="connsiteX68" fmla="*/ 416711 w 641425"/>
                  <a:gd name="connsiteY68" fmla="*/ 417179 h 641491"/>
                  <a:gd name="connsiteX69" fmla="*/ 428264 w 641425"/>
                  <a:gd name="connsiteY69" fmla="*/ 373341 h 641491"/>
                  <a:gd name="connsiteX70" fmla="*/ 448325 w 641425"/>
                  <a:gd name="connsiteY70" fmla="*/ 307802 h 641491"/>
                  <a:gd name="connsiteX71" fmla="*/ 459711 w 641425"/>
                  <a:gd name="connsiteY71" fmla="*/ 296483 h 641491"/>
                  <a:gd name="connsiteX72" fmla="*/ 478633 w 641425"/>
                  <a:gd name="connsiteY72" fmla="*/ 290421 h 641491"/>
                  <a:gd name="connsiteX73" fmla="*/ 534058 w 641425"/>
                  <a:gd name="connsiteY73" fmla="*/ 299598 h 641491"/>
                  <a:gd name="connsiteX74" fmla="*/ 592463 w 641425"/>
                  <a:gd name="connsiteY74" fmla="*/ 342364 h 641491"/>
                  <a:gd name="connsiteX75" fmla="*/ 434862 w 641425"/>
                  <a:gd name="connsiteY75" fmla="*/ 64803 h 641491"/>
                  <a:gd name="connsiteX76" fmla="*/ 441024 w 641425"/>
                  <a:gd name="connsiteY76" fmla="*/ 67582 h 641491"/>
                  <a:gd name="connsiteX77" fmla="*/ 524379 w 641425"/>
                  <a:gd name="connsiteY77" fmla="*/ 128198 h 641491"/>
                  <a:gd name="connsiteX78" fmla="*/ 527929 w 641425"/>
                  <a:gd name="connsiteY78" fmla="*/ 143637 h 641491"/>
                  <a:gd name="connsiteX79" fmla="*/ 498224 w 641425"/>
                  <a:gd name="connsiteY79" fmla="*/ 234862 h 641491"/>
                  <a:gd name="connsiteX80" fmla="*/ 487809 w 641425"/>
                  <a:gd name="connsiteY80" fmla="*/ 245612 h 641491"/>
                  <a:gd name="connsiteX81" fmla="*/ 439282 w 641425"/>
                  <a:gd name="connsiteY81" fmla="*/ 259008 h 641491"/>
                  <a:gd name="connsiteX82" fmla="*/ 398325 w 641425"/>
                  <a:gd name="connsiteY82" fmla="*/ 232016 h 641491"/>
                  <a:gd name="connsiteX83" fmla="*/ 348727 w 641425"/>
                  <a:gd name="connsiteY83" fmla="*/ 196182 h 641491"/>
                  <a:gd name="connsiteX84" fmla="*/ 340522 w 641425"/>
                  <a:gd name="connsiteY84" fmla="*/ 181078 h 641491"/>
                  <a:gd name="connsiteX85" fmla="*/ 342531 w 641425"/>
                  <a:gd name="connsiteY85" fmla="*/ 131882 h 641491"/>
                  <a:gd name="connsiteX86" fmla="*/ 381011 w 641425"/>
                  <a:gd name="connsiteY86" fmla="*/ 101273 h 641491"/>
                  <a:gd name="connsiteX87" fmla="*/ 425485 w 641425"/>
                  <a:gd name="connsiteY87" fmla="*/ 68989 h 641491"/>
                  <a:gd name="connsiteX88" fmla="*/ 434828 w 641425"/>
                  <a:gd name="connsiteY88" fmla="*/ 64803 h 641491"/>
                  <a:gd name="connsiteX89" fmla="*/ 384795 w 641425"/>
                  <a:gd name="connsiteY89" fmla="*/ 48862 h 641491"/>
                  <a:gd name="connsiteX90" fmla="*/ 324949 w 641425"/>
                  <a:gd name="connsiteY90" fmla="*/ 92599 h 641491"/>
                  <a:gd name="connsiteX91" fmla="*/ 315237 w 641425"/>
                  <a:gd name="connsiteY91" fmla="*/ 91594 h 641491"/>
                  <a:gd name="connsiteX92" fmla="*/ 257535 w 641425"/>
                  <a:gd name="connsiteY92" fmla="*/ 49565 h 641491"/>
                  <a:gd name="connsiteX93" fmla="*/ 384829 w 641425"/>
                  <a:gd name="connsiteY93" fmla="*/ 48828 h 641491"/>
                  <a:gd name="connsiteX94" fmla="*/ 117415 w 641425"/>
                  <a:gd name="connsiteY94" fmla="*/ 127729 h 641491"/>
                  <a:gd name="connsiteX95" fmla="*/ 200837 w 641425"/>
                  <a:gd name="connsiteY95" fmla="*/ 67214 h 641491"/>
                  <a:gd name="connsiteX96" fmla="*/ 215472 w 641425"/>
                  <a:gd name="connsiteY96" fmla="*/ 68453 h 641491"/>
                  <a:gd name="connsiteX97" fmla="*/ 294306 w 641425"/>
                  <a:gd name="connsiteY97" fmla="*/ 125653 h 641491"/>
                  <a:gd name="connsiteX98" fmla="*/ 300736 w 641425"/>
                  <a:gd name="connsiteY98" fmla="*/ 139183 h 641491"/>
                  <a:gd name="connsiteX99" fmla="*/ 300602 w 641425"/>
                  <a:gd name="connsiteY99" fmla="*/ 160415 h 641491"/>
                  <a:gd name="connsiteX100" fmla="*/ 277126 w 641425"/>
                  <a:gd name="connsiteY100" fmla="*/ 207803 h 641491"/>
                  <a:gd name="connsiteX101" fmla="*/ 210315 w 641425"/>
                  <a:gd name="connsiteY101" fmla="*/ 256061 h 641491"/>
                  <a:gd name="connsiteX102" fmla="*/ 194441 w 641425"/>
                  <a:gd name="connsiteY102" fmla="*/ 258740 h 641491"/>
                  <a:gd name="connsiteX103" fmla="*/ 154153 w 641425"/>
                  <a:gd name="connsiteY103" fmla="*/ 245713 h 641491"/>
                  <a:gd name="connsiteX104" fmla="*/ 142867 w 641425"/>
                  <a:gd name="connsiteY104" fmla="*/ 234260 h 641491"/>
                  <a:gd name="connsiteX105" fmla="*/ 113597 w 641425"/>
                  <a:gd name="connsiteY105" fmla="*/ 144206 h 641491"/>
                  <a:gd name="connsiteX106" fmla="*/ 117348 w 641425"/>
                  <a:gd name="connsiteY106" fmla="*/ 127696 h 641491"/>
                  <a:gd name="connsiteX107" fmla="*/ 93269 w 641425"/>
                  <a:gd name="connsiteY107" fmla="*/ 210951 h 641491"/>
                  <a:gd name="connsiteX108" fmla="*/ 105057 w 641425"/>
                  <a:gd name="connsiteY108" fmla="*/ 246450 h 641491"/>
                  <a:gd name="connsiteX109" fmla="*/ 101675 w 641425"/>
                  <a:gd name="connsiteY109" fmla="*/ 254822 h 641491"/>
                  <a:gd name="connsiteX110" fmla="*/ 41561 w 641425"/>
                  <a:gd name="connsiteY110" fmla="*/ 298191 h 641491"/>
                  <a:gd name="connsiteX111" fmla="*/ 81548 w 641425"/>
                  <a:gd name="connsiteY111" fmla="*/ 174816 h 641491"/>
                  <a:gd name="connsiteX112" fmla="*/ 93269 w 641425"/>
                  <a:gd name="connsiteY112" fmla="*/ 210951 h 64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41425" h="641491">
                    <a:moveTo>
                      <a:pt x="321533" y="641492"/>
                    </a:moveTo>
                    <a:cubicBezTo>
                      <a:pt x="497521" y="641492"/>
                      <a:pt x="641325" y="497487"/>
                      <a:pt x="641425" y="321198"/>
                    </a:cubicBezTo>
                    <a:cubicBezTo>
                      <a:pt x="641526" y="144039"/>
                      <a:pt x="498224" y="335"/>
                      <a:pt x="321199" y="0"/>
                    </a:cubicBezTo>
                    <a:cubicBezTo>
                      <a:pt x="144776" y="-301"/>
                      <a:pt x="369" y="143068"/>
                      <a:pt x="1" y="318921"/>
                    </a:cubicBezTo>
                    <a:cubicBezTo>
                      <a:pt x="-368" y="497286"/>
                      <a:pt x="143369" y="641492"/>
                      <a:pt x="321533" y="641458"/>
                    </a:cubicBezTo>
                    <a:close/>
                    <a:moveTo>
                      <a:pt x="108105" y="503214"/>
                    </a:moveTo>
                    <a:cubicBezTo>
                      <a:pt x="134461" y="503214"/>
                      <a:pt x="157770" y="503348"/>
                      <a:pt x="181078" y="503113"/>
                    </a:cubicBezTo>
                    <a:cubicBezTo>
                      <a:pt x="186537" y="503046"/>
                      <a:pt x="189082" y="504721"/>
                      <a:pt x="190757" y="510179"/>
                    </a:cubicBezTo>
                    <a:cubicBezTo>
                      <a:pt x="197689" y="532718"/>
                      <a:pt x="205224" y="555089"/>
                      <a:pt x="213195" y="579670"/>
                    </a:cubicBezTo>
                    <a:cubicBezTo>
                      <a:pt x="171835" y="562155"/>
                      <a:pt x="138245" y="537674"/>
                      <a:pt x="108071" y="503214"/>
                    </a:cubicBezTo>
                    <a:close/>
                    <a:moveTo>
                      <a:pt x="222003" y="423944"/>
                    </a:moveTo>
                    <a:cubicBezTo>
                      <a:pt x="211822" y="436570"/>
                      <a:pt x="204622" y="454118"/>
                      <a:pt x="191594" y="461117"/>
                    </a:cubicBezTo>
                    <a:cubicBezTo>
                      <a:pt x="179605" y="467581"/>
                      <a:pt x="161588" y="462892"/>
                      <a:pt x="146216" y="463127"/>
                    </a:cubicBezTo>
                    <a:cubicBezTo>
                      <a:pt x="142867" y="463160"/>
                      <a:pt x="139551" y="463127"/>
                      <a:pt x="136202" y="463127"/>
                    </a:cubicBezTo>
                    <a:cubicBezTo>
                      <a:pt x="120362" y="463127"/>
                      <a:pt x="104521" y="462825"/>
                      <a:pt x="88681" y="463261"/>
                    </a:cubicBezTo>
                    <a:cubicBezTo>
                      <a:pt x="82150" y="463428"/>
                      <a:pt x="78199" y="461787"/>
                      <a:pt x="74850" y="455625"/>
                    </a:cubicBezTo>
                    <a:cubicBezTo>
                      <a:pt x="58373" y="425317"/>
                      <a:pt x="47824" y="393201"/>
                      <a:pt x="42599" y="359175"/>
                    </a:cubicBezTo>
                    <a:cubicBezTo>
                      <a:pt x="41427" y="351540"/>
                      <a:pt x="42834" y="346449"/>
                      <a:pt x="49900" y="341526"/>
                    </a:cubicBezTo>
                    <a:cubicBezTo>
                      <a:pt x="75888" y="323476"/>
                      <a:pt x="101306" y="304621"/>
                      <a:pt x="126691" y="285733"/>
                    </a:cubicBezTo>
                    <a:cubicBezTo>
                      <a:pt x="131581" y="282083"/>
                      <a:pt x="136002" y="281044"/>
                      <a:pt x="141427" y="283456"/>
                    </a:cubicBezTo>
                    <a:cubicBezTo>
                      <a:pt x="142197" y="283791"/>
                      <a:pt x="142967" y="284058"/>
                      <a:pt x="143771" y="284326"/>
                    </a:cubicBezTo>
                    <a:cubicBezTo>
                      <a:pt x="159076" y="289517"/>
                      <a:pt x="178399" y="290723"/>
                      <a:pt x="188547" y="301004"/>
                    </a:cubicBezTo>
                    <a:cubicBezTo>
                      <a:pt x="198727" y="311319"/>
                      <a:pt x="199900" y="330609"/>
                      <a:pt x="204789" y="346047"/>
                    </a:cubicBezTo>
                    <a:cubicBezTo>
                      <a:pt x="211420" y="367045"/>
                      <a:pt x="217682" y="388144"/>
                      <a:pt x="224447" y="409108"/>
                    </a:cubicBezTo>
                    <a:cubicBezTo>
                      <a:pt x="226289" y="414835"/>
                      <a:pt x="225787" y="419155"/>
                      <a:pt x="221936" y="423978"/>
                    </a:cubicBezTo>
                    <a:close/>
                    <a:moveTo>
                      <a:pt x="401473" y="531680"/>
                    </a:moveTo>
                    <a:cubicBezTo>
                      <a:pt x="395646" y="549898"/>
                      <a:pt x="389316" y="567949"/>
                      <a:pt x="383958" y="586301"/>
                    </a:cubicBezTo>
                    <a:cubicBezTo>
                      <a:pt x="382015" y="592999"/>
                      <a:pt x="378700" y="595578"/>
                      <a:pt x="372002" y="596582"/>
                    </a:cubicBezTo>
                    <a:cubicBezTo>
                      <a:pt x="355090" y="599195"/>
                      <a:pt x="338178" y="601472"/>
                      <a:pt x="321031" y="601371"/>
                    </a:cubicBezTo>
                    <a:cubicBezTo>
                      <a:pt x="303449" y="601539"/>
                      <a:pt x="286135" y="599228"/>
                      <a:pt x="268821" y="596482"/>
                    </a:cubicBezTo>
                    <a:cubicBezTo>
                      <a:pt x="262659" y="595511"/>
                      <a:pt x="259578" y="593066"/>
                      <a:pt x="257669" y="586904"/>
                    </a:cubicBezTo>
                    <a:cubicBezTo>
                      <a:pt x="247890" y="555558"/>
                      <a:pt x="237776" y="524312"/>
                      <a:pt x="227260" y="493234"/>
                    </a:cubicBezTo>
                    <a:cubicBezTo>
                      <a:pt x="225519" y="488076"/>
                      <a:pt x="226256" y="484795"/>
                      <a:pt x="229337" y="480809"/>
                    </a:cubicBezTo>
                    <a:cubicBezTo>
                      <a:pt x="238011" y="469624"/>
                      <a:pt x="246651" y="458371"/>
                      <a:pt x="254688" y="446717"/>
                    </a:cubicBezTo>
                    <a:cubicBezTo>
                      <a:pt x="258037" y="441861"/>
                      <a:pt x="261889" y="440923"/>
                      <a:pt x="267213" y="440923"/>
                    </a:cubicBezTo>
                    <a:cubicBezTo>
                      <a:pt x="303081" y="441091"/>
                      <a:pt x="338948" y="441158"/>
                      <a:pt x="374815" y="440890"/>
                    </a:cubicBezTo>
                    <a:cubicBezTo>
                      <a:pt x="380475" y="440856"/>
                      <a:pt x="383891" y="442665"/>
                      <a:pt x="387072" y="447219"/>
                    </a:cubicBezTo>
                    <a:cubicBezTo>
                      <a:pt x="396349" y="460515"/>
                      <a:pt x="411486" y="472504"/>
                      <a:pt x="414098" y="486871"/>
                    </a:cubicBezTo>
                    <a:cubicBezTo>
                      <a:pt x="416577" y="500602"/>
                      <a:pt x="406295" y="516676"/>
                      <a:pt x="401506" y="531646"/>
                    </a:cubicBezTo>
                    <a:close/>
                    <a:moveTo>
                      <a:pt x="236001" y="286637"/>
                    </a:moveTo>
                    <a:cubicBezTo>
                      <a:pt x="262424" y="267749"/>
                      <a:pt x="288781" y="248727"/>
                      <a:pt x="314869" y="229370"/>
                    </a:cubicBezTo>
                    <a:cubicBezTo>
                      <a:pt x="319424" y="225988"/>
                      <a:pt x="322203" y="226155"/>
                      <a:pt x="326624" y="229404"/>
                    </a:cubicBezTo>
                    <a:cubicBezTo>
                      <a:pt x="352746" y="248727"/>
                      <a:pt x="379035" y="267816"/>
                      <a:pt x="405492" y="286671"/>
                    </a:cubicBezTo>
                    <a:cubicBezTo>
                      <a:pt x="410414" y="290187"/>
                      <a:pt x="411218" y="293235"/>
                      <a:pt x="409343" y="299095"/>
                    </a:cubicBezTo>
                    <a:cubicBezTo>
                      <a:pt x="399263" y="330341"/>
                      <a:pt x="389651" y="361754"/>
                      <a:pt x="380207" y="393234"/>
                    </a:cubicBezTo>
                    <a:cubicBezTo>
                      <a:pt x="378332" y="399564"/>
                      <a:pt x="375184" y="401305"/>
                      <a:pt x="368787" y="401104"/>
                    </a:cubicBezTo>
                    <a:cubicBezTo>
                      <a:pt x="352545" y="400602"/>
                      <a:pt x="336269" y="400937"/>
                      <a:pt x="319993" y="400937"/>
                    </a:cubicBezTo>
                    <a:cubicBezTo>
                      <a:pt x="303717" y="400937"/>
                      <a:pt x="288278" y="400568"/>
                      <a:pt x="272438" y="401104"/>
                    </a:cubicBezTo>
                    <a:cubicBezTo>
                      <a:pt x="265941" y="401339"/>
                      <a:pt x="262960" y="399363"/>
                      <a:pt x="261085" y="393134"/>
                    </a:cubicBezTo>
                    <a:cubicBezTo>
                      <a:pt x="251674" y="361687"/>
                      <a:pt x="242063" y="330240"/>
                      <a:pt x="231949" y="298995"/>
                    </a:cubicBezTo>
                    <a:cubicBezTo>
                      <a:pt x="230007" y="293034"/>
                      <a:pt x="231179" y="290020"/>
                      <a:pt x="235968" y="286604"/>
                    </a:cubicBezTo>
                    <a:close/>
                    <a:moveTo>
                      <a:pt x="428298" y="579804"/>
                    </a:moveTo>
                    <a:cubicBezTo>
                      <a:pt x="436536" y="554218"/>
                      <a:pt x="444138" y="530474"/>
                      <a:pt x="451808" y="506764"/>
                    </a:cubicBezTo>
                    <a:cubicBezTo>
                      <a:pt x="453181" y="502477"/>
                      <a:pt x="456965" y="503247"/>
                      <a:pt x="460213" y="503247"/>
                    </a:cubicBezTo>
                    <a:cubicBezTo>
                      <a:pt x="483556" y="503247"/>
                      <a:pt x="506898" y="503247"/>
                      <a:pt x="533254" y="503247"/>
                    </a:cubicBezTo>
                    <a:cubicBezTo>
                      <a:pt x="503381" y="537641"/>
                      <a:pt x="469657" y="561787"/>
                      <a:pt x="428298" y="579804"/>
                    </a:cubicBezTo>
                    <a:close/>
                    <a:moveTo>
                      <a:pt x="536536" y="245813"/>
                    </a:moveTo>
                    <a:cubicBezTo>
                      <a:pt x="544138" y="222706"/>
                      <a:pt x="551707" y="199598"/>
                      <a:pt x="559845" y="174883"/>
                    </a:cubicBezTo>
                    <a:cubicBezTo>
                      <a:pt x="582718" y="213161"/>
                      <a:pt x="596248" y="252511"/>
                      <a:pt x="599731" y="298124"/>
                    </a:cubicBezTo>
                    <a:cubicBezTo>
                      <a:pt x="578130" y="282484"/>
                      <a:pt x="558740" y="268318"/>
                      <a:pt x="539215" y="254387"/>
                    </a:cubicBezTo>
                    <a:cubicBezTo>
                      <a:pt x="535866" y="252009"/>
                      <a:pt x="535364" y="249363"/>
                      <a:pt x="536536" y="245813"/>
                    </a:cubicBezTo>
                    <a:close/>
                    <a:moveTo>
                      <a:pt x="592530" y="342364"/>
                    </a:moveTo>
                    <a:cubicBezTo>
                      <a:pt x="598224" y="346315"/>
                      <a:pt x="599831" y="350301"/>
                      <a:pt x="598927" y="356831"/>
                    </a:cubicBezTo>
                    <a:cubicBezTo>
                      <a:pt x="594138" y="392263"/>
                      <a:pt x="582919" y="425518"/>
                      <a:pt x="565806" y="456864"/>
                    </a:cubicBezTo>
                    <a:cubicBezTo>
                      <a:pt x="562959" y="462089"/>
                      <a:pt x="559309" y="463361"/>
                      <a:pt x="553750" y="463261"/>
                    </a:cubicBezTo>
                    <a:cubicBezTo>
                      <a:pt x="537507" y="462959"/>
                      <a:pt x="521231" y="463160"/>
                      <a:pt x="504989" y="463160"/>
                    </a:cubicBezTo>
                    <a:cubicBezTo>
                      <a:pt x="489584" y="463160"/>
                      <a:pt x="474145" y="462725"/>
                      <a:pt x="458740" y="463328"/>
                    </a:cubicBezTo>
                    <a:cubicBezTo>
                      <a:pt x="451171" y="463629"/>
                      <a:pt x="446550" y="461050"/>
                      <a:pt x="442397" y="454888"/>
                    </a:cubicBezTo>
                    <a:cubicBezTo>
                      <a:pt x="433824" y="442162"/>
                      <a:pt x="420026" y="430977"/>
                      <a:pt x="416711" y="417179"/>
                    </a:cubicBezTo>
                    <a:cubicBezTo>
                      <a:pt x="413395" y="403281"/>
                      <a:pt x="423877" y="388010"/>
                      <a:pt x="428264" y="373341"/>
                    </a:cubicBezTo>
                    <a:cubicBezTo>
                      <a:pt x="434828" y="351439"/>
                      <a:pt x="441962" y="329738"/>
                      <a:pt x="448325" y="307802"/>
                    </a:cubicBezTo>
                    <a:cubicBezTo>
                      <a:pt x="450167" y="301473"/>
                      <a:pt x="453449" y="298024"/>
                      <a:pt x="459711" y="296483"/>
                    </a:cubicBezTo>
                    <a:cubicBezTo>
                      <a:pt x="466141" y="294909"/>
                      <a:pt x="472973" y="293603"/>
                      <a:pt x="478633" y="290421"/>
                    </a:cubicBezTo>
                    <a:cubicBezTo>
                      <a:pt x="499865" y="278499"/>
                      <a:pt x="516643" y="284527"/>
                      <a:pt x="534058" y="299598"/>
                    </a:cubicBezTo>
                    <a:cubicBezTo>
                      <a:pt x="552243" y="315338"/>
                      <a:pt x="572604" y="328633"/>
                      <a:pt x="592463" y="342364"/>
                    </a:cubicBezTo>
                    <a:close/>
                    <a:moveTo>
                      <a:pt x="434862" y="64803"/>
                    </a:moveTo>
                    <a:cubicBezTo>
                      <a:pt x="436503" y="65539"/>
                      <a:pt x="438780" y="66511"/>
                      <a:pt x="441024" y="67582"/>
                    </a:cubicBezTo>
                    <a:cubicBezTo>
                      <a:pt x="472538" y="82619"/>
                      <a:pt x="500133" y="103048"/>
                      <a:pt x="524379" y="128198"/>
                    </a:cubicBezTo>
                    <a:cubicBezTo>
                      <a:pt x="529101" y="133088"/>
                      <a:pt x="530073" y="137307"/>
                      <a:pt x="527929" y="143637"/>
                    </a:cubicBezTo>
                    <a:cubicBezTo>
                      <a:pt x="517782" y="173945"/>
                      <a:pt x="507969" y="204420"/>
                      <a:pt x="498224" y="234862"/>
                    </a:cubicBezTo>
                    <a:cubicBezTo>
                      <a:pt x="496449" y="240388"/>
                      <a:pt x="493837" y="243905"/>
                      <a:pt x="487809" y="245612"/>
                    </a:cubicBezTo>
                    <a:cubicBezTo>
                      <a:pt x="471466" y="250234"/>
                      <a:pt x="454487" y="261185"/>
                      <a:pt x="439282" y="259008"/>
                    </a:cubicBezTo>
                    <a:cubicBezTo>
                      <a:pt x="424648" y="256932"/>
                      <a:pt x="411788" y="241694"/>
                      <a:pt x="398325" y="232016"/>
                    </a:cubicBezTo>
                    <a:cubicBezTo>
                      <a:pt x="381747" y="220127"/>
                      <a:pt x="365505" y="207803"/>
                      <a:pt x="348727" y="196182"/>
                    </a:cubicBezTo>
                    <a:cubicBezTo>
                      <a:pt x="343067" y="192264"/>
                      <a:pt x="340221" y="188379"/>
                      <a:pt x="340522" y="181078"/>
                    </a:cubicBezTo>
                    <a:cubicBezTo>
                      <a:pt x="341259" y="164467"/>
                      <a:pt x="335833" y="145211"/>
                      <a:pt x="342531" y="131882"/>
                    </a:cubicBezTo>
                    <a:cubicBezTo>
                      <a:pt x="349229" y="118587"/>
                      <a:pt x="367615" y="111119"/>
                      <a:pt x="381011" y="101273"/>
                    </a:cubicBezTo>
                    <a:cubicBezTo>
                      <a:pt x="395746" y="90422"/>
                      <a:pt x="410615" y="79705"/>
                      <a:pt x="425485" y="68989"/>
                    </a:cubicBezTo>
                    <a:cubicBezTo>
                      <a:pt x="428097" y="67113"/>
                      <a:pt x="430274" y="64166"/>
                      <a:pt x="434828" y="64803"/>
                    </a:cubicBezTo>
                    <a:close/>
                    <a:moveTo>
                      <a:pt x="384795" y="48862"/>
                    </a:moveTo>
                    <a:cubicBezTo>
                      <a:pt x="364433" y="63664"/>
                      <a:pt x="344541" y="77964"/>
                      <a:pt x="324949" y="92599"/>
                    </a:cubicBezTo>
                    <a:cubicBezTo>
                      <a:pt x="320797" y="95713"/>
                      <a:pt x="318385" y="93905"/>
                      <a:pt x="315237" y="91594"/>
                    </a:cubicBezTo>
                    <a:cubicBezTo>
                      <a:pt x="296115" y="77596"/>
                      <a:pt x="276925" y="63664"/>
                      <a:pt x="257535" y="49565"/>
                    </a:cubicBezTo>
                    <a:cubicBezTo>
                      <a:pt x="284762" y="37241"/>
                      <a:pt x="351138" y="37375"/>
                      <a:pt x="384829" y="48828"/>
                    </a:cubicBezTo>
                    <a:close/>
                    <a:moveTo>
                      <a:pt x="117415" y="127729"/>
                    </a:moveTo>
                    <a:cubicBezTo>
                      <a:pt x="141728" y="102679"/>
                      <a:pt x="169357" y="82385"/>
                      <a:pt x="200837" y="67214"/>
                    </a:cubicBezTo>
                    <a:cubicBezTo>
                      <a:pt x="206530" y="64468"/>
                      <a:pt x="210449" y="64736"/>
                      <a:pt x="215472" y="68453"/>
                    </a:cubicBezTo>
                    <a:cubicBezTo>
                      <a:pt x="241594" y="87743"/>
                      <a:pt x="267883" y="106798"/>
                      <a:pt x="294306" y="125653"/>
                    </a:cubicBezTo>
                    <a:cubicBezTo>
                      <a:pt x="299296" y="129203"/>
                      <a:pt x="301172" y="133188"/>
                      <a:pt x="300736" y="139183"/>
                    </a:cubicBezTo>
                    <a:cubicBezTo>
                      <a:pt x="300234" y="146216"/>
                      <a:pt x="300602" y="153349"/>
                      <a:pt x="300602" y="160415"/>
                    </a:cubicBezTo>
                    <a:cubicBezTo>
                      <a:pt x="307501" y="183556"/>
                      <a:pt x="295077" y="196149"/>
                      <a:pt x="277126" y="207803"/>
                    </a:cubicBezTo>
                    <a:cubicBezTo>
                      <a:pt x="254119" y="222739"/>
                      <a:pt x="232418" y="239718"/>
                      <a:pt x="210315" y="256061"/>
                    </a:cubicBezTo>
                    <a:cubicBezTo>
                      <a:pt x="205224" y="259845"/>
                      <a:pt x="200904" y="261185"/>
                      <a:pt x="194441" y="258740"/>
                    </a:cubicBezTo>
                    <a:cubicBezTo>
                      <a:pt x="181279" y="253717"/>
                      <a:pt x="167716" y="249564"/>
                      <a:pt x="154153" y="245713"/>
                    </a:cubicBezTo>
                    <a:cubicBezTo>
                      <a:pt x="147790" y="243905"/>
                      <a:pt x="144776" y="240388"/>
                      <a:pt x="142867" y="234260"/>
                    </a:cubicBezTo>
                    <a:cubicBezTo>
                      <a:pt x="133389" y="204152"/>
                      <a:pt x="123711" y="174112"/>
                      <a:pt x="113597" y="144206"/>
                    </a:cubicBezTo>
                    <a:cubicBezTo>
                      <a:pt x="111286" y="137374"/>
                      <a:pt x="112324" y="132887"/>
                      <a:pt x="117348" y="127696"/>
                    </a:cubicBezTo>
                    <a:close/>
                    <a:moveTo>
                      <a:pt x="93269" y="210951"/>
                    </a:moveTo>
                    <a:cubicBezTo>
                      <a:pt x="97154" y="222806"/>
                      <a:pt x="101072" y="234661"/>
                      <a:pt x="105057" y="246450"/>
                    </a:cubicBezTo>
                    <a:cubicBezTo>
                      <a:pt x="106363" y="250334"/>
                      <a:pt x="104689" y="252679"/>
                      <a:pt x="101675" y="254822"/>
                    </a:cubicBezTo>
                    <a:cubicBezTo>
                      <a:pt x="82485" y="268620"/>
                      <a:pt x="63329" y="282451"/>
                      <a:pt x="41561" y="298191"/>
                    </a:cubicBezTo>
                    <a:cubicBezTo>
                      <a:pt x="45245" y="252645"/>
                      <a:pt x="58540" y="213362"/>
                      <a:pt x="81548" y="174816"/>
                    </a:cubicBezTo>
                    <a:cubicBezTo>
                      <a:pt x="85834" y="188044"/>
                      <a:pt x="89518" y="199497"/>
                      <a:pt x="93269" y="210951"/>
                    </a:cubicBezTo>
                    <a:close/>
                  </a:path>
                </a:pathLst>
              </a:custGeom>
              <a:grpFill/>
              <a:ln w="3343" cap="flat">
                <a:noFill/>
                <a:prstDash val="solid"/>
                <a:miter/>
              </a:ln>
            </p:spPr>
            <p:txBody>
              <a:bodyPr rtlCol="0" anchor="ctr"/>
              <a:lstStyle/>
              <a:p>
                <a:endParaRPr lang="en-IN"/>
              </a:p>
            </p:txBody>
          </p:sp>
          <p:sp>
            <p:nvSpPr>
              <p:cNvPr id="4109" name="Freeform: Shape 4108">
                <a:extLst>
                  <a:ext uri="{FF2B5EF4-FFF2-40B4-BE49-F238E27FC236}">
                    <a16:creationId xmlns:a16="http://schemas.microsoft.com/office/drawing/2014/main" id="{91CE525C-B02C-6F4A-22CF-3BC3531FEC03}"/>
                  </a:ext>
                </a:extLst>
              </p:cNvPr>
              <p:cNvSpPr/>
              <p:nvPr/>
            </p:nvSpPr>
            <p:spPr>
              <a:xfrm>
                <a:off x="370041" y="3704045"/>
                <a:ext cx="515308" cy="1202837"/>
              </a:xfrm>
              <a:custGeom>
                <a:avLst/>
                <a:gdLst>
                  <a:gd name="connsiteX0" fmla="*/ 514798 w 515308"/>
                  <a:gd name="connsiteY0" fmla="*/ 822995 h 1202837"/>
                  <a:gd name="connsiteX1" fmla="*/ 487571 w 515308"/>
                  <a:gd name="connsiteY1" fmla="*/ 808226 h 1202837"/>
                  <a:gd name="connsiteX2" fmla="*/ 333654 w 515308"/>
                  <a:gd name="connsiteY2" fmla="*/ 843658 h 1202837"/>
                  <a:gd name="connsiteX3" fmla="*/ 333218 w 515308"/>
                  <a:gd name="connsiteY3" fmla="*/ 839605 h 1202837"/>
                  <a:gd name="connsiteX4" fmla="*/ 360412 w 515308"/>
                  <a:gd name="connsiteY4" fmla="*/ 627818 h 1202837"/>
                  <a:gd name="connsiteX5" fmla="*/ 368114 w 515308"/>
                  <a:gd name="connsiteY5" fmla="*/ 621421 h 1202837"/>
                  <a:gd name="connsiteX6" fmla="*/ 413225 w 515308"/>
                  <a:gd name="connsiteY6" fmla="*/ 621488 h 1202837"/>
                  <a:gd name="connsiteX7" fmla="*/ 440954 w 515308"/>
                  <a:gd name="connsiteY7" fmla="*/ 601763 h 1202837"/>
                  <a:gd name="connsiteX8" fmla="*/ 412622 w 515308"/>
                  <a:gd name="connsiteY8" fmla="*/ 581401 h 1202837"/>
                  <a:gd name="connsiteX9" fmla="*/ 371296 w 515308"/>
                  <a:gd name="connsiteY9" fmla="*/ 581602 h 1202837"/>
                  <a:gd name="connsiteX10" fmla="*/ 360211 w 515308"/>
                  <a:gd name="connsiteY10" fmla="*/ 570718 h 1202837"/>
                  <a:gd name="connsiteX11" fmla="*/ 346346 w 515308"/>
                  <a:gd name="connsiteY11" fmla="*/ 428857 h 1202837"/>
                  <a:gd name="connsiteX12" fmla="*/ 334022 w 515308"/>
                  <a:gd name="connsiteY12" fmla="*/ 363954 h 1202837"/>
                  <a:gd name="connsiteX13" fmla="*/ 485395 w 515308"/>
                  <a:gd name="connsiteY13" fmla="*/ 396975 h 1202837"/>
                  <a:gd name="connsiteX14" fmla="*/ 513392 w 515308"/>
                  <a:gd name="connsiteY14" fmla="*/ 381502 h 1202837"/>
                  <a:gd name="connsiteX15" fmla="*/ 493332 w 515308"/>
                  <a:gd name="connsiteY15" fmla="*/ 357959 h 1202837"/>
                  <a:gd name="connsiteX16" fmla="*/ 333486 w 515308"/>
                  <a:gd name="connsiteY16" fmla="*/ 322762 h 1202837"/>
                  <a:gd name="connsiteX17" fmla="*/ 316172 w 515308"/>
                  <a:gd name="connsiteY17" fmla="*/ 306252 h 1202837"/>
                  <a:gd name="connsiteX18" fmla="*/ 212823 w 515308"/>
                  <a:gd name="connsiteY18" fmla="*/ 104980 h 1202837"/>
                  <a:gd name="connsiteX19" fmla="*/ 113460 w 515308"/>
                  <a:gd name="connsiteY19" fmla="*/ 5013 h 1202837"/>
                  <a:gd name="connsiteX20" fmla="*/ 84525 w 515308"/>
                  <a:gd name="connsiteY20" fmla="*/ 7793 h 1202837"/>
                  <a:gd name="connsiteX21" fmla="*/ 88879 w 515308"/>
                  <a:gd name="connsiteY21" fmla="*/ 36460 h 1202837"/>
                  <a:gd name="connsiteX22" fmla="*/ 252542 w 515308"/>
                  <a:gd name="connsiteY22" fmla="*/ 254175 h 1202837"/>
                  <a:gd name="connsiteX23" fmla="*/ 271564 w 515308"/>
                  <a:gd name="connsiteY23" fmla="*/ 303505 h 1202837"/>
                  <a:gd name="connsiteX24" fmla="*/ 265536 w 515308"/>
                  <a:gd name="connsiteY24" fmla="*/ 301898 h 1202837"/>
                  <a:gd name="connsiteX25" fmla="*/ 99328 w 515308"/>
                  <a:gd name="connsiteY25" fmla="*/ 237062 h 1202837"/>
                  <a:gd name="connsiteX26" fmla="*/ 28564 w 515308"/>
                  <a:gd name="connsiteY26" fmla="*/ 202736 h 1202837"/>
                  <a:gd name="connsiteX27" fmla="*/ 2208 w 515308"/>
                  <a:gd name="connsiteY27" fmla="*/ 211878 h 1202837"/>
                  <a:gd name="connsiteX28" fmla="*/ 10179 w 515308"/>
                  <a:gd name="connsiteY28" fmla="*/ 237799 h 1202837"/>
                  <a:gd name="connsiteX29" fmla="*/ 18986 w 515308"/>
                  <a:gd name="connsiteY29" fmla="*/ 242555 h 1202837"/>
                  <a:gd name="connsiteX30" fmla="*/ 277659 w 515308"/>
                  <a:gd name="connsiteY30" fmla="*/ 347712 h 1202837"/>
                  <a:gd name="connsiteX31" fmla="*/ 290385 w 515308"/>
                  <a:gd name="connsiteY31" fmla="*/ 360538 h 1202837"/>
                  <a:gd name="connsiteX32" fmla="*/ 320526 w 515308"/>
                  <a:gd name="connsiteY32" fmla="*/ 569379 h 1202837"/>
                  <a:gd name="connsiteX33" fmla="*/ 308570 w 515308"/>
                  <a:gd name="connsiteY33" fmla="*/ 581636 h 1202837"/>
                  <a:gd name="connsiteX34" fmla="*/ 29234 w 515308"/>
                  <a:gd name="connsiteY34" fmla="*/ 581401 h 1202837"/>
                  <a:gd name="connsiteX35" fmla="*/ 17982 w 515308"/>
                  <a:gd name="connsiteY35" fmla="*/ 581636 h 1202837"/>
                  <a:gd name="connsiteX36" fmla="*/ 199 w 515308"/>
                  <a:gd name="connsiteY36" fmla="*/ 600993 h 1202837"/>
                  <a:gd name="connsiteX37" fmla="*/ 18283 w 515308"/>
                  <a:gd name="connsiteY37" fmla="*/ 621321 h 1202837"/>
                  <a:gd name="connsiteX38" fmla="*/ 29535 w 515308"/>
                  <a:gd name="connsiteY38" fmla="*/ 621488 h 1202837"/>
                  <a:gd name="connsiteX39" fmla="*/ 308871 w 515308"/>
                  <a:gd name="connsiteY39" fmla="*/ 621287 h 1202837"/>
                  <a:gd name="connsiteX40" fmla="*/ 320559 w 515308"/>
                  <a:gd name="connsiteY40" fmla="*/ 632573 h 1202837"/>
                  <a:gd name="connsiteX41" fmla="*/ 289581 w 515308"/>
                  <a:gd name="connsiteY41" fmla="*/ 845031 h 1202837"/>
                  <a:gd name="connsiteX42" fmla="*/ 274076 w 515308"/>
                  <a:gd name="connsiteY42" fmla="*/ 861641 h 1202837"/>
                  <a:gd name="connsiteX43" fmla="*/ 80908 w 515308"/>
                  <a:gd name="connsiteY43" fmla="*/ 932740 h 1202837"/>
                  <a:gd name="connsiteX44" fmla="*/ 11686 w 515308"/>
                  <a:gd name="connsiteY44" fmla="*/ 964421 h 1202837"/>
                  <a:gd name="connsiteX45" fmla="*/ 2208 w 515308"/>
                  <a:gd name="connsiteY45" fmla="*/ 990676 h 1202837"/>
                  <a:gd name="connsiteX46" fmla="*/ 28497 w 515308"/>
                  <a:gd name="connsiteY46" fmla="*/ 1000221 h 1202837"/>
                  <a:gd name="connsiteX47" fmla="*/ 38745 w 515308"/>
                  <a:gd name="connsiteY47" fmla="*/ 995599 h 1202837"/>
                  <a:gd name="connsiteX48" fmla="*/ 207063 w 515308"/>
                  <a:gd name="connsiteY48" fmla="*/ 925941 h 1202837"/>
                  <a:gd name="connsiteX49" fmla="*/ 270325 w 515308"/>
                  <a:gd name="connsiteY49" fmla="*/ 904207 h 1202837"/>
                  <a:gd name="connsiteX50" fmla="*/ 264900 w 515308"/>
                  <a:gd name="connsiteY50" fmla="*/ 919277 h 1202837"/>
                  <a:gd name="connsiteX51" fmla="*/ 252810 w 515308"/>
                  <a:gd name="connsiteY51" fmla="*/ 948044 h 1202837"/>
                  <a:gd name="connsiteX52" fmla="*/ 89348 w 515308"/>
                  <a:gd name="connsiteY52" fmla="*/ 1165927 h 1202837"/>
                  <a:gd name="connsiteX53" fmla="*/ 84023 w 515308"/>
                  <a:gd name="connsiteY53" fmla="*/ 1194494 h 1202837"/>
                  <a:gd name="connsiteX54" fmla="*/ 112824 w 515308"/>
                  <a:gd name="connsiteY54" fmla="*/ 1198278 h 1202837"/>
                  <a:gd name="connsiteX55" fmla="*/ 165804 w 515308"/>
                  <a:gd name="connsiteY55" fmla="*/ 1152498 h 1202837"/>
                  <a:gd name="connsiteX56" fmla="*/ 315335 w 515308"/>
                  <a:gd name="connsiteY56" fmla="*/ 899719 h 1202837"/>
                  <a:gd name="connsiteX57" fmla="*/ 329233 w 515308"/>
                  <a:gd name="connsiteY57" fmla="*/ 886390 h 1202837"/>
                  <a:gd name="connsiteX58" fmla="*/ 495843 w 515308"/>
                  <a:gd name="connsiteY58" fmla="*/ 847274 h 1202837"/>
                  <a:gd name="connsiteX59" fmla="*/ 514731 w 515308"/>
                  <a:gd name="connsiteY59" fmla="*/ 823028 h 120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5308" h="1202837">
                    <a:moveTo>
                      <a:pt x="514798" y="822995"/>
                    </a:moveTo>
                    <a:cubicBezTo>
                      <a:pt x="511952" y="810804"/>
                      <a:pt x="502072" y="805580"/>
                      <a:pt x="487571" y="808226"/>
                    </a:cubicBezTo>
                    <a:cubicBezTo>
                      <a:pt x="435964" y="817670"/>
                      <a:pt x="384960" y="829826"/>
                      <a:pt x="333654" y="843658"/>
                    </a:cubicBezTo>
                    <a:cubicBezTo>
                      <a:pt x="333386" y="841213"/>
                      <a:pt x="333051" y="840342"/>
                      <a:pt x="333218" y="839605"/>
                    </a:cubicBezTo>
                    <a:cubicBezTo>
                      <a:pt x="349896" y="769981"/>
                      <a:pt x="358972" y="699385"/>
                      <a:pt x="360412" y="627818"/>
                    </a:cubicBezTo>
                    <a:cubicBezTo>
                      <a:pt x="360546" y="621656"/>
                      <a:pt x="363426" y="621354"/>
                      <a:pt x="368114" y="621421"/>
                    </a:cubicBezTo>
                    <a:cubicBezTo>
                      <a:pt x="383151" y="621589"/>
                      <a:pt x="398188" y="621488"/>
                      <a:pt x="413225" y="621488"/>
                    </a:cubicBezTo>
                    <a:cubicBezTo>
                      <a:pt x="431543" y="621488"/>
                      <a:pt x="440753" y="614924"/>
                      <a:pt x="440954" y="601763"/>
                    </a:cubicBezTo>
                    <a:cubicBezTo>
                      <a:pt x="441188" y="588267"/>
                      <a:pt x="431644" y="581401"/>
                      <a:pt x="412622" y="581401"/>
                    </a:cubicBezTo>
                    <a:cubicBezTo>
                      <a:pt x="398858" y="581401"/>
                      <a:pt x="385026" y="580798"/>
                      <a:pt x="371296" y="581602"/>
                    </a:cubicBezTo>
                    <a:cubicBezTo>
                      <a:pt x="362455" y="582138"/>
                      <a:pt x="360412" y="579392"/>
                      <a:pt x="360211" y="570718"/>
                    </a:cubicBezTo>
                    <a:cubicBezTo>
                      <a:pt x="359005" y="523130"/>
                      <a:pt x="355087" y="475742"/>
                      <a:pt x="346346" y="428857"/>
                    </a:cubicBezTo>
                    <a:cubicBezTo>
                      <a:pt x="342361" y="407423"/>
                      <a:pt x="338208" y="386024"/>
                      <a:pt x="334022" y="363954"/>
                    </a:cubicBezTo>
                    <a:cubicBezTo>
                      <a:pt x="384859" y="377249"/>
                      <a:pt x="434825" y="388502"/>
                      <a:pt x="485395" y="396975"/>
                    </a:cubicBezTo>
                    <a:cubicBezTo>
                      <a:pt x="500364" y="399486"/>
                      <a:pt x="511114" y="393760"/>
                      <a:pt x="513392" y="381502"/>
                    </a:cubicBezTo>
                    <a:cubicBezTo>
                      <a:pt x="515535" y="369882"/>
                      <a:pt x="508000" y="360572"/>
                      <a:pt x="493332" y="357959"/>
                    </a:cubicBezTo>
                    <a:cubicBezTo>
                      <a:pt x="439581" y="348314"/>
                      <a:pt x="386333" y="336593"/>
                      <a:pt x="333486" y="322762"/>
                    </a:cubicBezTo>
                    <a:cubicBezTo>
                      <a:pt x="323741" y="320217"/>
                      <a:pt x="319153" y="315629"/>
                      <a:pt x="316172" y="306252"/>
                    </a:cubicBezTo>
                    <a:cubicBezTo>
                      <a:pt x="292997" y="233412"/>
                      <a:pt x="258972" y="166031"/>
                      <a:pt x="212823" y="104980"/>
                    </a:cubicBezTo>
                    <a:cubicBezTo>
                      <a:pt x="184257" y="67170"/>
                      <a:pt x="152308" y="32609"/>
                      <a:pt x="113460" y="5013"/>
                    </a:cubicBezTo>
                    <a:cubicBezTo>
                      <a:pt x="102576" y="-2723"/>
                      <a:pt x="91591" y="-1283"/>
                      <a:pt x="84525" y="7793"/>
                    </a:cubicBezTo>
                    <a:cubicBezTo>
                      <a:pt x="77425" y="16936"/>
                      <a:pt x="78865" y="28724"/>
                      <a:pt x="88879" y="36460"/>
                    </a:cubicBezTo>
                    <a:cubicBezTo>
                      <a:pt x="163560" y="93928"/>
                      <a:pt x="213828" y="169748"/>
                      <a:pt x="252542" y="254175"/>
                    </a:cubicBezTo>
                    <a:cubicBezTo>
                      <a:pt x="259709" y="269781"/>
                      <a:pt x="266742" y="285555"/>
                      <a:pt x="271564" y="303505"/>
                    </a:cubicBezTo>
                    <a:cubicBezTo>
                      <a:pt x="268550" y="302702"/>
                      <a:pt x="267009" y="302400"/>
                      <a:pt x="265536" y="301898"/>
                    </a:cubicBezTo>
                    <a:cubicBezTo>
                      <a:pt x="208838" y="283646"/>
                      <a:pt x="153380" y="262112"/>
                      <a:pt x="99328" y="237062"/>
                    </a:cubicBezTo>
                    <a:cubicBezTo>
                      <a:pt x="75550" y="226044"/>
                      <a:pt x="52275" y="213888"/>
                      <a:pt x="28564" y="202736"/>
                    </a:cubicBezTo>
                    <a:cubicBezTo>
                      <a:pt x="17613" y="197578"/>
                      <a:pt x="7265" y="201664"/>
                      <a:pt x="2208" y="211878"/>
                    </a:cubicBezTo>
                    <a:cubicBezTo>
                      <a:pt x="-2547" y="221456"/>
                      <a:pt x="500" y="231570"/>
                      <a:pt x="10179" y="237799"/>
                    </a:cubicBezTo>
                    <a:cubicBezTo>
                      <a:pt x="12958" y="239607"/>
                      <a:pt x="16006" y="241014"/>
                      <a:pt x="18986" y="242555"/>
                    </a:cubicBezTo>
                    <a:cubicBezTo>
                      <a:pt x="102040" y="285388"/>
                      <a:pt x="188276" y="320518"/>
                      <a:pt x="277659" y="347712"/>
                    </a:cubicBezTo>
                    <a:cubicBezTo>
                      <a:pt x="285027" y="349955"/>
                      <a:pt x="288510" y="353371"/>
                      <a:pt x="290385" y="360538"/>
                    </a:cubicBezTo>
                    <a:cubicBezTo>
                      <a:pt x="308202" y="429024"/>
                      <a:pt x="317947" y="498649"/>
                      <a:pt x="320526" y="569379"/>
                    </a:cubicBezTo>
                    <a:cubicBezTo>
                      <a:pt x="320894" y="579258"/>
                      <a:pt x="318416" y="581669"/>
                      <a:pt x="308570" y="581636"/>
                    </a:cubicBezTo>
                    <a:cubicBezTo>
                      <a:pt x="215469" y="581234"/>
                      <a:pt x="122335" y="581401"/>
                      <a:pt x="29234" y="581401"/>
                    </a:cubicBezTo>
                    <a:cubicBezTo>
                      <a:pt x="25483" y="581401"/>
                      <a:pt x="21632" y="580999"/>
                      <a:pt x="17982" y="581636"/>
                    </a:cubicBezTo>
                    <a:cubicBezTo>
                      <a:pt x="7164" y="583444"/>
                      <a:pt x="835" y="589908"/>
                      <a:pt x="199" y="600993"/>
                    </a:cubicBezTo>
                    <a:cubicBezTo>
                      <a:pt x="-404" y="611408"/>
                      <a:pt x="7432" y="620048"/>
                      <a:pt x="18283" y="621321"/>
                    </a:cubicBezTo>
                    <a:cubicBezTo>
                      <a:pt x="22000" y="621756"/>
                      <a:pt x="25785" y="621488"/>
                      <a:pt x="29535" y="621488"/>
                    </a:cubicBezTo>
                    <a:cubicBezTo>
                      <a:pt x="122636" y="621488"/>
                      <a:pt x="215771" y="621622"/>
                      <a:pt x="308871" y="621287"/>
                    </a:cubicBezTo>
                    <a:cubicBezTo>
                      <a:pt x="317679" y="621287"/>
                      <a:pt x="320961" y="622493"/>
                      <a:pt x="320559" y="632573"/>
                    </a:cubicBezTo>
                    <a:cubicBezTo>
                      <a:pt x="317880" y="704542"/>
                      <a:pt x="308135" y="775372"/>
                      <a:pt x="289581" y="845031"/>
                    </a:cubicBezTo>
                    <a:cubicBezTo>
                      <a:pt x="287137" y="854173"/>
                      <a:pt x="283218" y="858895"/>
                      <a:pt x="274076" y="861641"/>
                    </a:cubicBezTo>
                    <a:cubicBezTo>
                      <a:pt x="208235" y="881333"/>
                      <a:pt x="144070" y="905680"/>
                      <a:pt x="80908" y="932740"/>
                    </a:cubicBezTo>
                    <a:cubicBezTo>
                      <a:pt x="57600" y="942719"/>
                      <a:pt x="34525" y="953403"/>
                      <a:pt x="11686" y="964421"/>
                    </a:cubicBezTo>
                    <a:cubicBezTo>
                      <a:pt x="701" y="969712"/>
                      <a:pt x="-2614" y="980596"/>
                      <a:pt x="2208" y="990676"/>
                    </a:cubicBezTo>
                    <a:cubicBezTo>
                      <a:pt x="7097" y="1000857"/>
                      <a:pt x="17144" y="1004541"/>
                      <a:pt x="28497" y="1000221"/>
                    </a:cubicBezTo>
                    <a:cubicBezTo>
                      <a:pt x="31980" y="998881"/>
                      <a:pt x="35363" y="997207"/>
                      <a:pt x="38745" y="995599"/>
                    </a:cubicBezTo>
                    <a:cubicBezTo>
                      <a:pt x="93802" y="969812"/>
                      <a:pt x="149863" y="946504"/>
                      <a:pt x="207063" y="925941"/>
                    </a:cubicBezTo>
                    <a:cubicBezTo>
                      <a:pt x="227592" y="918574"/>
                      <a:pt x="248322" y="911742"/>
                      <a:pt x="270325" y="904207"/>
                    </a:cubicBezTo>
                    <a:cubicBezTo>
                      <a:pt x="268014" y="910670"/>
                      <a:pt x="266608" y="915057"/>
                      <a:pt x="264900" y="919277"/>
                    </a:cubicBezTo>
                    <a:cubicBezTo>
                      <a:pt x="260981" y="928922"/>
                      <a:pt x="257164" y="938600"/>
                      <a:pt x="252810" y="948044"/>
                    </a:cubicBezTo>
                    <a:cubicBezTo>
                      <a:pt x="214130" y="1032505"/>
                      <a:pt x="163962" y="1108392"/>
                      <a:pt x="89348" y="1165927"/>
                    </a:cubicBezTo>
                    <a:cubicBezTo>
                      <a:pt x="79167" y="1173797"/>
                      <a:pt x="77291" y="1185150"/>
                      <a:pt x="84023" y="1194494"/>
                    </a:cubicBezTo>
                    <a:cubicBezTo>
                      <a:pt x="90788" y="1203871"/>
                      <a:pt x="101973" y="1205646"/>
                      <a:pt x="112824" y="1198278"/>
                    </a:cubicBezTo>
                    <a:cubicBezTo>
                      <a:pt x="132214" y="1185083"/>
                      <a:pt x="149495" y="1169309"/>
                      <a:pt x="165804" y="1152498"/>
                    </a:cubicBezTo>
                    <a:cubicBezTo>
                      <a:pt x="235898" y="1080227"/>
                      <a:pt x="283520" y="994595"/>
                      <a:pt x="315335" y="899719"/>
                    </a:cubicBezTo>
                    <a:cubicBezTo>
                      <a:pt x="317847" y="892251"/>
                      <a:pt x="321363" y="888634"/>
                      <a:pt x="329233" y="886390"/>
                    </a:cubicBezTo>
                    <a:cubicBezTo>
                      <a:pt x="384156" y="870650"/>
                      <a:pt x="439815" y="858259"/>
                      <a:pt x="495843" y="847274"/>
                    </a:cubicBezTo>
                    <a:cubicBezTo>
                      <a:pt x="510311" y="844428"/>
                      <a:pt x="517477" y="834816"/>
                      <a:pt x="514731" y="823028"/>
                    </a:cubicBezTo>
                    <a:close/>
                  </a:path>
                </a:pathLst>
              </a:custGeom>
              <a:grpFill/>
              <a:ln w="3343" cap="flat">
                <a:noFill/>
                <a:prstDash val="solid"/>
                <a:miter/>
              </a:ln>
            </p:spPr>
            <p:txBody>
              <a:bodyPr rtlCol="0" anchor="ctr"/>
              <a:lstStyle/>
              <a:p>
                <a:endParaRPr lang="en-IN"/>
              </a:p>
            </p:txBody>
          </p:sp>
          <p:sp>
            <p:nvSpPr>
              <p:cNvPr id="4110" name="Freeform: Shape 4109">
                <a:extLst>
                  <a:ext uri="{FF2B5EF4-FFF2-40B4-BE49-F238E27FC236}">
                    <a16:creationId xmlns:a16="http://schemas.microsoft.com/office/drawing/2014/main" id="{4466A31A-E23E-567E-7537-F00A7B07C4AF}"/>
                  </a:ext>
                </a:extLst>
              </p:cNvPr>
              <p:cNvSpPr/>
              <p:nvPr/>
            </p:nvSpPr>
            <p:spPr>
              <a:xfrm>
                <a:off x="730402" y="3704340"/>
                <a:ext cx="842321" cy="1202378"/>
              </a:xfrm>
              <a:custGeom>
                <a:avLst/>
                <a:gdLst>
                  <a:gd name="connsiteX0" fmla="*/ 500250 w 842321"/>
                  <a:gd name="connsiteY0" fmla="*/ 175315 h 1202378"/>
                  <a:gd name="connsiteX1" fmla="*/ 117565 w 842321"/>
                  <a:gd name="connsiteY1" fmla="*/ 47385 h 1202378"/>
                  <a:gd name="connsiteX2" fmla="*/ 32167 w 842321"/>
                  <a:gd name="connsiteY2" fmla="*/ 3246 h 1202378"/>
                  <a:gd name="connsiteX3" fmla="*/ 9763 w 842321"/>
                  <a:gd name="connsiteY3" fmla="*/ 3614 h 1202378"/>
                  <a:gd name="connsiteX4" fmla="*/ 1022 w 842321"/>
                  <a:gd name="connsiteY4" fmla="*/ 21866 h 1202378"/>
                  <a:gd name="connsiteX5" fmla="*/ 16126 w 842321"/>
                  <a:gd name="connsiteY5" fmla="*/ 40319 h 1202378"/>
                  <a:gd name="connsiteX6" fmla="*/ 198644 w 842321"/>
                  <a:gd name="connsiteY6" fmla="*/ 127056 h 1202378"/>
                  <a:gd name="connsiteX7" fmla="*/ 213714 w 842321"/>
                  <a:gd name="connsiteY7" fmla="*/ 139046 h 1202378"/>
                  <a:gd name="connsiteX8" fmla="*/ 268804 w 842321"/>
                  <a:gd name="connsiteY8" fmla="*/ 254919 h 1202378"/>
                  <a:gd name="connsiteX9" fmla="*/ 295026 w 842321"/>
                  <a:gd name="connsiteY9" fmla="*/ 271229 h 1202378"/>
                  <a:gd name="connsiteX10" fmla="*/ 306379 w 842321"/>
                  <a:gd name="connsiteY10" fmla="*/ 241624 h 1202378"/>
                  <a:gd name="connsiteX11" fmla="*/ 269541 w 842321"/>
                  <a:gd name="connsiteY11" fmla="*/ 155790 h 1202378"/>
                  <a:gd name="connsiteX12" fmla="*/ 282602 w 842321"/>
                  <a:gd name="connsiteY12" fmla="*/ 157364 h 1202378"/>
                  <a:gd name="connsiteX13" fmla="*/ 487390 w 842321"/>
                  <a:gd name="connsiteY13" fmla="*/ 213057 h 1202378"/>
                  <a:gd name="connsiteX14" fmla="*/ 796866 w 842321"/>
                  <a:gd name="connsiteY14" fmla="*/ 660243 h 1202378"/>
                  <a:gd name="connsiteX15" fmla="*/ 516191 w 842321"/>
                  <a:gd name="connsiteY15" fmla="*/ 981039 h 1202378"/>
                  <a:gd name="connsiteX16" fmla="*/ 277880 w 842321"/>
                  <a:gd name="connsiteY16" fmla="*/ 1046578 h 1202378"/>
                  <a:gd name="connsiteX17" fmla="*/ 269172 w 842321"/>
                  <a:gd name="connsiteY17" fmla="*/ 1047147 h 1202378"/>
                  <a:gd name="connsiteX18" fmla="*/ 307083 w 842321"/>
                  <a:gd name="connsiteY18" fmla="*/ 958400 h 1202378"/>
                  <a:gd name="connsiteX19" fmla="*/ 287726 w 842321"/>
                  <a:gd name="connsiteY19" fmla="*/ 929967 h 1202378"/>
                  <a:gd name="connsiteX20" fmla="*/ 268302 w 842321"/>
                  <a:gd name="connsiteY20" fmla="*/ 948487 h 1202378"/>
                  <a:gd name="connsiteX21" fmla="*/ 214350 w 842321"/>
                  <a:gd name="connsiteY21" fmla="*/ 1062117 h 1202378"/>
                  <a:gd name="connsiteX22" fmla="*/ 197505 w 842321"/>
                  <a:gd name="connsiteY22" fmla="*/ 1075646 h 1202378"/>
                  <a:gd name="connsiteX23" fmla="*/ 16226 w 842321"/>
                  <a:gd name="connsiteY23" fmla="*/ 1162049 h 1202378"/>
                  <a:gd name="connsiteX24" fmla="*/ 2696 w 842321"/>
                  <a:gd name="connsiteY24" fmla="*/ 1192022 h 1202378"/>
                  <a:gd name="connsiteX25" fmla="*/ 36152 w 842321"/>
                  <a:gd name="connsiteY25" fmla="*/ 1196878 h 1202378"/>
                  <a:gd name="connsiteX26" fmla="*/ 62475 w 842321"/>
                  <a:gd name="connsiteY26" fmla="*/ 1182511 h 1202378"/>
                  <a:gd name="connsiteX27" fmla="*/ 501054 w 842321"/>
                  <a:gd name="connsiteY27" fmla="*/ 1026752 h 1202378"/>
                  <a:gd name="connsiteX28" fmla="*/ 837858 w 842321"/>
                  <a:gd name="connsiteY28" fmla="*/ 539614 h 1202378"/>
                  <a:gd name="connsiteX29" fmla="*/ 500217 w 842321"/>
                  <a:gd name="connsiteY29" fmla="*/ 175348 h 120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2321" h="1202378">
                    <a:moveTo>
                      <a:pt x="500250" y="175315"/>
                    </a:moveTo>
                    <a:cubicBezTo>
                      <a:pt x="367766" y="146882"/>
                      <a:pt x="239534" y="106628"/>
                      <a:pt x="117565" y="47385"/>
                    </a:cubicBezTo>
                    <a:cubicBezTo>
                      <a:pt x="88731" y="33386"/>
                      <a:pt x="60566" y="18082"/>
                      <a:pt x="32167" y="3246"/>
                    </a:cubicBezTo>
                    <a:cubicBezTo>
                      <a:pt x="24498" y="-773"/>
                      <a:pt x="17063" y="-1510"/>
                      <a:pt x="9763" y="3614"/>
                    </a:cubicBezTo>
                    <a:cubicBezTo>
                      <a:pt x="3534" y="8001"/>
                      <a:pt x="218" y="14197"/>
                      <a:pt x="1022" y="21866"/>
                    </a:cubicBezTo>
                    <a:cubicBezTo>
                      <a:pt x="1993" y="31142"/>
                      <a:pt x="8490" y="35965"/>
                      <a:pt x="16126" y="40319"/>
                    </a:cubicBezTo>
                    <a:cubicBezTo>
                      <a:pt x="74766" y="73909"/>
                      <a:pt x="135616" y="102743"/>
                      <a:pt x="198644" y="127056"/>
                    </a:cubicBezTo>
                    <a:cubicBezTo>
                      <a:pt x="205241" y="129602"/>
                      <a:pt x="209896" y="133118"/>
                      <a:pt x="213714" y="139046"/>
                    </a:cubicBezTo>
                    <a:cubicBezTo>
                      <a:pt x="236956" y="175382"/>
                      <a:pt x="255341" y="213928"/>
                      <a:pt x="268804" y="254919"/>
                    </a:cubicBezTo>
                    <a:cubicBezTo>
                      <a:pt x="273526" y="269253"/>
                      <a:pt x="283472" y="275147"/>
                      <a:pt x="295026" y="271229"/>
                    </a:cubicBezTo>
                    <a:cubicBezTo>
                      <a:pt x="307283" y="267076"/>
                      <a:pt x="311470" y="256393"/>
                      <a:pt x="306379" y="241624"/>
                    </a:cubicBezTo>
                    <a:cubicBezTo>
                      <a:pt x="296265" y="212120"/>
                      <a:pt x="284310" y="183352"/>
                      <a:pt x="269541" y="155790"/>
                    </a:cubicBezTo>
                    <a:cubicBezTo>
                      <a:pt x="274196" y="153881"/>
                      <a:pt x="278315" y="155958"/>
                      <a:pt x="282602" y="157364"/>
                    </a:cubicBezTo>
                    <a:cubicBezTo>
                      <a:pt x="349949" y="179333"/>
                      <a:pt x="418201" y="197853"/>
                      <a:pt x="487390" y="213057"/>
                    </a:cubicBezTo>
                    <a:cubicBezTo>
                      <a:pt x="695058" y="258603"/>
                      <a:pt x="830055" y="450163"/>
                      <a:pt x="796866" y="660243"/>
                    </a:cubicBezTo>
                    <a:cubicBezTo>
                      <a:pt x="771013" y="823872"/>
                      <a:pt x="674261" y="932345"/>
                      <a:pt x="516191" y="981039"/>
                    </a:cubicBezTo>
                    <a:cubicBezTo>
                      <a:pt x="437591" y="1005252"/>
                      <a:pt x="355977" y="1019719"/>
                      <a:pt x="277880" y="1046578"/>
                    </a:cubicBezTo>
                    <a:cubicBezTo>
                      <a:pt x="275335" y="1047448"/>
                      <a:pt x="272320" y="1046979"/>
                      <a:pt x="269172" y="1047147"/>
                    </a:cubicBezTo>
                    <a:cubicBezTo>
                      <a:pt x="284578" y="1018279"/>
                      <a:pt x="296935" y="988775"/>
                      <a:pt x="307083" y="958400"/>
                    </a:cubicBezTo>
                    <a:cubicBezTo>
                      <a:pt x="312240" y="942961"/>
                      <a:pt x="302361" y="928494"/>
                      <a:pt x="287726" y="929967"/>
                    </a:cubicBezTo>
                    <a:cubicBezTo>
                      <a:pt x="276808" y="931072"/>
                      <a:pt x="271584" y="938473"/>
                      <a:pt x="268302" y="948487"/>
                    </a:cubicBezTo>
                    <a:cubicBezTo>
                      <a:pt x="255174" y="988641"/>
                      <a:pt x="237090" y="1026484"/>
                      <a:pt x="214350" y="1062117"/>
                    </a:cubicBezTo>
                    <a:cubicBezTo>
                      <a:pt x="210063" y="1068848"/>
                      <a:pt x="204906" y="1072766"/>
                      <a:pt x="197505" y="1075646"/>
                    </a:cubicBezTo>
                    <a:cubicBezTo>
                      <a:pt x="134913" y="1099859"/>
                      <a:pt x="74364" y="1128459"/>
                      <a:pt x="16226" y="1162049"/>
                    </a:cubicBezTo>
                    <a:cubicBezTo>
                      <a:pt x="888" y="1170891"/>
                      <a:pt x="-3466" y="1180469"/>
                      <a:pt x="2696" y="1192022"/>
                    </a:cubicBezTo>
                    <a:cubicBezTo>
                      <a:pt x="9059" y="1203945"/>
                      <a:pt x="20145" y="1205586"/>
                      <a:pt x="36152" y="1196878"/>
                    </a:cubicBezTo>
                    <a:cubicBezTo>
                      <a:pt x="44927" y="1192123"/>
                      <a:pt x="53634" y="1187200"/>
                      <a:pt x="62475" y="1182511"/>
                    </a:cubicBezTo>
                    <a:cubicBezTo>
                      <a:pt x="201021" y="1109102"/>
                      <a:pt x="347839" y="1059638"/>
                      <a:pt x="501054" y="1026752"/>
                    </a:cubicBezTo>
                    <a:cubicBezTo>
                      <a:pt x="723525" y="978996"/>
                      <a:pt x="870208" y="764964"/>
                      <a:pt x="837858" y="539614"/>
                    </a:cubicBezTo>
                    <a:cubicBezTo>
                      <a:pt x="811937" y="358938"/>
                      <a:pt x="678448" y="213593"/>
                      <a:pt x="500217" y="175348"/>
                    </a:cubicBezTo>
                    <a:close/>
                  </a:path>
                </a:pathLst>
              </a:custGeom>
              <a:grpFill/>
              <a:ln w="3343" cap="flat">
                <a:noFill/>
                <a:prstDash val="solid"/>
                <a:miter/>
              </a:ln>
            </p:spPr>
            <p:txBody>
              <a:bodyPr rtlCol="0" anchor="ctr"/>
              <a:lstStyle/>
              <a:p>
                <a:endParaRPr lang="en-IN"/>
              </a:p>
            </p:txBody>
          </p:sp>
        </p:grpSp>
        <p:pic>
          <p:nvPicPr>
            <p:cNvPr id="30" name="Graphic 29">
              <a:extLst>
                <a:ext uri="{FF2B5EF4-FFF2-40B4-BE49-F238E27FC236}">
                  <a16:creationId xmlns:a16="http://schemas.microsoft.com/office/drawing/2014/main" id="{48295DF7-8F84-FFDE-8125-D9D0A34052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23591" y="4202168"/>
              <a:ext cx="529812" cy="529810"/>
            </a:xfrm>
            <a:prstGeom prst="rect">
              <a:avLst/>
            </a:prstGeom>
          </p:spPr>
        </p:pic>
      </p:grpSp>
    </p:spTree>
    <p:extLst>
      <p:ext uri="{BB962C8B-B14F-4D97-AF65-F5344CB8AC3E}">
        <p14:creationId xmlns:p14="http://schemas.microsoft.com/office/powerpoint/2010/main" val="39756287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52" name="Freeform: Shape 4251">
            <a:extLst>
              <a:ext uri="{FF2B5EF4-FFF2-40B4-BE49-F238E27FC236}">
                <a16:creationId xmlns:a16="http://schemas.microsoft.com/office/drawing/2014/main" id="{6E0A5476-1E3A-72C1-2E34-CB08D358D626}"/>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53" name="Freeform: Shape 4252">
            <a:extLst>
              <a:ext uri="{FF2B5EF4-FFF2-40B4-BE49-F238E27FC236}">
                <a16:creationId xmlns:a16="http://schemas.microsoft.com/office/drawing/2014/main" id="{B434B29D-BDCA-728E-A3E2-14D2E94134DA}"/>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r>
              <a:rPr lang="en-IN" sz="4000" dirty="0">
                <a:solidFill>
                  <a:schemeClr val="accent1"/>
                </a:solidFill>
                <a:latin typeface="Segoe UI Black" panose="020B0A02040204020203" pitchFamily="34" charset="0"/>
                <a:ea typeface="Segoe UI Black" panose="020B0A02040204020203" pitchFamily="34" charset="0"/>
              </a:rPr>
              <a:t>FIFA World Cup Fixtures</a:t>
            </a:r>
          </a:p>
        </p:txBody>
      </p:sp>
      <p:sp>
        <p:nvSpPr>
          <p:cNvPr id="2" name="TextBox 1">
            <a:extLst>
              <a:ext uri="{FF2B5EF4-FFF2-40B4-BE49-F238E27FC236}">
                <a16:creationId xmlns:a16="http://schemas.microsoft.com/office/drawing/2014/main" id="{26E4D02A-F6E8-FB7C-8F01-E2E751F7FCCC}"/>
              </a:ext>
            </a:extLst>
          </p:cNvPr>
          <p:cNvSpPr txBox="1"/>
          <p:nvPr/>
        </p:nvSpPr>
        <p:spPr>
          <a:xfrm>
            <a:off x="3501380" y="1880976"/>
            <a:ext cx="5189242" cy="400110"/>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sz="2000" dirty="0">
                <a:latin typeface="Segoe UI Black" panose="020B0A02040204020203" pitchFamily="34" charset="0"/>
                <a:ea typeface="Segoe UI Black" panose="020B0A02040204020203" pitchFamily="34" charset="0"/>
              </a:rPr>
              <a:t>Arabia Standard Time (AST) UTC+03:00</a:t>
            </a:r>
          </a:p>
        </p:txBody>
      </p:sp>
      <p:grpSp>
        <p:nvGrpSpPr>
          <p:cNvPr id="4096" name="Group 4095">
            <a:extLst>
              <a:ext uri="{FF2B5EF4-FFF2-40B4-BE49-F238E27FC236}">
                <a16:creationId xmlns:a16="http://schemas.microsoft.com/office/drawing/2014/main" id="{406B6047-4DBF-8BC0-B75A-30CA5976E299}"/>
              </a:ext>
            </a:extLst>
          </p:cNvPr>
          <p:cNvGrpSpPr/>
          <p:nvPr/>
        </p:nvGrpSpPr>
        <p:grpSpPr>
          <a:xfrm>
            <a:off x="685774" y="2567201"/>
            <a:ext cx="10820452" cy="3454141"/>
            <a:chOff x="685774" y="2262407"/>
            <a:chExt cx="10820452" cy="3454141"/>
          </a:xfrm>
        </p:grpSpPr>
        <p:sp>
          <p:nvSpPr>
            <p:cNvPr id="4097" name="Freeform: Shape 4096">
              <a:extLst>
                <a:ext uri="{FF2B5EF4-FFF2-40B4-BE49-F238E27FC236}">
                  <a16:creationId xmlns:a16="http://schemas.microsoft.com/office/drawing/2014/main" id="{7939F45F-23BB-20FB-2A77-F0D0B6BA5152}"/>
                </a:ext>
              </a:extLst>
            </p:cNvPr>
            <p:cNvSpPr/>
            <p:nvPr/>
          </p:nvSpPr>
          <p:spPr>
            <a:xfrm>
              <a:off x="1188748" y="226240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098" name="Freeform: Shape 4097">
              <a:extLst>
                <a:ext uri="{FF2B5EF4-FFF2-40B4-BE49-F238E27FC236}">
                  <a16:creationId xmlns:a16="http://schemas.microsoft.com/office/drawing/2014/main" id="{F4454C5C-8774-D487-E3C9-A899C7FA8623}"/>
                </a:ext>
              </a:extLst>
            </p:cNvPr>
            <p:cNvSpPr/>
            <p:nvPr/>
          </p:nvSpPr>
          <p:spPr>
            <a:xfrm>
              <a:off x="3436076" y="226240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099" name="Freeform: Shape 4098">
              <a:extLst>
                <a:ext uri="{FF2B5EF4-FFF2-40B4-BE49-F238E27FC236}">
                  <a16:creationId xmlns:a16="http://schemas.microsoft.com/office/drawing/2014/main" id="{E44C24A2-0C8F-411A-B058-8310842BB1EB}"/>
                </a:ext>
              </a:extLst>
            </p:cNvPr>
            <p:cNvSpPr/>
            <p:nvPr/>
          </p:nvSpPr>
          <p:spPr>
            <a:xfrm>
              <a:off x="1188748" y="3184225"/>
              <a:ext cx="1906883" cy="404292"/>
            </a:xfrm>
            <a:custGeom>
              <a:avLst/>
              <a:gdLst>
                <a:gd name="connsiteX0" fmla="*/ 2810542 w 2810541"/>
                <a:gd name="connsiteY0" fmla="*/ 0 h 595883"/>
                <a:gd name="connsiteX1" fmla="*/ 0 w 2810541"/>
                <a:gd name="connsiteY1" fmla="*/ 0 h 595883"/>
                <a:gd name="connsiteX2" fmla="*/ 476250 w 2810541"/>
                <a:gd name="connsiteY2" fmla="*/ 595884 h 595883"/>
                <a:gd name="connsiteX3" fmla="*/ 2334292 w 2810541"/>
                <a:gd name="connsiteY3" fmla="*/ 595884 h 595883"/>
                <a:gd name="connsiteX4" fmla="*/ 2810542 w 2810541"/>
                <a:gd name="connsiteY4" fmla="*/ 0 h 5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883">
                  <a:moveTo>
                    <a:pt x="2810542" y="0"/>
                  </a:moveTo>
                  <a:lnTo>
                    <a:pt x="0" y="0"/>
                  </a:lnTo>
                  <a:lnTo>
                    <a:pt x="476250" y="595884"/>
                  </a:lnTo>
                  <a:lnTo>
                    <a:pt x="2334292" y="595884"/>
                  </a:lnTo>
                  <a:lnTo>
                    <a:pt x="2810542" y="0"/>
                  </a:lnTo>
                  <a:close/>
                </a:path>
              </a:pathLst>
            </a:custGeom>
            <a:gradFill flip="none" rotWithShape="1">
              <a:gsLst>
                <a:gs pos="0">
                  <a:srgbClr val="9D0C35">
                    <a:lumMod val="97000"/>
                    <a:alpha val="29000"/>
                  </a:srgbClr>
                </a:gs>
                <a:gs pos="100000">
                  <a:srgbClr val="350012"/>
                </a:gs>
              </a:gsLst>
              <a:lin ang="189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101" name="Freeform: Shape 4100">
              <a:extLst>
                <a:ext uri="{FF2B5EF4-FFF2-40B4-BE49-F238E27FC236}">
                  <a16:creationId xmlns:a16="http://schemas.microsoft.com/office/drawing/2014/main" id="{E6F211D8-AE59-28F9-C8E2-D298F12B45E9}"/>
                </a:ext>
              </a:extLst>
            </p:cNvPr>
            <p:cNvSpPr/>
            <p:nvPr/>
          </p:nvSpPr>
          <p:spPr>
            <a:xfrm>
              <a:off x="3436076" y="3184225"/>
              <a:ext cx="1906819" cy="404292"/>
            </a:xfrm>
            <a:custGeom>
              <a:avLst/>
              <a:gdLst>
                <a:gd name="connsiteX0" fmla="*/ 2810447 w 2810446"/>
                <a:gd name="connsiteY0" fmla="*/ 0 h 595883"/>
                <a:gd name="connsiteX1" fmla="*/ 0 w 2810446"/>
                <a:gd name="connsiteY1" fmla="*/ 0 h 595883"/>
                <a:gd name="connsiteX2" fmla="*/ 476250 w 2810446"/>
                <a:gd name="connsiteY2" fmla="*/ 595884 h 595883"/>
                <a:gd name="connsiteX3" fmla="*/ 2334197 w 2810446"/>
                <a:gd name="connsiteY3" fmla="*/ 595884 h 595883"/>
                <a:gd name="connsiteX4" fmla="*/ 2810447 w 2810446"/>
                <a:gd name="connsiteY4" fmla="*/ 0 h 5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883">
                  <a:moveTo>
                    <a:pt x="2810447" y="0"/>
                  </a:moveTo>
                  <a:lnTo>
                    <a:pt x="0" y="0"/>
                  </a:lnTo>
                  <a:lnTo>
                    <a:pt x="476250" y="595884"/>
                  </a:lnTo>
                  <a:lnTo>
                    <a:pt x="2334197" y="595884"/>
                  </a:lnTo>
                  <a:lnTo>
                    <a:pt x="2810447" y="0"/>
                  </a:lnTo>
                  <a:close/>
                </a:path>
              </a:pathLst>
            </a:custGeom>
            <a:gradFill flip="none" rotWithShape="1">
              <a:gsLst>
                <a:gs pos="0">
                  <a:srgbClr val="9D0C35">
                    <a:lumMod val="97000"/>
                    <a:alpha val="29000"/>
                  </a:srgbClr>
                </a:gs>
                <a:gs pos="100000">
                  <a:srgbClr val="350012"/>
                </a:gs>
              </a:gsLst>
              <a:lin ang="189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102" name="Freeform: Shape 4101">
              <a:extLst>
                <a:ext uri="{FF2B5EF4-FFF2-40B4-BE49-F238E27FC236}">
                  <a16:creationId xmlns:a16="http://schemas.microsoft.com/office/drawing/2014/main" id="{04E5F29B-0BAC-749B-87F2-550A8277BEE8}"/>
                </a:ext>
              </a:extLst>
            </p:cNvPr>
            <p:cNvSpPr/>
            <p:nvPr/>
          </p:nvSpPr>
          <p:spPr>
            <a:xfrm>
              <a:off x="685774" y="261981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solidFill>
              <a:schemeClr val="accent1">
                <a:lumMod val="60000"/>
                <a:lumOff val="40000"/>
              </a:schemeClr>
            </a:solid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03" name="Group 4102">
              <a:extLst>
                <a:ext uri="{FF2B5EF4-FFF2-40B4-BE49-F238E27FC236}">
                  <a16:creationId xmlns:a16="http://schemas.microsoft.com/office/drawing/2014/main" id="{A097D95A-3D4D-E2AD-E53D-BB1082E1A6BC}"/>
                </a:ext>
              </a:extLst>
            </p:cNvPr>
            <p:cNvGrpSpPr/>
            <p:nvPr/>
          </p:nvGrpSpPr>
          <p:grpSpPr>
            <a:xfrm>
              <a:off x="1392324" y="2771711"/>
              <a:ext cx="1113560" cy="261610"/>
              <a:chOff x="1392324" y="2771711"/>
              <a:chExt cx="1113560" cy="261610"/>
            </a:xfrm>
          </p:grpSpPr>
          <p:sp>
            <p:nvSpPr>
              <p:cNvPr id="4250" name="TextBox 4249">
                <a:extLst>
                  <a:ext uri="{FF2B5EF4-FFF2-40B4-BE49-F238E27FC236}">
                    <a16:creationId xmlns:a16="http://schemas.microsoft.com/office/drawing/2014/main" id="{2CC851FF-FAB8-8001-9730-2D9C8A65DBBF}"/>
                  </a:ext>
                </a:extLst>
              </p:cNvPr>
              <p:cNvSpPr txBox="1"/>
              <p:nvPr/>
            </p:nvSpPr>
            <p:spPr>
              <a:xfrm>
                <a:off x="1801845" y="2771711"/>
                <a:ext cx="704039" cy="261610"/>
              </a:xfrm>
              <a:prstGeom prst="rect">
                <a:avLst/>
              </a:prstGeom>
              <a:noFill/>
            </p:spPr>
            <p:txBody>
              <a:bodyPr wrap="none" rtlCol="0">
                <a:spAutoFit/>
              </a:bodyPr>
              <a:lstStyle/>
              <a:p>
                <a:r>
                  <a:rPr lang="en-IN" sz="1100" b="1" dirty="0">
                    <a:solidFill>
                      <a:schemeClr val="bg1"/>
                    </a:solidFill>
                    <a:latin typeface="Segoe"/>
                    <a:ea typeface="Segoe UI Black" panose="020B0A02040204020203" pitchFamily="34" charset="0"/>
                  </a:rPr>
                  <a:t>Senegal</a:t>
                </a:r>
              </a:p>
            </p:txBody>
          </p:sp>
          <p:pic>
            <p:nvPicPr>
              <p:cNvPr id="4251" name="Picture Placeholder 129" descr="A picture containing icon&#10;&#10;Description automatically generated">
                <a:extLst>
                  <a:ext uri="{FF2B5EF4-FFF2-40B4-BE49-F238E27FC236}">
                    <a16:creationId xmlns:a16="http://schemas.microsoft.com/office/drawing/2014/main" id="{F15244FF-DA59-B7BE-CA37-11C300F3D24E}"/>
                  </a:ext>
                </a:extLst>
              </p:cNvPr>
              <p:cNvPicPr>
                <a:picLocks noChangeAspect="1"/>
              </p:cNvPicPr>
              <p:nvPr/>
            </p:nvPicPr>
            <p:blipFill>
              <a:blip r:embed="rId3">
                <a:extLst>
                  <a:ext uri="{28A0092B-C50C-407E-A947-70E740481C1C}">
                    <a14:useLocalDpi xmlns:a14="http://schemas.microsoft.com/office/drawing/2010/main" val="0"/>
                  </a:ext>
                </a:extLst>
              </a:blip>
              <a:srcRect b="-41"/>
              <a:stretch>
                <a:fillRect/>
              </a:stretch>
            </p:blipFill>
            <p:spPr>
              <a:xfrm>
                <a:off x="1392324" y="2802960"/>
                <a:ext cx="365760" cy="214501"/>
              </a:xfrm>
              <a:prstGeom prst="rect">
                <a:avLst/>
              </a:prstGeom>
            </p:spPr>
          </p:pic>
        </p:grpSp>
        <p:grpSp>
          <p:nvGrpSpPr>
            <p:cNvPr id="4104" name="Group 4103">
              <a:extLst>
                <a:ext uri="{FF2B5EF4-FFF2-40B4-BE49-F238E27FC236}">
                  <a16:creationId xmlns:a16="http://schemas.microsoft.com/office/drawing/2014/main" id="{0295B8C8-8923-7BFC-2907-018928514381}"/>
                </a:ext>
              </a:extLst>
            </p:cNvPr>
            <p:cNvGrpSpPr/>
            <p:nvPr/>
          </p:nvGrpSpPr>
          <p:grpSpPr>
            <a:xfrm>
              <a:off x="3924320" y="2771711"/>
              <a:ext cx="1550603" cy="261610"/>
              <a:chOff x="3924320" y="2771711"/>
              <a:chExt cx="1550603" cy="261610"/>
            </a:xfrm>
          </p:grpSpPr>
          <p:sp>
            <p:nvSpPr>
              <p:cNvPr id="4248" name="TextBox 4247">
                <a:extLst>
                  <a:ext uri="{FF2B5EF4-FFF2-40B4-BE49-F238E27FC236}">
                    <a16:creationId xmlns:a16="http://schemas.microsoft.com/office/drawing/2014/main" id="{51FCD11E-9008-4B6B-3834-900414E72A35}"/>
                  </a:ext>
                </a:extLst>
              </p:cNvPr>
              <p:cNvSpPr txBox="1"/>
              <p:nvPr/>
            </p:nvSpPr>
            <p:spPr>
              <a:xfrm>
                <a:off x="4333841" y="2771711"/>
                <a:ext cx="1141082" cy="261610"/>
              </a:xfrm>
              <a:prstGeom prst="rect">
                <a:avLst/>
              </a:prstGeom>
              <a:noFill/>
            </p:spPr>
            <p:txBody>
              <a:bodyPr wrap="square" rtlCol="0">
                <a:spAutoFit/>
              </a:bodyPr>
              <a:lstStyle/>
              <a:p>
                <a:r>
                  <a:rPr lang="en-IN" sz="1100" b="1" dirty="0">
                    <a:solidFill>
                      <a:schemeClr val="bg1"/>
                    </a:solidFill>
                    <a:latin typeface="Segoe"/>
                    <a:ea typeface="Segoe UI Black" panose="020B0A02040204020203" pitchFamily="34" charset="0"/>
                  </a:rPr>
                  <a:t>Netherlands</a:t>
                </a:r>
              </a:p>
            </p:txBody>
          </p:sp>
          <p:pic>
            <p:nvPicPr>
              <p:cNvPr id="4249" name="Picture Placeholder 131" descr="Shape, rectangle&#10;&#10;Description automatically generated">
                <a:extLst>
                  <a:ext uri="{FF2B5EF4-FFF2-40B4-BE49-F238E27FC236}">
                    <a16:creationId xmlns:a16="http://schemas.microsoft.com/office/drawing/2014/main" id="{DCAB4B74-2DB5-7E60-D29E-89E69AE1A9AA}"/>
                  </a:ext>
                </a:extLst>
              </p:cNvPr>
              <p:cNvPicPr>
                <a:picLocks noChangeAspect="1"/>
              </p:cNvPicPr>
              <p:nvPr/>
            </p:nvPicPr>
            <p:blipFill>
              <a:blip r:embed="rId4">
                <a:extLst>
                  <a:ext uri="{28A0092B-C50C-407E-A947-70E740481C1C}">
                    <a14:useLocalDpi xmlns:a14="http://schemas.microsoft.com/office/drawing/2010/main" val="0"/>
                  </a:ext>
                </a:extLst>
              </a:blip>
              <a:srcRect t="5978" b="5978"/>
              <a:stretch>
                <a:fillRect/>
              </a:stretch>
            </p:blipFill>
            <p:spPr>
              <a:xfrm>
                <a:off x="3924320" y="280296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sp>
          <p:nvSpPr>
            <p:cNvPr id="4105" name="TextBox 4104">
              <a:extLst>
                <a:ext uri="{FF2B5EF4-FFF2-40B4-BE49-F238E27FC236}">
                  <a16:creationId xmlns:a16="http://schemas.microsoft.com/office/drawing/2014/main" id="{C64C4CEC-2343-4755-2829-5D80D6FD1DFA}"/>
                </a:ext>
              </a:extLst>
            </p:cNvPr>
            <p:cNvSpPr txBox="1"/>
            <p:nvPr/>
          </p:nvSpPr>
          <p:spPr>
            <a:xfrm>
              <a:off x="1704409" y="233824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01:00 pm</a:t>
              </a:r>
            </a:p>
          </p:txBody>
        </p:sp>
        <p:sp>
          <p:nvSpPr>
            <p:cNvPr id="4106" name="TextBox 4105">
              <a:extLst>
                <a:ext uri="{FF2B5EF4-FFF2-40B4-BE49-F238E27FC236}">
                  <a16:creationId xmlns:a16="http://schemas.microsoft.com/office/drawing/2014/main" id="{DD48D8C9-B248-B3F9-1F2C-F954B7500B03}"/>
                </a:ext>
              </a:extLst>
            </p:cNvPr>
            <p:cNvSpPr txBox="1"/>
            <p:nvPr/>
          </p:nvSpPr>
          <p:spPr>
            <a:xfrm>
              <a:off x="3828274" y="2338245"/>
              <a:ext cx="112242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21 Nov 2022</a:t>
              </a:r>
            </a:p>
          </p:txBody>
        </p:sp>
        <p:sp>
          <p:nvSpPr>
            <p:cNvPr id="4107" name="TextBox 4106">
              <a:extLst>
                <a:ext uri="{FF2B5EF4-FFF2-40B4-BE49-F238E27FC236}">
                  <a16:creationId xmlns:a16="http://schemas.microsoft.com/office/drawing/2014/main" id="{1E0FB789-6374-6968-9DDF-C3F3C9299A9A}"/>
                </a:ext>
              </a:extLst>
            </p:cNvPr>
            <p:cNvSpPr txBox="1"/>
            <p:nvPr/>
          </p:nvSpPr>
          <p:spPr>
            <a:xfrm>
              <a:off x="3817053" y="3206395"/>
              <a:ext cx="1144865" cy="276999"/>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dirty="0">
                  <a:latin typeface="Segoe UI Black" panose="020B0A02040204020203" pitchFamily="34" charset="0"/>
                  <a:ea typeface="Segoe UI Black" panose="020B0A02040204020203" pitchFamily="34" charset="0"/>
                </a:rPr>
                <a:t>Al Thumama</a:t>
              </a:r>
            </a:p>
          </p:txBody>
        </p:sp>
        <p:sp>
          <p:nvSpPr>
            <p:cNvPr id="4108" name="TextBox 4107">
              <a:extLst>
                <a:ext uri="{FF2B5EF4-FFF2-40B4-BE49-F238E27FC236}">
                  <a16:creationId xmlns:a16="http://schemas.microsoft.com/office/drawing/2014/main" id="{BB5B291A-3BE1-6657-5235-245F69AF9971}"/>
                </a:ext>
              </a:extLst>
            </p:cNvPr>
            <p:cNvSpPr txBox="1"/>
            <p:nvPr/>
          </p:nvSpPr>
          <p:spPr>
            <a:xfrm>
              <a:off x="1739674" y="3212451"/>
              <a:ext cx="80502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Monday</a:t>
              </a:r>
            </a:p>
          </p:txBody>
        </p:sp>
        <p:sp>
          <p:nvSpPr>
            <p:cNvPr id="4193" name="Freeform: Shape 4192">
              <a:extLst>
                <a:ext uri="{FF2B5EF4-FFF2-40B4-BE49-F238E27FC236}">
                  <a16:creationId xmlns:a16="http://schemas.microsoft.com/office/drawing/2014/main" id="{77A0925D-731E-6574-E1D7-CE66796DE01B}"/>
                </a:ext>
              </a:extLst>
            </p:cNvPr>
            <p:cNvSpPr/>
            <p:nvPr/>
          </p:nvSpPr>
          <p:spPr>
            <a:xfrm>
              <a:off x="1188748" y="4390438"/>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194" name="Freeform: Shape 4193">
              <a:extLst>
                <a:ext uri="{FF2B5EF4-FFF2-40B4-BE49-F238E27FC236}">
                  <a16:creationId xmlns:a16="http://schemas.microsoft.com/office/drawing/2014/main" id="{B35E6BB9-9919-CBA5-9C39-244366E9FFAB}"/>
                </a:ext>
              </a:extLst>
            </p:cNvPr>
            <p:cNvSpPr/>
            <p:nvPr/>
          </p:nvSpPr>
          <p:spPr>
            <a:xfrm>
              <a:off x="3436076" y="4390438"/>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195" name="Freeform: Shape 4194">
              <a:extLst>
                <a:ext uri="{FF2B5EF4-FFF2-40B4-BE49-F238E27FC236}">
                  <a16:creationId xmlns:a16="http://schemas.microsoft.com/office/drawing/2014/main" id="{2A94BBE0-4B70-8DFB-7234-7F25DD2AB79E}"/>
                </a:ext>
              </a:extLst>
            </p:cNvPr>
            <p:cNvSpPr/>
            <p:nvPr/>
          </p:nvSpPr>
          <p:spPr>
            <a:xfrm>
              <a:off x="1188748" y="5312256"/>
              <a:ext cx="1906883" cy="404292"/>
            </a:xfrm>
            <a:custGeom>
              <a:avLst/>
              <a:gdLst>
                <a:gd name="connsiteX0" fmla="*/ 2810542 w 2810541"/>
                <a:gd name="connsiteY0" fmla="*/ 0 h 595883"/>
                <a:gd name="connsiteX1" fmla="*/ 0 w 2810541"/>
                <a:gd name="connsiteY1" fmla="*/ 0 h 595883"/>
                <a:gd name="connsiteX2" fmla="*/ 476250 w 2810541"/>
                <a:gd name="connsiteY2" fmla="*/ 595884 h 595883"/>
                <a:gd name="connsiteX3" fmla="*/ 2334292 w 2810541"/>
                <a:gd name="connsiteY3" fmla="*/ 595884 h 595883"/>
                <a:gd name="connsiteX4" fmla="*/ 2810542 w 2810541"/>
                <a:gd name="connsiteY4" fmla="*/ 0 h 5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883">
                  <a:moveTo>
                    <a:pt x="2810542" y="0"/>
                  </a:moveTo>
                  <a:lnTo>
                    <a:pt x="0" y="0"/>
                  </a:lnTo>
                  <a:lnTo>
                    <a:pt x="476250" y="595884"/>
                  </a:lnTo>
                  <a:lnTo>
                    <a:pt x="2334292" y="595884"/>
                  </a:lnTo>
                  <a:lnTo>
                    <a:pt x="2810542" y="0"/>
                  </a:lnTo>
                  <a:close/>
                </a:path>
              </a:pathLst>
            </a:custGeom>
            <a:gradFill flip="none" rotWithShape="1">
              <a:gsLst>
                <a:gs pos="0">
                  <a:srgbClr val="9D0C35">
                    <a:lumMod val="97000"/>
                    <a:alpha val="29000"/>
                  </a:srgbClr>
                </a:gs>
                <a:gs pos="100000">
                  <a:srgbClr val="350012"/>
                </a:gs>
              </a:gsLst>
              <a:lin ang="189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196" name="Freeform: Shape 4195">
              <a:extLst>
                <a:ext uri="{FF2B5EF4-FFF2-40B4-BE49-F238E27FC236}">
                  <a16:creationId xmlns:a16="http://schemas.microsoft.com/office/drawing/2014/main" id="{E908DDB5-18E8-93C2-9E24-56B602846E78}"/>
                </a:ext>
              </a:extLst>
            </p:cNvPr>
            <p:cNvSpPr/>
            <p:nvPr/>
          </p:nvSpPr>
          <p:spPr>
            <a:xfrm>
              <a:off x="3436076" y="5312256"/>
              <a:ext cx="1906819" cy="404292"/>
            </a:xfrm>
            <a:custGeom>
              <a:avLst/>
              <a:gdLst>
                <a:gd name="connsiteX0" fmla="*/ 2810447 w 2810446"/>
                <a:gd name="connsiteY0" fmla="*/ 0 h 595883"/>
                <a:gd name="connsiteX1" fmla="*/ 0 w 2810446"/>
                <a:gd name="connsiteY1" fmla="*/ 0 h 595883"/>
                <a:gd name="connsiteX2" fmla="*/ 476250 w 2810446"/>
                <a:gd name="connsiteY2" fmla="*/ 595884 h 595883"/>
                <a:gd name="connsiteX3" fmla="*/ 2334197 w 2810446"/>
                <a:gd name="connsiteY3" fmla="*/ 595884 h 595883"/>
                <a:gd name="connsiteX4" fmla="*/ 2810447 w 2810446"/>
                <a:gd name="connsiteY4" fmla="*/ 0 h 5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883">
                  <a:moveTo>
                    <a:pt x="2810447" y="0"/>
                  </a:moveTo>
                  <a:lnTo>
                    <a:pt x="0" y="0"/>
                  </a:lnTo>
                  <a:lnTo>
                    <a:pt x="476250" y="595884"/>
                  </a:lnTo>
                  <a:lnTo>
                    <a:pt x="2334197" y="595884"/>
                  </a:lnTo>
                  <a:lnTo>
                    <a:pt x="2810447" y="0"/>
                  </a:lnTo>
                  <a:close/>
                </a:path>
              </a:pathLst>
            </a:custGeom>
            <a:gradFill flip="none" rotWithShape="1">
              <a:gsLst>
                <a:gs pos="0">
                  <a:srgbClr val="9D0C35">
                    <a:lumMod val="97000"/>
                    <a:alpha val="29000"/>
                  </a:srgbClr>
                </a:gs>
                <a:gs pos="100000">
                  <a:srgbClr val="350012"/>
                </a:gs>
              </a:gsLst>
              <a:lin ang="189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197" name="Freeform: Shape 4196">
              <a:extLst>
                <a:ext uri="{FF2B5EF4-FFF2-40B4-BE49-F238E27FC236}">
                  <a16:creationId xmlns:a16="http://schemas.microsoft.com/office/drawing/2014/main" id="{F3B1BA38-A5C0-7228-6DB7-ACA514D0FC05}"/>
                </a:ext>
              </a:extLst>
            </p:cNvPr>
            <p:cNvSpPr/>
            <p:nvPr/>
          </p:nvSpPr>
          <p:spPr>
            <a:xfrm>
              <a:off x="685774" y="4747850"/>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solidFill>
              <a:schemeClr val="accent1">
                <a:lumMod val="60000"/>
                <a:lumOff val="40000"/>
              </a:schemeClr>
            </a:solid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98" name="Group 4197">
              <a:extLst>
                <a:ext uri="{FF2B5EF4-FFF2-40B4-BE49-F238E27FC236}">
                  <a16:creationId xmlns:a16="http://schemas.microsoft.com/office/drawing/2014/main" id="{192667CF-6FA7-1D2F-F7FC-344B968749E7}"/>
                </a:ext>
              </a:extLst>
            </p:cNvPr>
            <p:cNvGrpSpPr/>
            <p:nvPr/>
          </p:nvGrpSpPr>
          <p:grpSpPr>
            <a:xfrm>
              <a:off x="3054760" y="2706309"/>
              <a:ext cx="420767" cy="2539273"/>
              <a:chOff x="3054760" y="2706309"/>
              <a:chExt cx="420767" cy="2539273"/>
            </a:xfrm>
          </p:grpSpPr>
          <p:sp>
            <p:nvSpPr>
              <p:cNvPr id="4244" name="Freeform: Shape 4243">
                <a:extLst>
                  <a:ext uri="{FF2B5EF4-FFF2-40B4-BE49-F238E27FC236}">
                    <a16:creationId xmlns:a16="http://schemas.microsoft.com/office/drawing/2014/main" id="{A7A7E106-AC83-B7CA-C4AE-8280F7BED733}"/>
                  </a:ext>
                </a:extLst>
              </p:cNvPr>
              <p:cNvSpPr/>
              <p:nvPr/>
            </p:nvSpPr>
            <p:spPr>
              <a:xfrm rot="18900000">
                <a:off x="3062902" y="2706309"/>
                <a:ext cx="404483" cy="404483"/>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5" name="TextBox 4244">
                <a:extLst>
                  <a:ext uri="{FF2B5EF4-FFF2-40B4-BE49-F238E27FC236}">
                    <a16:creationId xmlns:a16="http://schemas.microsoft.com/office/drawing/2014/main" id="{36C4786E-BE3A-A224-1574-61A2AB5A31D2}"/>
                  </a:ext>
                </a:extLst>
              </p:cNvPr>
              <p:cNvSpPr txBox="1"/>
              <p:nvPr/>
            </p:nvSpPr>
            <p:spPr>
              <a:xfrm>
                <a:off x="3074226" y="2770051"/>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246" name="Freeform: Shape 4245">
                <a:extLst>
                  <a:ext uri="{FF2B5EF4-FFF2-40B4-BE49-F238E27FC236}">
                    <a16:creationId xmlns:a16="http://schemas.microsoft.com/office/drawing/2014/main" id="{DC82BD5D-E9A2-F61D-F85E-05C0646D7687}"/>
                  </a:ext>
                </a:extLst>
              </p:cNvPr>
              <p:cNvSpPr/>
              <p:nvPr/>
            </p:nvSpPr>
            <p:spPr>
              <a:xfrm rot="18900000">
                <a:off x="3054760" y="4824815"/>
                <a:ext cx="420767" cy="420767"/>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7" name="TextBox 4246">
                <a:extLst>
                  <a:ext uri="{FF2B5EF4-FFF2-40B4-BE49-F238E27FC236}">
                    <a16:creationId xmlns:a16="http://schemas.microsoft.com/office/drawing/2014/main" id="{5D377794-1F28-2641-0F72-BCFBB77BF59B}"/>
                  </a:ext>
                </a:extLst>
              </p:cNvPr>
              <p:cNvSpPr txBox="1"/>
              <p:nvPr/>
            </p:nvSpPr>
            <p:spPr>
              <a:xfrm>
                <a:off x="3074225" y="489669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grpSp>
        <p:sp>
          <p:nvSpPr>
            <p:cNvPr id="4199" name="TextBox 4198">
              <a:extLst>
                <a:ext uri="{FF2B5EF4-FFF2-40B4-BE49-F238E27FC236}">
                  <a16:creationId xmlns:a16="http://schemas.microsoft.com/office/drawing/2014/main" id="{5AEF081B-E7B7-9D71-5AA8-15654B08DCF0}"/>
                </a:ext>
              </a:extLst>
            </p:cNvPr>
            <p:cNvSpPr txBox="1"/>
            <p:nvPr/>
          </p:nvSpPr>
          <p:spPr>
            <a:xfrm>
              <a:off x="1694792" y="4466276"/>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07:00 pm</a:t>
              </a:r>
            </a:p>
          </p:txBody>
        </p:sp>
        <p:sp>
          <p:nvSpPr>
            <p:cNvPr id="4200" name="TextBox 4199">
              <a:extLst>
                <a:ext uri="{FF2B5EF4-FFF2-40B4-BE49-F238E27FC236}">
                  <a16:creationId xmlns:a16="http://schemas.microsoft.com/office/drawing/2014/main" id="{EAB92D65-4594-6F95-F6B4-539F570F561B}"/>
                </a:ext>
              </a:extLst>
            </p:cNvPr>
            <p:cNvSpPr txBox="1"/>
            <p:nvPr/>
          </p:nvSpPr>
          <p:spPr>
            <a:xfrm>
              <a:off x="3828274" y="4466276"/>
              <a:ext cx="112242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21 Nov 2022</a:t>
              </a:r>
            </a:p>
          </p:txBody>
        </p:sp>
        <p:sp>
          <p:nvSpPr>
            <p:cNvPr id="4201" name="TextBox 4200">
              <a:extLst>
                <a:ext uri="{FF2B5EF4-FFF2-40B4-BE49-F238E27FC236}">
                  <a16:creationId xmlns:a16="http://schemas.microsoft.com/office/drawing/2014/main" id="{B314686D-8C14-EBE5-D07D-A83C5B99E8D1}"/>
                </a:ext>
              </a:extLst>
            </p:cNvPr>
            <p:cNvSpPr txBox="1"/>
            <p:nvPr/>
          </p:nvSpPr>
          <p:spPr>
            <a:xfrm>
              <a:off x="3999794" y="5334426"/>
              <a:ext cx="779381" cy="276999"/>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dirty="0">
                  <a:latin typeface="Segoe UI Black" panose="020B0A02040204020203" pitchFamily="34" charset="0"/>
                  <a:ea typeface="Segoe UI Black" panose="020B0A02040204020203" pitchFamily="34" charset="0"/>
                </a:rPr>
                <a:t>Al Bayt </a:t>
              </a:r>
            </a:p>
          </p:txBody>
        </p:sp>
        <p:sp>
          <p:nvSpPr>
            <p:cNvPr id="4202" name="TextBox 4201">
              <a:extLst>
                <a:ext uri="{FF2B5EF4-FFF2-40B4-BE49-F238E27FC236}">
                  <a16:creationId xmlns:a16="http://schemas.microsoft.com/office/drawing/2014/main" id="{1E3ACC5A-316D-C212-69F8-C956618E2919}"/>
                </a:ext>
              </a:extLst>
            </p:cNvPr>
            <p:cNvSpPr txBox="1"/>
            <p:nvPr/>
          </p:nvSpPr>
          <p:spPr>
            <a:xfrm>
              <a:off x="1739674" y="5340482"/>
              <a:ext cx="80502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Monday</a:t>
              </a:r>
            </a:p>
          </p:txBody>
        </p:sp>
        <p:sp>
          <p:nvSpPr>
            <p:cNvPr id="4203" name="Freeform: Shape 4202">
              <a:extLst>
                <a:ext uri="{FF2B5EF4-FFF2-40B4-BE49-F238E27FC236}">
                  <a16:creationId xmlns:a16="http://schemas.microsoft.com/office/drawing/2014/main" id="{109CBC2F-C790-4D83-667D-970C47DB32EE}"/>
                </a:ext>
              </a:extLst>
            </p:cNvPr>
            <p:cNvSpPr/>
            <p:nvPr/>
          </p:nvSpPr>
          <p:spPr>
            <a:xfrm>
              <a:off x="6850461" y="226240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04" name="Freeform: Shape 4203">
              <a:extLst>
                <a:ext uri="{FF2B5EF4-FFF2-40B4-BE49-F238E27FC236}">
                  <a16:creationId xmlns:a16="http://schemas.microsoft.com/office/drawing/2014/main" id="{318D551F-8008-5C19-6390-CE267745B5F7}"/>
                </a:ext>
              </a:extLst>
            </p:cNvPr>
            <p:cNvSpPr/>
            <p:nvPr/>
          </p:nvSpPr>
          <p:spPr>
            <a:xfrm>
              <a:off x="9097789" y="226240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05" name="Freeform: Shape 4204">
              <a:extLst>
                <a:ext uri="{FF2B5EF4-FFF2-40B4-BE49-F238E27FC236}">
                  <a16:creationId xmlns:a16="http://schemas.microsoft.com/office/drawing/2014/main" id="{F045969D-037E-5AB1-96F3-448C6736441D}"/>
                </a:ext>
              </a:extLst>
            </p:cNvPr>
            <p:cNvSpPr/>
            <p:nvPr/>
          </p:nvSpPr>
          <p:spPr>
            <a:xfrm>
              <a:off x="6850461" y="3184225"/>
              <a:ext cx="1906883" cy="404292"/>
            </a:xfrm>
            <a:custGeom>
              <a:avLst/>
              <a:gdLst>
                <a:gd name="connsiteX0" fmla="*/ 2810542 w 2810541"/>
                <a:gd name="connsiteY0" fmla="*/ 0 h 595883"/>
                <a:gd name="connsiteX1" fmla="*/ 0 w 2810541"/>
                <a:gd name="connsiteY1" fmla="*/ 0 h 595883"/>
                <a:gd name="connsiteX2" fmla="*/ 476250 w 2810541"/>
                <a:gd name="connsiteY2" fmla="*/ 595884 h 595883"/>
                <a:gd name="connsiteX3" fmla="*/ 2334292 w 2810541"/>
                <a:gd name="connsiteY3" fmla="*/ 595884 h 595883"/>
                <a:gd name="connsiteX4" fmla="*/ 2810542 w 2810541"/>
                <a:gd name="connsiteY4" fmla="*/ 0 h 5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883">
                  <a:moveTo>
                    <a:pt x="2810542" y="0"/>
                  </a:moveTo>
                  <a:lnTo>
                    <a:pt x="0" y="0"/>
                  </a:lnTo>
                  <a:lnTo>
                    <a:pt x="476250" y="595884"/>
                  </a:lnTo>
                  <a:lnTo>
                    <a:pt x="2334292" y="595884"/>
                  </a:lnTo>
                  <a:lnTo>
                    <a:pt x="2810542" y="0"/>
                  </a:lnTo>
                  <a:close/>
                </a:path>
              </a:pathLst>
            </a:custGeom>
            <a:gradFill flip="none" rotWithShape="1">
              <a:gsLst>
                <a:gs pos="0">
                  <a:srgbClr val="9D0C35">
                    <a:lumMod val="97000"/>
                    <a:alpha val="29000"/>
                  </a:srgbClr>
                </a:gs>
                <a:gs pos="100000">
                  <a:srgbClr val="350012"/>
                </a:gs>
              </a:gsLst>
              <a:lin ang="189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06" name="Freeform: Shape 4205">
              <a:extLst>
                <a:ext uri="{FF2B5EF4-FFF2-40B4-BE49-F238E27FC236}">
                  <a16:creationId xmlns:a16="http://schemas.microsoft.com/office/drawing/2014/main" id="{5FD2C98A-8A36-2C64-AA15-791585A208A0}"/>
                </a:ext>
              </a:extLst>
            </p:cNvPr>
            <p:cNvSpPr/>
            <p:nvPr/>
          </p:nvSpPr>
          <p:spPr>
            <a:xfrm>
              <a:off x="9097789" y="3184225"/>
              <a:ext cx="1906819" cy="404292"/>
            </a:xfrm>
            <a:custGeom>
              <a:avLst/>
              <a:gdLst>
                <a:gd name="connsiteX0" fmla="*/ 2810447 w 2810446"/>
                <a:gd name="connsiteY0" fmla="*/ 0 h 595883"/>
                <a:gd name="connsiteX1" fmla="*/ 0 w 2810446"/>
                <a:gd name="connsiteY1" fmla="*/ 0 h 595883"/>
                <a:gd name="connsiteX2" fmla="*/ 476250 w 2810446"/>
                <a:gd name="connsiteY2" fmla="*/ 595884 h 595883"/>
                <a:gd name="connsiteX3" fmla="*/ 2334197 w 2810446"/>
                <a:gd name="connsiteY3" fmla="*/ 595884 h 595883"/>
                <a:gd name="connsiteX4" fmla="*/ 2810447 w 2810446"/>
                <a:gd name="connsiteY4" fmla="*/ 0 h 5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883">
                  <a:moveTo>
                    <a:pt x="2810447" y="0"/>
                  </a:moveTo>
                  <a:lnTo>
                    <a:pt x="0" y="0"/>
                  </a:lnTo>
                  <a:lnTo>
                    <a:pt x="476250" y="595884"/>
                  </a:lnTo>
                  <a:lnTo>
                    <a:pt x="2334197" y="595884"/>
                  </a:lnTo>
                  <a:lnTo>
                    <a:pt x="2810447" y="0"/>
                  </a:lnTo>
                  <a:close/>
                </a:path>
              </a:pathLst>
            </a:custGeom>
            <a:gradFill flip="none" rotWithShape="1">
              <a:gsLst>
                <a:gs pos="0">
                  <a:srgbClr val="9D0C35">
                    <a:lumMod val="97000"/>
                    <a:alpha val="29000"/>
                  </a:srgbClr>
                </a:gs>
                <a:gs pos="100000">
                  <a:srgbClr val="350012"/>
                </a:gs>
              </a:gsLst>
              <a:lin ang="189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07" name="Freeform: Shape 4206">
              <a:extLst>
                <a:ext uri="{FF2B5EF4-FFF2-40B4-BE49-F238E27FC236}">
                  <a16:creationId xmlns:a16="http://schemas.microsoft.com/office/drawing/2014/main" id="{E1E1CDDE-278D-66B7-9CBD-AF5A5061CC17}"/>
                </a:ext>
              </a:extLst>
            </p:cNvPr>
            <p:cNvSpPr/>
            <p:nvPr/>
          </p:nvSpPr>
          <p:spPr>
            <a:xfrm>
              <a:off x="6347487" y="261981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solidFill>
              <a:schemeClr val="accent1">
                <a:lumMod val="60000"/>
                <a:lumOff val="40000"/>
              </a:schemeClr>
            </a:solid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sp>
          <p:nvSpPr>
            <p:cNvPr id="4208" name="TextBox 4207">
              <a:extLst>
                <a:ext uri="{FF2B5EF4-FFF2-40B4-BE49-F238E27FC236}">
                  <a16:creationId xmlns:a16="http://schemas.microsoft.com/office/drawing/2014/main" id="{AF8F7B83-1F30-C4A5-F10B-EA9621B503DA}"/>
                </a:ext>
              </a:extLst>
            </p:cNvPr>
            <p:cNvSpPr txBox="1"/>
            <p:nvPr/>
          </p:nvSpPr>
          <p:spPr>
            <a:xfrm>
              <a:off x="7354901" y="2338245"/>
              <a:ext cx="89800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04:00 pm</a:t>
              </a:r>
            </a:p>
          </p:txBody>
        </p:sp>
        <p:sp>
          <p:nvSpPr>
            <p:cNvPr id="4209" name="TextBox 4208">
              <a:extLst>
                <a:ext uri="{FF2B5EF4-FFF2-40B4-BE49-F238E27FC236}">
                  <a16:creationId xmlns:a16="http://schemas.microsoft.com/office/drawing/2014/main" id="{26BBACB5-3037-AA20-7FF6-CD0F8EE21A3F}"/>
                </a:ext>
              </a:extLst>
            </p:cNvPr>
            <p:cNvSpPr txBox="1"/>
            <p:nvPr/>
          </p:nvSpPr>
          <p:spPr>
            <a:xfrm>
              <a:off x="9489987" y="2338245"/>
              <a:ext cx="112242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21 Nov 2022</a:t>
              </a:r>
            </a:p>
          </p:txBody>
        </p:sp>
        <p:sp>
          <p:nvSpPr>
            <p:cNvPr id="4210" name="TextBox 4209">
              <a:extLst>
                <a:ext uri="{FF2B5EF4-FFF2-40B4-BE49-F238E27FC236}">
                  <a16:creationId xmlns:a16="http://schemas.microsoft.com/office/drawing/2014/main" id="{AFD75908-0364-314E-6D4E-3D828EF409E1}"/>
                </a:ext>
              </a:extLst>
            </p:cNvPr>
            <p:cNvSpPr txBox="1"/>
            <p:nvPr/>
          </p:nvSpPr>
          <p:spPr>
            <a:xfrm>
              <a:off x="9152555" y="3206395"/>
              <a:ext cx="1797287" cy="276999"/>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dirty="0">
                  <a:latin typeface="Segoe UI Black" panose="020B0A02040204020203" pitchFamily="34" charset="0"/>
                  <a:ea typeface="Segoe UI Black" panose="020B0A02040204020203" pitchFamily="34" charset="0"/>
                </a:rPr>
                <a:t>Khalifa International </a:t>
              </a:r>
            </a:p>
          </p:txBody>
        </p:sp>
        <p:sp>
          <p:nvSpPr>
            <p:cNvPr id="4211" name="TextBox 4210">
              <a:extLst>
                <a:ext uri="{FF2B5EF4-FFF2-40B4-BE49-F238E27FC236}">
                  <a16:creationId xmlns:a16="http://schemas.microsoft.com/office/drawing/2014/main" id="{7BD5FA04-4D2E-B12F-1068-773C875059A9}"/>
                </a:ext>
              </a:extLst>
            </p:cNvPr>
            <p:cNvSpPr txBox="1"/>
            <p:nvPr/>
          </p:nvSpPr>
          <p:spPr>
            <a:xfrm>
              <a:off x="7401387" y="3212451"/>
              <a:ext cx="80502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Monday</a:t>
              </a:r>
            </a:p>
          </p:txBody>
        </p:sp>
        <p:sp>
          <p:nvSpPr>
            <p:cNvPr id="4212" name="Freeform: Shape 4211">
              <a:extLst>
                <a:ext uri="{FF2B5EF4-FFF2-40B4-BE49-F238E27FC236}">
                  <a16:creationId xmlns:a16="http://schemas.microsoft.com/office/drawing/2014/main" id="{3FE27105-F7C1-AC01-329D-2F2539552C86}"/>
                </a:ext>
              </a:extLst>
            </p:cNvPr>
            <p:cNvSpPr/>
            <p:nvPr/>
          </p:nvSpPr>
          <p:spPr>
            <a:xfrm>
              <a:off x="6850461" y="4390438"/>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13" name="Freeform: Shape 4212">
              <a:extLst>
                <a:ext uri="{FF2B5EF4-FFF2-40B4-BE49-F238E27FC236}">
                  <a16:creationId xmlns:a16="http://schemas.microsoft.com/office/drawing/2014/main" id="{994CB316-3F9E-1314-B928-79EA93F4CABD}"/>
                </a:ext>
              </a:extLst>
            </p:cNvPr>
            <p:cNvSpPr/>
            <p:nvPr/>
          </p:nvSpPr>
          <p:spPr>
            <a:xfrm>
              <a:off x="9097789" y="4390438"/>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14" name="Freeform: Shape 4213">
              <a:extLst>
                <a:ext uri="{FF2B5EF4-FFF2-40B4-BE49-F238E27FC236}">
                  <a16:creationId xmlns:a16="http://schemas.microsoft.com/office/drawing/2014/main" id="{55D2C823-7E0C-99D2-3139-4B2677FEA5F2}"/>
                </a:ext>
              </a:extLst>
            </p:cNvPr>
            <p:cNvSpPr/>
            <p:nvPr/>
          </p:nvSpPr>
          <p:spPr>
            <a:xfrm>
              <a:off x="6850461" y="5312256"/>
              <a:ext cx="1906883" cy="404292"/>
            </a:xfrm>
            <a:custGeom>
              <a:avLst/>
              <a:gdLst>
                <a:gd name="connsiteX0" fmla="*/ 2810542 w 2810541"/>
                <a:gd name="connsiteY0" fmla="*/ 0 h 595883"/>
                <a:gd name="connsiteX1" fmla="*/ 0 w 2810541"/>
                <a:gd name="connsiteY1" fmla="*/ 0 h 595883"/>
                <a:gd name="connsiteX2" fmla="*/ 476250 w 2810541"/>
                <a:gd name="connsiteY2" fmla="*/ 595884 h 595883"/>
                <a:gd name="connsiteX3" fmla="*/ 2334292 w 2810541"/>
                <a:gd name="connsiteY3" fmla="*/ 595884 h 595883"/>
                <a:gd name="connsiteX4" fmla="*/ 2810542 w 2810541"/>
                <a:gd name="connsiteY4" fmla="*/ 0 h 5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883">
                  <a:moveTo>
                    <a:pt x="2810542" y="0"/>
                  </a:moveTo>
                  <a:lnTo>
                    <a:pt x="0" y="0"/>
                  </a:lnTo>
                  <a:lnTo>
                    <a:pt x="476250" y="595884"/>
                  </a:lnTo>
                  <a:lnTo>
                    <a:pt x="2334292" y="595884"/>
                  </a:lnTo>
                  <a:lnTo>
                    <a:pt x="2810542" y="0"/>
                  </a:lnTo>
                  <a:close/>
                </a:path>
              </a:pathLst>
            </a:custGeom>
            <a:gradFill flip="none" rotWithShape="1">
              <a:gsLst>
                <a:gs pos="0">
                  <a:srgbClr val="9D0C35">
                    <a:lumMod val="97000"/>
                    <a:alpha val="29000"/>
                  </a:srgbClr>
                </a:gs>
                <a:gs pos="100000">
                  <a:srgbClr val="350012"/>
                </a:gs>
              </a:gsLst>
              <a:lin ang="189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15" name="Freeform: Shape 4214">
              <a:extLst>
                <a:ext uri="{FF2B5EF4-FFF2-40B4-BE49-F238E27FC236}">
                  <a16:creationId xmlns:a16="http://schemas.microsoft.com/office/drawing/2014/main" id="{E198F622-416A-1004-3FD7-D42796A1DEC9}"/>
                </a:ext>
              </a:extLst>
            </p:cNvPr>
            <p:cNvSpPr/>
            <p:nvPr/>
          </p:nvSpPr>
          <p:spPr>
            <a:xfrm>
              <a:off x="9097789" y="5312256"/>
              <a:ext cx="1906819" cy="404292"/>
            </a:xfrm>
            <a:custGeom>
              <a:avLst/>
              <a:gdLst>
                <a:gd name="connsiteX0" fmla="*/ 2810447 w 2810446"/>
                <a:gd name="connsiteY0" fmla="*/ 0 h 595883"/>
                <a:gd name="connsiteX1" fmla="*/ 0 w 2810446"/>
                <a:gd name="connsiteY1" fmla="*/ 0 h 595883"/>
                <a:gd name="connsiteX2" fmla="*/ 476250 w 2810446"/>
                <a:gd name="connsiteY2" fmla="*/ 595884 h 595883"/>
                <a:gd name="connsiteX3" fmla="*/ 2334197 w 2810446"/>
                <a:gd name="connsiteY3" fmla="*/ 595884 h 595883"/>
                <a:gd name="connsiteX4" fmla="*/ 2810447 w 2810446"/>
                <a:gd name="connsiteY4" fmla="*/ 0 h 5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883">
                  <a:moveTo>
                    <a:pt x="2810447" y="0"/>
                  </a:moveTo>
                  <a:lnTo>
                    <a:pt x="0" y="0"/>
                  </a:lnTo>
                  <a:lnTo>
                    <a:pt x="476250" y="595884"/>
                  </a:lnTo>
                  <a:lnTo>
                    <a:pt x="2334197" y="595884"/>
                  </a:lnTo>
                  <a:lnTo>
                    <a:pt x="2810447" y="0"/>
                  </a:lnTo>
                  <a:close/>
                </a:path>
              </a:pathLst>
            </a:custGeom>
            <a:gradFill flip="none" rotWithShape="1">
              <a:gsLst>
                <a:gs pos="0">
                  <a:srgbClr val="9D0C35">
                    <a:lumMod val="97000"/>
                    <a:alpha val="29000"/>
                  </a:srgbClr>
                </a:gs>
                <a:gs pos="100000">
                  <a:srgbClr val="350012"/>
                </a:gs>
              </a:gsLst>
              <a:lin ang="189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16" name="Freeform: Shape 4215">
              <a:extLst>
                <a:ext uri="{FF2B5EF4-FFF2-40B4-BE49-F238E27FC236}">
                  <a16:creationId xmlns:a16="http://schemas.microsoft.com/office/drawing/2014/main" id="{FEE288C1-C035-28CD-BBDE-E3465DB3DD8F}"/>
                </a:ext>
              </a:extLst>
            </p:cNvPr>
            <p:cNvSpPr/>
            <p:nvPr/>
          </p:nvSpPr>
          <p:spPr>
            <a:xfrm>
              <a:off x="6347487" y="4747850"/>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solidFill>
              <a:schemeClr val="accent1">
                <a:lumMod val="60000"/>
                <a:lumOff val="40000"/>
              </a:schemeClr>
            </a:solid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17" name="Group 4216">
              <a:extLst>
                <a:ext uri="{FF2B5EF4-FFF2-40B4-BE49-F238E27FC236}">
                  <a16:creationId xmlns:a16="http://schemas.microsoft.com/office/drawing/2014/main" id="{3B02F3E9-422A-2F04-9527-C8930032DFE7}"/>
                </a:ext>
              </a:extLst>
            </p:cNvPr>
            <p:cNvGrpSpPr/>
            <p:nvPr/>
          </p:nvGrpSpPr>
          <p:grpSpPr>
            <a:xfrm>
              <a:off x="8717446" y="2700594"/>
              <a:ext cx="418821" cy="2540403"/>
              <a:chOff x="8717446" y="2700594"/>
              <a:chExt cx="418821" cy="2540403"/>
            </a:xfrm>
          </p:grpSpPr>
          <p:sp>
            <p:nvSpPr>
              <p:cNvPr id="4240" name="Freeform: Shape 4239">
                <a:extLst>
                  <a:ext uri="{FF2B5EF4-FFF2-40B4-BE49-F238E27FC236}">
                    <a16:creationId xmlns:a16="http://schemas.microsoft.com/office/drawing/2014/main" id="{C608160C-AD5D-8B25-4F69-FB8FDF4D4CD9}"/>
                  </a:ext>
                </a:extLst>
              </p:cNvPr>
              <p:cNvSpPr/>
              <p:nvPr/>
            </p:nvSpPr>
            <p:spPr>
              <a:xfrm rot="18900000">
                <a:off x="8717446" y="2700594"/>
                <a:ext cx="418821" cy="418821"/>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1" name="TextBox 4240">
                <a:extLst>
                  <a:ext uri="{FF2B5EF4-FFF2-40B4-BE49-F238E27FC236}">
                    <a16:creationId xmlns:a16="http://schemas.microsoft.com/office/drawing/2014/main" id="{AAE8B18B-3B71-C2D8-CFF6-FD581485FF37}"/>
                  </a:ext>
                </a:extLst>
              </p:cNvPr>
              <p:cNvSpPr txBox="1"/>
              <p:nvPr/>
            </p:nvSpPr>
            <p:spPr>
              <a:xfrm>
                <a:off x="8737660" y="2775928"/>
                <a:ext cx="378388" cy="2744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242" name="Freeform: Shape 4241">
                <a:extLst>
                  <a:ext uri="{FF2B5EF4-FFF2-40B4-BE49-F238E27FC236}">
                    <a16:creationId xmlns:a16="http://schemas.microsoft.com/office/drawing/2014/main" id="{B374DF45-CC17-A1EE-B546-02EC6A05D521}"/>
                  </a:ext>
                </a:extLst>
              </p:cNvPr>
              <p:cNvSpPr/>
              <p:nvPr/>
            </p:nvSpPr>
            <p:spPr>
              <a:xfrm rot="18900000">
                <a:off x="8722095" y="4831475"/>
                <a:ext cx="409522" cy="409522"/>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3" name="TextBox 4242">
                <a:extLst>
                  <a:ext uri="{FF2B5EF4-FFF2-40B4-BE49-F238E27FC236}">
                    <a16:creationId xmlns:a16="http://schemas.microsoft.com/office/drawing/2014/main" id="{3D5F19B5-0075-AFF4-CA5C-9FEF3A3CD9F6}"/>
                  </a:ext>
                </a:extLst>
              </p:cNvPr>
              <p:cNvSpPr txBox="1"/>
              <p:nvPr/>
            </p:nvSpPr>
            <p:spPr>
              <a:xfrm>
                <a:off x="8735939" y="4897737"/>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grpSp>
        <p:sp>
          <p:nvSpPr>
            <p:cNvPr id="4218" name="TextBox 4217">
              <a:extLst>
                <a:ext uri="{FF2B5EF4-FFF2-40B4-BE49-F238E27FC236}">
                  <a16:creationId xmlns:a16="http://schemas.microsoft.com/office/drawing/2014/main" id="{452A284B-1BAE-137D-CA97-7D7637BE9C6A}"/>
                </a:ext>
              </a:extLst>
            </p:cNvPr>
            <p:cNvSpPr txBox="1"/>
            <p:nvPr/>
          </p:nvSpPr>
          <p:spPr>
            <a:xfrm>
              <a:off x="7366122" y="4466276"/>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10:00 pm</a:t>
              </a:r>
            </a:p>
          </p:txBody>
        </p:sp>
        <p:sp>
          <p:nvSpPr>
            <p:cNvPr id="4219" name="TextBox 4218">
              <a:extLst>
                <a:ext uri="{FF2B5EF4-FFF2-40B4-BE49-F238E27FC236}">
                  <a16:creationId xmlns:a16="http://schemas.microsoft.com/office/drawing/2014/main" id="{75EF6DB6-9ACB-5D25-4875-5586DBB4AA55}"/>
                </a:ext>
              </a:extLst>
            </p:cNvPr>
            <p:cNvSpPr txBox="1"/>
            <p:nvPr/>
          </p:nvSpPr>
          <p:spPr>
            <a:xfrm>
              <a:off x="9489987" y="4466276"/>
              <a:ext cx="112242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21 Nov 2022</a:t>
              </a:r>
            </a:p>
          </p:txBody>
        </p:sp>
        <p:sp>
          <p:nvSpPr>
            <p:cNvPr id="4220" name="TextBox 4219">
              <a:extLst>
                <a:ext uri="{FF2B5EF4-FFF2-40B4-BE49-F238E27FC236}">
                  <a16:creationId xmlns:a16="http://schemas.microsoft.com/office/drawing/2014/main" id="{198EDE56-9603-04EE-2A76-25168A262627}"/>
                </a:ext>
              </a:extLst>
            </p:cNvPr>
            <p:cNvSpPr txBox="1"/>
            <p:nvPr/>
          </p:nvSpPr>
          <p:spPr>
            <a:xfrm>
              <a:off x="9392204" y="5334426"/>
              <a:ext cx="1317990" cy="276999"/>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dirty="0">
                  <a:latin typeface="Segoe UI Black" panose="020B0A02040204020203" pitchFamily="34" charset="0"/>
                  <a:ea typeface="Segoe UI Black" panose="020B0A02040204020203" pitchFamily="34" charset="0"/>
                </a:rPr>
                <a:t>Ahmad Bin Ali </a:t>
              </a:r>
            </a:p>
          </p:txBody>
        </p:sp>
        <p:sp>
          <p:nvSpPr>
            <p:cNvPr id="4221" name="TextBox 4220">
              <a:extLst>
                <a:ext uri="{FF2B5EF4-FFF2-40B4-BE49-F238E27FC236}">
                  <a16:creationId xmlns:a16="http://schemas.microsoft.com/office/drawing/2014/main" id="{FEDF837A-0578-405F-7268-75775F6FC443}"/>
                </a:ext>
              </a:extLst>
            </p:cNvPr>
            <p:cNvSpPr txBox="1"/>
            <p:nvPr/>
          </p:nvSpPr>
          <p:spPr>
            <a:xfrm>
              <a:off x="7401387" y="5340482"/>
              <a:ext cx="80502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Monday</a:t>
              </a:r>
            </a:p>
          </p:txBody>
        </p:sp>
        <p:grpSp>
          <p:nvGrpSpPr>
            <p:cNvPr id="4222" name="Group 4221">
              <a:extLst>
                <a:ext uri="{FF2B5EF4-FFF2-40B4-BE49-F238E27FC236}">
                  <a16:creationId xmlns:a16="http://schemas.microsoft.com/office/drawing/2014/main" id="{191C3D90-744E-14CF-45D0-C2B0EF024D0C}"/>
                </a:ext>
              </a:extLst>
            </p:cNvPr>
            <p:cNvGrpSpPr/>
            <p:nvPr/>
          </p:nvGrpSpPr>
          <p:grpSpPr>
            <a:xfrm>
              <a:off x="1673421" y="4899742"/>
              <a:ext cx="962878" cy="261610"/>
              <a:chOff x="1589635" y="4890833"/>
              <a:chExt cx="962878" cy="261610"/>
            </a:xfrm>
          </p:grpSpPr>
          <p:sp>
            <p:nvSpPr>
              <p:cNvPr id="4238" name="TextBox 4237">
                <a:extLst>
                  <a:ext uri="{FF2B5EF4-FFF2-40B4-BE49-F238E27FC236}">
                    <a16:creationId xmlns:a16="http://schemas.microsoft.com/office/drawing/2014/main" id="{7D8AA856-561E-BAFE-AB86-D327D0CCF15C}"/>
                  </a:ext>
                </a:extLst>
              </p:cNvPr>
              <p:cNvSpPr txBox="1"/>
              <p:nvPr/>
            </p:nvSpPr>
            <p:spPr>
              <a:xfrm>
                <a:off x="1999156" y="4890833"/>
                <a:ext cx="553357" cy="261610"/>
              </a:xfrm>
              <a:prstGeom prst="rect">
                <a:avLst/>
              </a:prstGeom>
              <a:noFill/>
            </p:spPr>
            <p:txBody>
              <a:bodyPr wrap="none" rtlCol="0">
                <a:spAutoFit/>
              </a:bodyPr>
              <a:lstStyle/>
              <a:p>
                <a:r>
                  <a:rPr lang="en-IN" sz="1100" b="1" dirty="0">
                    <a:solidFill>
                      <a:schemeClr val="bg1"/>
                    </a:solidFill>
                    <a:latin typeface="Segoe"/>
                    <a:ea typeface="Segoe UI Black" panose="020B0A02040204020203" pitchFamily="34" charset="0"/>
                  </a:rPr>
                  <a:t>Qatar</a:t>
                </a:r>
              </a:p>
            </p:txBody>
          </p:sp>
          <p:pic>
            <p:nvPicPr>
              <p:cNvPr id="4239" name="Picture Placeholder 125" descr="Shape, background pattern&#10;&#10;Description automatically generated">
                <a:extLst>
                  <a:ext uri="{FF2B5EF4-FFF2-40B4-BE49-F238E27FC236}">
                    <a16:creationId xmlns:a16="http://schemas.microsoft.com/office/drawing/2014/main" id="{F994D25A-5D34-498B-94CC-830204457F02}"/>
                  </a:ext>
                </a:extLst>
              </p:cNvPr>
              <p:cNvPicPr>
                <a:picLocks noChangeAspect="1"/>
              </p:cNvPicPr>
              <p:nvPr/>
            </p:nvPicPr>
            <p:blipFill>
              <a:blip r:embed="rId5">
                <a:extLst>
                  <a:ext uri="{28A0092B-C50C-407E-A947-70E740481C1C}">
                    <a14:useLocalDpi xmlns:a14="http://schemas.microsoft.com/office/drawing/2010/main" val="0"/>
                  </a:ext>
                </a:extLst>
              </a:blip>
              <a:srcRect r="-1"/>
              <a:stretch>
                <a:fillRect/>
              </a:stretch>
            </p:blipFill>
            <p:spPr>
              <a:xfrm>
                <a:off x="1589635" y="4922082"/>
                <a:ext cx="365760" cy="214501"/>
              </a:xfrm>
              <a:prstGeom prst="rect">
                <a:avLst/>
              </a:prstGeom>
            </p:spPr>
          </p:pic>
        </p:grpSp>
        <p:grpSp>
          <p:nvGrpSpPr>
            <p:cNvPr id="4223" name="Group 4222">
              <a:extLst>
                <a:ext uri="{FF2B5EF4-FFF2-40B4-BE49-F238E27FC236}">
                  <a16:creationId xmlns:a16="http://schemas.microsoft.com/office/drawing/2014/main" id="{295184F9-AA6A-B7DA-0D43-E90E96E6C54F}"/>
                </a:ext>
              </a:extLst>
            </p:cNvPr>
            <p:cNvGrpSpPr/>
            <p:nvPr/>
          </p:nvGrpSpPr>
          <p:grpSpPr>
            <a:xfrm>
              <a:off x="3802378" y="4899742"/>
              <a:ext cx="1126384" cy="261610"/>
              <a:chOff x="3955396" y="4913445"/>
              <a:chExt cx="1126384" cy="261610"/>
            </a:xfrm>
          </p:grpSpPr>
          <p:sp>
            <p:nvSpPr>
              <p:cNvPr id="4236" name="TextBox 4235">
                <a:extLst>
                  <a:ext uri="{FF2B5EF4-FFF2-40B4-BE49-F238E27FC236}">
                    <a16:creationId xmlns:a16="http://schemas.microsoft.com/office/drawing/2014/main" id="{20A6054A-B3AA-C224-3DAD-233DF6756999}"/>
                  </a:ext>
                </a:extLst>
              </p:cNvPr>
              <p:cNvSpPr txBox="1"/>
              <p:nvPr/>
            </p:nvSpPr>
            <p:spPr>
              <a:xfrm>
                <a:off x="4364917" y="4913445"/>
                <a:ext cx="716863" cy="261610"/>
              </a:xfrm>
              <a:prstGeom prst="rect">
                <a:avLst/>
              </a:prstGeom>
              <a:noFill/>
            </p:spPr>
            <p:txBody>
              <a:bodyPr wrap="none" rtlCol="0">
                <a:spAutoFit/>
              </a:bodyPr>
              <a:lstStyle/>
              <a:p>
                <a:r>
                  <a:rPr lang="en-IN" sz="1100" b="1" dirty="0">
                    <a:solidFill>
                      <a:schemeClr val="bg1"/>
                    </a:solidFill>
                    <a:latin typeface="Segoe"/>
                    <a:ea typeface="Segoe UI Black" panose="020B0A02040204020203" pitchFamily="34" charset="0"/>
                  </a:rPr>
                  <a:t>Ecuador</a:t>
                </a:r>
              </a:p>
            </p:txBody>
          </p:sp>
          <p:pic>
            <p:nvPicPr>
              <p:cNvPr id="4237" name="Picture Placeholder 127" descr="Logo&#10;&#10;Description automatically generated with medium confidence">
                <a:extLst>
                  <a:ext uri="{FF2B5EF4-FFF2-40B4-BE49-F238E27FC236}">
                    <a16:creationId xmlns:a16="http://schemas.microsoft.com/office/drawing/2014/main" id="{CC7B5E6D-6F6E-B694-04A3-779CD946FAF0}"/>
                  </a:ext>
                </a:extLst>
              </p:cNvPr>
              <p:cNvPicPr>
                <a:picLocks noChangeAspect="1"/>
              </p:cNvPicPr>
              <p:nvPr/>
            </p:nvPicPr>
            <p:blipFill>
              <a:blip r:embed="rId6">
                <a:extLst>
                  <a:ext uri="{28A0092B-C50C-407E-A947-70E740481C1C}">
                    <a14:useLocalDpi xmlns:a14="http://schemas.microsoft.com/office/drawing/2010/main" val="0"/>
                  </a:ext>
                </a:extLst>
              </a:blip>
              <a:srcRect b="26"/>
              <a:stretch>
                <a:fillRect/>
              </a:stretch>
            </p:blipFill>
            <p:spPr>
              <a:xfrm>
                <a:off x="3955396" y="4944694"/>
                <a:ext cx="365760" cy="214501"/>
              </a:xfrm>
              <a:prstGeom prst="rect">
                <a:avLst/>
              </a:prstGeom>
            </p:spPr>
          </p:pic>
        </p:grpSp>
        <p:grpSp>
          <p:nvGrpSpPr>
            <p:cNvPr id="4224" name="Group 4223">
              <a:extLst>
                <a:ext uri="{FF2B5EF4-FFF2-40B4-BE49-F238E27FC236}">
                  <a16:creationId xmlns:a16="http://schemas.microsoft.com/office/drawing/2014/main" id="{045D2B91-7D7E-F048-AE91-1028BCFBF07D}"/>
                </a:ext>
              </a:extLst>
            </p:cNvPr>
            <p:cNvGrpSpPr/>
            <p:nvPr/>
          </p:nvGrpSpPr>
          <p:grpSpPr>
            <a:xfrm>
              <a:off x="7223157" y="2772055"/>
              <a:ext cx="1127987" cy="261610"/>
              <a:chOff x="4126607" y="3518695"/>
              <a:chExt cx="1127987" cy="261610"/>
            </a:xfrm>
          </p:grpSpPr>
          <p:sp>
            <p:nvSpPr>
              <p:cNvPr id="4234" name="TextBox 4233">
                <a:extLst>
                  <a:ext uri="{FF2B5EF4-FFF2-40B4-BE49-F238E27FC236}">
                    <a16:creationId xmlns:a16="http://schemas.microsoft.com/office/drawing/2014/main" id="{75CADA5C-368D-EC7B-78D6-B19BD252D5D0}"/>
                  </a:ext>
                </a:extLst>
              </p:cNvPr>
              <p:cNvSpPr txBox="1"/>
              <p:nvPr/>
            </p:nvSpPr>
            <p:spPr>
              <a:xfrm>
                <a:off x="4536128" y="3518695"/>
                <a:ext cx="718466" cy="261610"/>
              </a:xfrm>
              <a:prstGeom prst="rect">
                <a:avLst/>
              </a:prstGeom>
              <a:noFill/>
            </p:spPr>
            <p:txBody>
              <a:bodyPr wrap="none" rtlCol="0">
                <a:spAutoFit/>
              </a:bodyPr>
              <a:lstStyle/>
              <a:p>
                <a:r>
                  <a:rPr lang="en-IN" sz="1100" b="1" dirty="0">
                    <a:solidFill>
                      <a:schemeClr val="bg1"/>
                    </a:solidFill>
                    <a:latin typeface="Segoe"/>
                    <a:ea typeface="Segoe UI Black" panose="020B0A02040204020203" pitchFamily="34" charset="0"/>
                  </a:rPr>
                  <a:t>England</a:t>
                </a:r>
              </a:p>
            </p:txBody>
          </p:sp>
          <p:pic>
            <p:nvPicPr>
              <p:cNvPr id="4235" name="Picture Placeholder 133" descr="Logo, company name&#10;&#10;Description automatically generated">
                <a:extLst>
                  <a:ext uri="{FF2B5EF4-FFF2-40B4-BE49-F238E27FC236}">
                    <a16:creationId xmlns:a16="http://schemas.microsoft.com/office/drawing/2014/main" id="{059E8DF8-9C8F-3CB9-0CF3-1808D86BE656}"/>
                  </a:ext>
                </a:extLst>
              </p:cNvPr>
              <p:cNvPicPr>
                <a:picLocks noChangeAspect="1"/>
              </p:cNvPicPr>
              <p:nvPr/>
            </p:nvPicPr>
            <p:blipFill>
              <a:blip r:embed="rId7">
                <a:extLst>
                  <a:ext uri="{28A0092B-C50C-407E-A947-70E740481C1C}">
                    <a14:useLocalDpi xmlns:a14="http://schemas.microsoft.com/office/drawing/2010/main" val="0"/>
                  </a:ext>
                </a:extLst>
              </a:blip>
              <a:srcRect b="-8"/>
              <a:stretch>
                <a:fillRect/>
              </a:stretch>
            </p:blipFill>
            <p:spPr>
              <a:xfrm>
                <a:off x="4126607" y="354994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225" name="Group 4224">
              <a:extLst>
                <a:ext uri="{FF2B5EF4-FFF2-40B4-BE49-F238E27FC236}">
                  <a16:creationId xmlns:a16="http://schemas.microsoft.com/office/drawing/2014/main" id="{1BB4DE7A-DD28-C713-EC0B-D194AEBB5193}"/>
                </a:ext>
              </a:extLst>
            </p:cNvPr>
            <p:cNvGrpSpPr/>
            <p:nvPr/>
          </p:nvGrpSpPr>
          <p:grpSpPr>
            <a:xfrm>
              <a:off x="9565645" y="2771711"/>
              <a:ext cx="1030204" cy="261610"/>
              <a:chOff x="4126607" y="3877506"/>
              <a:chExt cx="1030204" cy="261610"/>
            </a:xfrm>
          </p:grpSpPr>
          <p:sp>
            <p:nvSpPr>
              <p:cNvPr id="4232" name="TextBox 4231">
                <a:extLst>
                  <a:ext uri="{FF2B5EF4-FFF2-40B4-BE49-F238E27FC236}">
                    <a16:creationId xmlns:a16="http://schemas.microsoft.com/office/drawing/2014/main" id="{0D9E3B09-1994-B6C3-3F4D-BF31748B2B55}"/>
                  </a:ext>
                </a:extLst>
              </p:cNvPr>
              <p:cNvSpPr txBox="1"/>
              <p:nvPr/>
            </p:nvSpPr>
            <p:spPr>
              <a:xfrm>
                <a:off x="4536128" y="3877506"/>
                <a:ext cx="620683" cy="261610"/>
              </a:xfrm>
              <a:prstGeom prst="rect">
                <a:avLst/>
              </a:prstGeom>
              <a:noFill/>
            </p:spPr>
            <p:txBody>
              <a:bodyPr wrap="none" rtlCol="0">
                <a:spAutoFit/>
              </a:bodyPr>
              <a:lstStyle/>
              <a:p>
                <a:r>
                  <a:rPr lang="en-IN" sz="1100" b="1" dirty="0">
                    <a:solidFill>
                      <a:schemeClr val="bg1"/>
                    </a:solidFill>
                    <a:latin typeface="Segoe"/>
                    <a:ea typeface="Segoe UI Black" panose="020B0A02040204020203" pitchFamily="34" charset="0"/>
                  </a:rPr>
                  <a:t>IR Iran</a:t>
                </a:r>
              </a:p>
            </p:txBody>
          </p:sp>
          <p:pic>
            <p:nvPicPr>
              <p:cNvPr id="4233" name="Picture Placeholder 135" descr="A picture containing text&#10;&#10;Description automatically generated">
                <a:extLst>
                  <a:ext uri="{FF2B5EF4-FFF2-40B4-BE49-F238E27FC236}">
                    <a16:creationId xmlns:a16="http://schemas.microsoft.com/office/drawing/2014/main" id="{C8558ABE-4592-0FE0-D3F7-4B9C3A57D8D5}"/>
                  </a:ext>
                </a:extLst>
              </p:cNvPr>
              <p:cNvPicPr>
                <a:picLocks noChangeAspect="1"/>
              </p:cNvPicPr>
              <p:nvPr/>
            </p:nvPicPr>
            <p:blipFill>
              <a:blip r:embed="rId8">
                <a:extLst>
                  <a:ext uri="{28A0092B-C50C-407E-A947-70E740481C1C}">
                    <a14:useLocalDpi xmlns:a14="http://schemas.microsoft.com/office/drawing/2010/main" val="0"/>
                  </a:ext>
                </a:extLst>
              </a:blip>
              <a:srcRect r="15"/>
              <a:stretch>
                <a:fillRect/>
              </a:stretch>
            </p:blipFill>
            <p:spPr>
              <a:xfrm>
                <a:off x="4126607" y="390875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226" name="Group 4225">
              <a:extLst>
                <a:ext uri="{FF2B5EF4-FFF2-40B4-BE49-F238E27FC236}">
                  <a16:creationId xmlns:a16="http://schemas.microsoft.com/office/drawing/2014/main" id="{E3AC5EE6-AB6E-5DAA-FB8C-29A4C867D3A8}"/>
                </a:ext>
              </a:extLst>
            </p:cNvPr>
            <p:cNvGrpSpPr/>
            <p:nvPr/>
          </p:nvGrpSpPr>
          <p:grpSpPr>
            <a:xfrm>
              <a:off x="7355323" y="4899448"/>
              <a:ext cx="874713" cy="261610"/>
              <a:chOff x="4126607" y="4236317"/>
              <a:chExt cx="874713" cy="261610"/>
            </a:xfrm>
          </p:grpSpPr>
          <p:sp>
            <p:nvSpPr>
              <p:cNvPr id="4230" name="TextBox 4229">
                <a:extLst>
                  <a:ext uri="{FF2B5EF4-FFF2-40B4-BE49-F238E27FC236}">
                    <a16:creationId xmlns:a16="http://schemas.microsoft.com/office/drawing/2014/main" id="{64A5A5AB-B74B-D624-E2F4-02F4F60EB1C0}"/>
                  </a:ext>
                </a:extLst>
              </p:cNvPr>
              <p:cNvSpPr txBox="1"/>
              <p:nvPr/>
            </p:nvSpPr>
            <p:spPr>
              <a:xfrm>
                <a:off x="4536128" y="4236317"/>
                <a:ext cx="465192" cy="261610"/>
              </a:xfrm>
              <a:prstGeom prst="rect">
                <a:avLst/>
              </a:prstGeom>
              <a:noFill/>
            </p:spPr>
            <p:txBody>
              <a:bodyPr wrap="none" rtlCol="0">
                <a:spAutoFit/>
              </a:bodyPr>
              <a:lstStyle/>
              <a:p>
                <a:r>
                  <a:rPr lang="en-IN" sz="1100" b="1" dirty="0">
                    <a:solidFill>
                      <a:schemeClr val="bg1"/>
                    </a:solidFill>
                    <a:latin typeface="Segoe"/>
                    <a:ea typeface="Segoe UI Black" panose="020B0A02040204020203" pitchFamily="34" charset="0"/>
                  </a:rPr>
                  <a:t>USA</a:t>
                </a:r>
              </a:p>
            </p:txBody>
          </p:sp>
          <p:pic>
            <p:nvPicPr>
              <p:cNvPr id="4231" name="Picture Placeholder 137" descr="Background pattern&#10;&#10;Description automatically generated">
                <a:extLst>
                  <a:ext uri="{FF2B5EF4-FFF2-40B4-BE49-F238E27FC236}">
                    <a16:creationId xmlns:a16="http://schemas.microsoft.com/office/drawing/2014/main" id="{6F7A7852-55BA-2FFF-40CA-D00F6C594FEF}"/>
                  </a:ext>
                </a:extLst>
              </p:cNvPr>
              <p:cNvPicPr>
                <a:picLocks noChangeAspect="1"/>
              </p:cNvPicPr>
              <p:nvPr/>
            </p:nvPicPr>
            <p:blipFill>
              <a:blip r:embed="rId9">
                <a:extLst>
                  <a:ext uri="{28A0092B-C50C-407E-A947-70E740481C1C}">
                    <a14:useLocalDpi xmlns:a14="http://schemas.microsoft.com/office/drawing/2010/main" val="0"/>
                  </a:ext>
                </a:extLst>
              </a:blip>
              <a:srcRect r="13"/>
              <a:stretch>
                <a:fillRect/>
              </a:stretch>
            </p:blipFill>
            <p:spPr>
              <a:xfrm>
                <a:off x="4126607" y="426756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227" name="Group 4226">
              <a:extLst>
                <a:ext uri="{FF2B5EF4-FFF2-40B4-BE49-F238E27FC236}">
                  <a16:creationId xmlns:a16="http://schemas.microsoft.com/office/drawing/2014/main" id="{C5A8B2F9-3D13-C1F3-98E7-B362E7C0AE23}"/>
                </a:ext>
              </a:extLst>
            </p:cNvPr>
            <p:cNvGrpSpPr/>
            <p:nvPr/>
          </p:nvGrpSpPr>
          <p:grpSpPr>
            <a:xfrm>
              <a:off x="9571761" y="4899742"/>
              <a:ext cx="1040118" cy="261610"/>
              <a:chOff x="6905081" y="4885903"/>
              <a:chExt cx="1040118" cy="261610"/>
            </a:xfrm>
          </p:grpSpPr>
          <p:sp>
            <p:nvSpPr>
              <p:cNvPr id="4228" name="TextBox 4227">
                <a:extLst>
                  <a:ext uri="{FF2B5EF4-FFF2-40B4-BE49-F238E27FC236}">
                    <a16:creationId xmlns:a16="http://schemas.microsoft.com/office/drawing/2014/main" id="{4FF2194E-10F8-4404-5B2D-3900656F92E4}"/>
                  </a:ext>
                </a:extLst>
              </p:cNvPr>
              <p:cNvSpPr txBox="1"/>
              <p:nvPr/>
            </p:nvSpPr>
            <p:spPr>
              <a:xfrm>
                <a:off x="7314602" y="4885903"/>
                <a:ext cx="630597" cy="261610"/>
              </a:xfrm>
              <a:prstGeom prst="rect">
                <a:avLst/>
              </a:prstGeom>
              <a:noFill/>
            </p:spPr>
            <p:txBody>
              <a:bodyPr wrap="square" rtlCol="0">
                <a:spAutoFit/>
              </a:bodyPr>
              <a:lstStyle/>
              <a:p>
                <a:r>
                  <a:rPr lang="en-IN" sz="1100" b="1" dirty="0">
                    <a:solidFill>
                      <a:schemeClr val="bg1"/>
                    </a:solidFill>
                    <a:latin typeface="Segoe"/>
                    <a:ea typeface="Segoe UI Black" panose="020B0A02040204020203" pitchFamily="34" charset="0"/>
                  </a:rPr>
                  <a:t>Wales</a:t>
                </a:r>
              </a:p>
            </p:txBody>
          </p:sp>
          <p:pic>
            <p:nvPicPr>
              <p:cNvPr id="4229" name="Picture Placeholder 32" descr="A picture containing logo&#10;&#10;Description automatically generated">
                <a:extLst>
                  <a:ext uri="{FF2B5EF4-FFF2-40B4-BE49-F238E27FC236}">
                    <a16:creationId xmlns:a16="http://schemas.microsoft.com/office/drawing/2014/main" id="{9B615A59-5566-9E81-0B7D-6A8935B50638}"/>
                  </a:ext>
                </a:extLst>
              </p:cNvPr>
              <p:cNvPicPr>
                <a:picLocks noChangeAspect="1"/>
              </p:cNvPicPr>
              <p:nvPr/>
            </p:nvPicPr>
            <p:blipFill>
              <a:blip r:embed="rId10">
                <a:extLst>
                  <a:ext uri="{28A0092B-C50C-407E-A947-70E740481C1C}">
                    <a14:useLocalDpi xmlns:a14="http://schemas.microsoft.com/office/drawing/2010/main" val="0"/>
                  </a:ext>
                </a:extLst>
              </a:blip>
              <a:srcRect b="-44"/>
              <a:stretch>
                <a:fillRect/>
              </a:stretch>
            </p:blipFill>
            <p:spPr>
              <a:xfrm>
                <a:off x="6905081" y="4917152"/>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spTree>
    <p:extLst>
      <p:ext uri="{BB962C8B-B14F-4D97-AF65-F5344CB8AC3E}">
        <p14:creationId xmlns:p14="http://schemas.microsoft.com/office/powerpoint/2010/main" val="8796666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98" name="Freeform: Shape 4297">
            <a:extLst>
              <a:ext uri="{FF2B5EF4-FFF2-40B4-BE49-F238E27FC236}">
                <a16:creationId xmlns:a16="http://schemas.microsoft.com/office/drawing/2014/main" id="{DFFC2194-FF66-7966-9D1D-381EAE92BFD6}"/>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99" name="Freeform: Shape 4298">
            <a:extLst>
              <a:ext uri="{FF2B5EF4-FFF2-40B4-BE49-F238E27FC236}">
                <a16:creationId xmlns:a16="http://schemas.microsoft.com/office/drawing/2014/main" id="{57E3C336-2226-901A-627D-6FBEC4A23CF7}"/>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r>
              <a:rPr lang="en-IN" sz="4000" dirty="0">
                <a:solidFill>
                  <a:schemeClr val="accent1"/>
                </a:solidFill>
                <a:latin typeface="Segoe UI Black" panose="020B0A02040204020203" pitchFamily="34" charset="0"/>
                <a:ea typeface="Segoe UI Black" panose="020B0A02040204020203" pitchFamily="34" charset="0"/>
              </a:rPr>
              <a:t>Al Janoub Stadium</a:t>
            </a:r>
          </a:p>
        </p:txBody>
      </p:sp>
      <p:sp>
        <p:nvSpPr>
          <p:cNvPr id="2" name="TextBox 1">
            <a:extLst>
              <a:ext uri="{FF2B5EF4-FFF2-40B4-BE49-F238E27FC236}">
                <a16:creationId xmlns:a16="http://schemas.microsoft.com/office/drawing/2014/main" id="{26E4D02A-F6E8-FB7C-8F01-E2E751F7FCCC}"/>
              </a:ext>
            </a:extLst>
          </p:cNvPr>
          <p:cNvSpPr txBox="1"/>
          <p:nvPr/>
        </p:nvSpPr>
        <p:spPr>
          <a:xfrm>
            <a:off x="3501380" y="1880976"/>
            <a:ext cx="5189241" cy="400110"/>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sz="2000" dirty="0">
                <a:latin typeface="Segoe UI Black" panose="020B0A02040204020203" pitchFamily="34" charset="0"/>
                <a:ea typeface="Segoe UI Black" panose="020B0A02040204020203" pitchFamily="34" charset="0"/>
              </a:rPr>
              <a:t>Arabia Standard Time (AST) UTC+03:00</a:t>
            </a:r>
          </a:p>
        </p:txBody>
      </p:sp>
      <p:grpSp>
        <p:nvGrpSpPr>
          <p:cNvPr id="3" name="Group 2">
            <a:extLst>
              <a:ext uri="{FF2B5EF4-FFF2-40B4-BE49-F238E27FC236}">
                <a16:creationId xmlns:a16="http://schemas.microsoft.com/office/drawing/2014/main" id="{86D0C2D8-2B76-2EDD-7F52-319C7CF18FEC}"/>
              </a:ext>
            </a:extLst>
          </p:cNvPr>
          <p:cNvGrpSpPr/>
          <p:nvPr/>
        </p:nvGrpSpPr>
        <p:grpSpPr>
          <a:xfrm>
            <a:off x="811518" y="2447567"/>
            <a:ext cx="10568965" cy="3551104"/>
            <a:chOff x="811518" y="2055687"/>
            <a:chExt cx="10568965" cy="3551104"/>
          </a:xfrm>
        </p:grpSpPr>
        <p:grpSp>
          <p:nvGrpSpPr>
            <p:cNvPr id="4" name="Group 3">
              <a:extLst>
                <a:ext uri="{FF2B5EF4-FFF2-40B4-BE49-F238E27FC236}">
                  <a16:creationId xmlns:a16="http://schemas.microsoft.com/office/drawing/2014/main" id="{585C90CC-0174-49D9-B9A8-FEF68C4529BC}"/>
                </a:ext>
              </a:extLst>
            </p:cNvPr>
            <p:cNvGrpSpPr/>
            <p:nvPr/>
          </p:nvGrpSpPr>
          <p:grpSpPr>
            <a:xfrm>
              <a:off x="1314492" y="2055687"/>
              <a:ext cx="4154147" cy="404228"/>
              <a:chOff x="1314492" y="2055687"/>
              <a:chExt cx="4154147" cy="404228"/>
            </a:xfrm>
          </p:grpSpPr>
          <p:sp>
            <p:nvSpPr>
              <p:cNvPr id="4294" name="Freeform: Shape 4293">
                <a:extLst>
                  <a:ext uri="{FF2B5EF4-FFF2-40B4-BE49-F238E27FC236}">
                    <a16:creationId xmlns:a16="http://schemas.microsoft.com/office/drawing/2014/main" id="{CCE843BC-9B95-A6A7-4BF7-436B4F3FB94C}"/>
                  </a:ext>
                </a:extLst>
              </p:cNvPr>
              <p:cNvSpPr/>
              <p:nvPr/>
            </p:nvSpPr>
            <p:spPr>
              <a:xfrm>
                <a:off x="1314492"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95" name="Freeform: Shape 4294">
                <a:extLst>
                  <a:ext uri="{FF2B5EF4-FFF2-40B4-BE49-F238E27FC236}">
                    <a16:creationId xmlns:a16="http://schemas.microsoft.com/office/drawing/2014/main" id="{A0BE5693-967E-02E8-1155-40DFEAC09EF1}"/>
                  </a:ext>
                </a:extLst>
              </p:cNvPr>
              <p:cNvSpPr/>
              <p:nvPr/>
            </p:nvSpPr>
            <p:spPr>
              <a:xfrm>
                <a:off x="3561820"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96" name="TextBox 4295">
                <a:extLst>
                  <a:ext uri="{FF2B5EF4-FFF2-40B4-BE49-F238E27FC236}">
                    <a16:creationId xmlns:a16="http://schemas.microsoft.com/office/drawing/2014/main" id="{5ABEB02C-98B9-4E8C-6A65-F5D6C94A2AAB}"/>
                  </a:ext>
                </a:extLst>
              </p:cNvPr>
              <p:cNvSpPr txBox="1"/>
              <p:nvPr/>
            </p:nvSpPr>
            <p:spPr>
              <a:xfrm>
                <a:off x="1830154" y="213152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10:00 pm</a:t>
                </a:r>
              </a:p>
            </p:txBody>
          </p:sp>
          <p:sp>
            <p:nvSpPr>
              <p:cNvPr id="4297" name="TextBox 4296">
                <a:extLst>
                  <a:ext uri="{FF2B5EF4-FFF2-40B4-BE49-F238E27FC236}">
                    <a16:creationId xmlns:a16="http://schemas.microsoft.com/office/drawing/2014/main" id="{068EF435-00B0-F7A3-1376-390DDAC24C20}"/>
                  </a:ext>
                </a:extLst>
              </p:cNvPr>
              <p:cNvSpPr txBox="1"/>
              <p:nvPr/>
            </p:nvSpPr>
            <p:spPr>
              <a:xfrm>
                <a:off x="3944400" y="213152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22 Nov 2022</a:t>
                </a:r>
              </a:p>
            </p:txBody>
          </p:sp>
        </p:grpSp>
        <p:grpSp>
          <p:nvGrpSpPr>
            <p:cNvPr id="5" name="Group 4">
              <a:extLst>
                <a:ext uri="{FF2B5EF4-FFF2-40B4-BE49-F238E27FC236}">
                  <a16:creationId xmlns:a16="http://schemas.microsoft.com/office/drawing/2014/main" id="{1B38287A-937C-D5BE-BF2A-A9FA06D17E77}"/>
                </a:ext>
              </a:extLst>
            </p:cNvPr>
            <p:cNvGrpSpPr/>
            <p:nvPr/>
          </p:nvGrpSpPr>
          <p:grpSpPr>
            <a:xfrm>
              <a:off x="1314492" y="3312842"/>
              <a:ext cx="4154147" cy="404228"/>
              <a:chOff x="1314492" y="3312842"/>
              <a:chExt cx="4154147" cy="404228"/>
            </a:xfrm>
          </p:grpSpPr>
          <p:sp>
            <p:nvSpPr>
              <p:cNvPr id="4290" name="Freeform: Shape 4289">
                <a:extLst>
                  <a:ext uri="{FF2B5EF4-FFF2-40B4-BE49-F238E27FC236}">
                    <a16:creationId xmlns:a16="http://schemas.microsoft.com/office/drawing/2014/main" id="{B2704CFA-9013-6356-B4C5-6330F6AB9203}"/>
                  </a:ext>
                </a:extLst>
              </p:cNvPr>
              <p:cNvSpPr/>
              <p:nvPr/>
            </p:nvSpPr>
            <p:spPr>
              <a:xfrm>
                <a:off x="1314492"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91" name="Freeform: Shape 4290">
                <a:extLst>
                  <a:ext uri="{FF2B5EF4-FFF2-40B4-BE49-F238E27FC236}">
                    <a16:creationId xmlns:a16="http://schemas.microsoft.com/office/drawing/2014/main" id="{341B44E2-755E-285D-DF90-2D5CE2339FF9}"/>
                  </a:ext>
                </a:extLst>
              </p:cNvPr>
              <p:cNvSpPr/>
              <p:nvPr/>
            </p:nvSpPr>
            <p:spPr>
              <a:xfrm>
                <a:off x="3561820"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92" name="TextBox 4291">
                <a:extLst>
                  <a:ext uri="{FF2B5EF4-FFF2-40B4-BE49-F238E27FC236}">
                    <a16:creationId xmlns:a16="http://schemas.microsoft.com/office/drawing/2014/main" id="{CF743FC0-8A83-0CBA-DF93-9C43CC0B9979}"/>
                  </a:ext>
                </a:extLst>
              </p:cNvPr>
              <p:cNvSpPr txBox="1"/>
              <p:nvPr/>
            </p:nvSpPr>
            <p:spPr>
              <a:xfrm>
                <a:off x="1830153" y="3388680"/>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01:00 pm</a:t>
                </a:r>
              </a:p>
            </p:txBody>
          </p:sp>
          <p:sp>
            <p:nvSpPr>
              <p:cNvPr id="4293" name="TextBox 4292">
                <a:extLst>
                  <a:ext uri="{FF2B5EF4-FFF2-40B4-BE49-F238E27FC236}">
                    <a16:creationId xmlns:a16="http://schemas.microsoft.com/office/drawing/2014/main" id="{A6E30B51-1FDA-7E05-F55B-8ECA17E219BE}"/>
                  </a:ext>
                </a:extLst>
              </p:cNvPr>
              <p:cNvSpPr txBox="1"/>
              <p:nvPr/>
            </p:nvSpPr>
            <p:spPr>
              <a:xfrm>
                <a:off x="3942797" y="3388680"/>
                <a:ext cx="114486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24 Nov 2022</a:t>
                </a:r>
              </a:p>
            </p:txBody>
          </p:sp>
        </p:grpSp>
        <p:grpSp>
          <p:nvGrpSpPr>
            <p:cNvPr id="6" name="Group 5">
              <a:extLst>
                <a:ext uri="{FF2B5EF4-FFF2-40B4-BE49-F238E27FC236}">
                  <a16:creationId xmlns:a16="http://schemas.microsoft.com/office/drawing/2014/main" id="{F46D6D62-26C6-0BF0-23E7-156C84249FD5}"/>
                </a:ext>
              </a:extLst>
            </p:cNvPr>
            <p:cNvGrpSpPr/>
            <p:nvPr/>
          </p:nvGrpSpPr>
          <p:grpSpPr>
            <a:xfrm>
              <a:off x="1314492" y="4668597"/>
              <a:ext cx="4154147" cy="404228"/>
              <a:chOff x="1314492" y="4668597"/>
              <a:chExt cx="4154147" cy="404228"/>
            </a:xfrm>
          </p:grpSpPr>
          <p:sp>
            <p:nvSpPr>
              <p:cNvPr id="4286" name="Freeform: Shape 4285">
                <a:extLst>
                  <a:ext uri="{FF2B5EF4-FFF2-40B4-BE49-F238E27FC236}">
                    <a16:creationId xmlns:a16="http://schemas.microsoft.com/office/drawing/2014/main" id="{D16C2BF0-E1AF-AA22-7D39-E67164272491}"/>
                  </a:ext>
                </a:extLst>
              </p:cNvPr>
              <p:cNvSpPr/>
              <p:nvPr/>
            </p:nvSpPr>
            <p:spPr>
              <a:xfrm>
                <a:off x="1314492"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87" name="Freeform: Shape 4286">
                <a:extLst>
                  <a:ext uri="{FF2B5EF4-FFF2-40B4-BE49-F238E27FC236}">
                    <a16:creationId xmlns:a16="http://schemas.microsoft.com/office/drawing/2014/main" id="{9C573D13-3A38-622E-B00C-2C67EF4E6986}"/>
                  </a:ext>
                </a:extLst>
              </p:cNvPr>
              <p:cNvSpPr/>
              <p:nvPr/>
            </p:nvSpPr>
            <p:spPr>
              <a:xfrm>
                <a:off x="3561820"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88" name="TextBox 4287">
                <a:extLst>
                  <a:ext uri="{FF2B5EF4-FFF2-40B4-BE49-F238E27FC236}">
                    <a16:creationId xmlns:a16="http://schemas.microsoft.com/office/drawing/2014/main" id="{C4E1A5BC-FB0F-8E1D-CA3B-F6D07FA5E079}"/>
                  </a:ext>
                </a:extLst>
              </p:cNvPr>
              <p:cNvSpPr txBox="1"/>
              <p:nvPr/>
            </p:nvSpPr>
            <p:spPr>
              <a:xfrm>
                <a:off x="1830153" y="474443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01:00 pm</a:t>
                </a:r>
              </a:p>
            </p:txBody>
          </p:sp>
          <p:sp>
            <p:nvSpPr>
              <p:cNvPr id="4289" name="TextBox 4288">
                <a:extLst>
                  <a:ext uri="{FF2B5EF4-FFF2-40B4-BE49-F238E27FC236}">
                    <a16:creationId xmlns:a16="http://schemas.microsoft.com/office/drawing/2014/main" id="{A2088CD3-D2CB-41B3-CB9D-B222C1587F42}"/>
                  </a:ext>
                </a:extLst>
              </p:cNvPr>
              <p:cNvSpPr txBox="1"/>
              <p:nvPr/>
            </p:nvSpPr>
            <p:spPr>
              <a:xfrm>
                <a:off x="3944400" y="474443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26 Nov 2022</a:t>
                </a:r>
              </a:p>
            </p:txBody>
          </p:sp>
        </p:grpSp>
        <p:grpSp>
          <p:nvGrpSpPr>
            <p:cNvPr id="11" name="Group 10">
              <a:extLst>
                <a:ext uri="{FF2B5EF4-FFF2-40B4-BE49-F238E27FC236}">
                  <a16:creationId xmlns:a16="http://schemas.microsoft.com/office/drawing/2014/main" id="{BB4CEBE5-BD46-5F68-F800-36EF1E47C1F7}"/>
                </a:ext>
              </a:extLst>
            </p:cNvPr>
            <p:cNvGrpSpPr/>
            <p:nvPr/>
          </p:nvGrpSpPr>
          <p:grpSpPr>
            <a:xfrm>
              <a:off x="6724718" y="2055687"/>
              <a:ext cx="4154147" cy="404228"/>
              <a:chOff x="6724718" y="2055687"/>
              <a:chExt cx="4154147" cy="404228"/>
            </a:xfrm>
          </p:grpSpPr>
          <p:sp>
            <p:nvSpPr>
              <p:cNvPr id="4282" name="Freeform: Shape 4281">
                <a:extLst>
                  <a:ext uri="{FF2B5EF4-FFF2-40B4-BE49-F238E27FC236}">
                    <a16:creationId xmlns:a16="http://schemas.microsoft.com/office/drawing/2014/main" id="{CC7C8C31-759D-7948-C9A2-BB2954B60F27}"/>
                  </a:ext>
                </a:extLst>
              </p:cNvPr>
              <p:cNvSpPr/>
              <p:nvPr/>
            </p:nvSpPr>
            <p:spPr>
              <a:xfrm>
                <a:off x="6724718"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83" name="Freeform: Shape 4282">
                <a:extLst>
                  <a:ext uri="{FF2B5EF4-FFF2-40B4-BE49-F238E27FC236}">
                    <a16:creationId xmlns:a16="http://schemas.microsoft.com/office/drawing/2014/main" id="{320C8C60-118B-DF0C-F745-512225931AEF}"/>
                  </a:ext>
                </a:extLst>
              </p:cNvPr>
              <p:cNvSpPr/>
              <p:nvPr/>
            </p:nvSpPr>
            <p:spPr>
              <a:xfrm>
                <a:off x="8972046"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84" name="TextBox 4283">
                <a:extLst>
                  <a:ext uri="{FF2B5EF4-FFF2-40B4-BE49-F238E27FC236}">
                    <a16:creationId xmlns:a16="http://schemas.microsoft.com/office/drawing/2014/main" id="{039D3197-3554-DFBF-E863-69D59A6AAF04}"/>
                  </a:ext>
                </a:extLst>
              </p:cNvPr>
              <p:cNvSpPr txBox="1"/>
              <p:nvPr/>
            </p:nvSpPr>
            <p:spPr>
              <a:xfrm>
                <a:off x="7240379" y="213152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01:00 pm</a:t>
                </a:r>
              </a:p>
            </p:txBody>
          </p:sp>
          <p:sp>
            <p:nvSpPr>
              <p:cNvPr id="4285" name="TextBox 4284">
                <a:extLst>
                  <a:ext uri="{FF2B5EF4-FFF2-40B4-BE49-F238E27FC236}">
                    <a16:creationId xmlns:a16="http://schemas.microsoft.com/office/drawing/2014/main" id="{2A9562B6-17D0-FB4F-BF17-890B027A8B37}"/>
                  </a:ext>
                </a:extLst>
              </p:cNvPr>
              <p:cNvSpPr txBox="1"/>
              <p:nvPr/>
            </p:nvSpPr>
            <p:spPr>
              <a:xfrm>
                <a:off x="9354627" y="213152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28 Nov 2022</a:t>
                </a:r>
              </a:p>
            </p:txBody>
          </p:sp>
        </p:grpSp>
        <p:grpSp>
          <p:nvGrpSpPr>
            <p:cNvPr id="12" name="Group 11">
              <a:extLst>
                <a:ext uri="{FF2B5EF4-FFF2-40B4-BE49-F238E27FC236}">
                  <a16:creationId xmlns:a16="http://schemas.microsoft.com/office/drawing/2014/main" id="{5514BB6C-8670-1D25-3D1C-9F4CC49BF9DF}"/>
                </a:ext>
              </a:extLst>
            </p:cNvPr>
            <p:cNvGrpSpPr/>
            <p:nvPr/>
          </p:nvGrpSpPr>
          <p:grpSpPr>
            <a:xfrm>
              <a:off x="6724718" y="3312842"/>
              <a:ext cx="4154147" cy="404228"/>
              <a:chOff x="6724718" y="3312842"/>
              <a:chExt cx="4154147" cy="404228"/>
            </a:xfrm>
          </p:grpSpPr>
          <p:sp>
            <p:nvSpPr>
              <p:cNvPr id="4278" name="Freeform: Shape 4277">
                <a:extLst>
                  <a:ext uri="{FF2B5EF4-FFF2-40B4-BE49-F238E27FC236}">
                    <a16:creationId xmlns:a16="http://schemas.microsoft.com/office/drawing/2014/main" id="{2B4EAD28-A3FB-D888-1D9A-F9EF44D8BE32}"/>
                  </a:ext>
                </a:extLst>
              </p:cNvPr>
              <p:cNvSpPr/>
              <p:nvPr/>
            </p:nvSpPr>
            <p:spPr>
              <a:xfrm>
                <a:off x="6724718"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79" name="Freeform: Shape 4278">
                <a:extLst>
                  <a:ext uri="{FF2B5EF4-FFF2-40B4-BE49-F238E27FC236}">
                    <a16:creationId xmlns:a16="http://schemas.microsoft.com/office/drawing/2014/main" id="{86ABAB09-FD38-7AF0-E040-95A8BD7CF7D3}"/>
                  </a:ext>
                </a:extLst>
              </p:cNvPr>
              <p:cNvSpPr/>
              <p:nvPr/>
            </p:nvSpPr>
            <p:spPr>
              <a:xfrm>
                <a:off x="8972046"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80" name="TextBox 4279">
                <a:extLst>
                  <a:ext uri="{FF2B5EF4-FFF2-40B4-BE49-F238E27FC236}">
                    <a16:creationId xmlns:a16="http://schemas.microsoft.com/office/drawing/2014/main" id="{A08B8DE2-C9B0-4430-2203-EDC7C17AC72E}"/>
                  </a:ext>
                </a:extLst>
              </p:cNvPr>
              <p:cNvSpPr txBox="1"/>
              <p:nvPr/>
            </p:nvSpPr>
            <p:spPr>
              <a:xfrm>
                <a:off x="7230761" y="3388680"/>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06:00 pm</a:t>
                </a:r>
              </a:p>
            </p:txBody>
          </p:sp>
          <p:sp>
            <p:nvSpPr>
              <p:cNvPr id="4281" name="TextBox 4280">
                <a:extLst>
                  <a:ext uri="{FF2B5EF4-FFF2-40B4-BE49-F238E27FC236}">
                    <a16:creationId xmlns:a16="http://schemas.microsoft.com/office/drawing/2014/main" id="{0811589A-8B69-CA5B-4136-50151C2DE75E}"/>
                  </a:ext>
                </a:extLst>
              </p:cNvPr>
              <p:cNvSpPr txBox="1"/>
              <p:nvPr/>
            </p:nvSpPr>
            <p:spPr>
              <a:xfrm>
                <a:off x="9354627" y="3388680"/>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30 Nov 2022</a:t>
                </a:r>
              </a:p>
            </p:txBody>
          </p:sp>
        </p:grpSp>
        <p:grpSp>
          <p:nvGrpSpPr>
            <p:cNvPr id="13" name="Group 12">
              <a:extLst>
                <a:ext uri="{FF2B5EF4-FFF2-40B4-BE49-F238E27FC236}">
                  <a16:creationId xmlns:a16="http://schemas.microsoft.com/office/drawing/2014/main" id="{03976742-7EE0-BC13-58F2-595DB774EAA6}"/>
                </a:ext>
              </a:extLst>
            </p:cNvPr>
            <p:cNvGrpSpPr/>
            <p:nvPr/>
          </p:nvGrpSpPr>
          <p:grpSpPr>
            <a:xfrm>
              <a:off x="6724718" y="4668597"/>
              <a:ext cx="4154147" cy="404228"/>
              <a:chOff x="6724718" y="4668597"/>
              <a:chExt cx="4154147" cy="404228"/>
            </a:xfrm>
          </p:grpSpPr>
          <p:sp>
            <p:nvSpPr>
              <p:cNvPr id="4274" name="Freeform: Shape 4273">
                <a:extLst>
                  <a:ext uri="{FF2B5EF4-FFF2-40B4-BE49-F238E27FC236}">
                    <a16:creationId xmlns:a16="http://schemas.microsoft.com/office/drawing/2014/main" id="{649233FA-9CE2-CF5E-33A3-553F29FAD79F}"/>
                  </a:ext>
                </a:extLst>
              </p:cNvPr>
              <p:cNvSpPr/>
              <p:nvPr/>
            </p:nvSpPr>
            <p:spPr>
              <a:xfrm>
                <a:off x="6724718"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75" name="Freeform: Shape 4274">
                <a:extLst>
                  <a:ext uri="{FF2B5EF4-FFF2-40B4-BE49-F238E27FC236}">
                    <a16:creationId xmlns:a16="http://schemas.microsoft.com/office/drawing/2014/main" id="{D135D873-7BE0-91B6-C706-6611560192EB}"/>
                  </a:ext>
                </a:extLst>
              </p:cNvPr>
              <p:cNvSpPr/>
              <p:nvPr/>
            </p:nvSpPr>
            <p:spPr>
              <a:xfrm>
                <a:off x="8972046"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76" name="TextBox 4275">
                <a:extLst>
                  <a:ext uri="{FF2B5EF4-FFF2-40B4-BE49-F238E27FC236}">
                    <a16:creationId xmlns:a16="http://schemas.microsoft.com/office/drawing/2014/main" id="{D30940E1-69DF-EB73-3F85-72976422254B}"/>
                  </a:ext>
                </a:extLst>
              </p:cNvPr>
              <p:cNvSpPr txBox="1"/>
              <p:nvPr/>
            </p:nvSpPr>
            <p:spPr>
              <a:xfrm>
                <a:off x="7230761" y="4744435"/>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06:00 pm</a:t>
                </a:r>
              </a:p>
            </p:txBody>
          </p:sp>
          <p:sp>
            <p:nvSpPr>
              <p:cNvPr id="4277" name="TextBox 4276">
                <a:extLst>
                  <a:ext uri="{FF2B5EF4-FFF2-40B4-BE49-F238E27FC236}">
                    <a16:creationId xmlns:a16="http://schemas.microsoft.com/office/drawing/2014/main" id="{C8A65CAA-84AD-A676-ECEC-0174DB81DD93}"/>
                  </a:ext>
                </a:extLst>
              </p:cNvPr>
              <p:cNvSpPr txBox="1"/>
              <p:nvPr/>
            </p:nvSpPr>
            <p:spPr>
              <a:xfrm>
                <a:off x="9375465" y="4744435"/>
                <a:ext cx="109998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02 Dec 2022</a:t>
                </a:r>
              </a:p>
            </p:txBody>
          </p:sp>
        </p:grpSp>
        <p:grpSp>
          <p:nvGrpSpPr>
            <p:cNvPr id="14" name="Group 13">
              <a:extLst>
                <a:ext uri="{FF2B5EF4-FFF2-40B4-BE49-F238E27FC236}">
                  <a16:creationId xmlns:a16="http://schemas.microsoft.com/office/drawing/2014/main" id="{61C13E5E-B21D-4015-9A63-01ECBF8B38BA}"/>
                </a:ext>
              </a:extLst>
            </p:cNvPr>
            <p:cNvGrpSpPr/>
            <p:nvPr/>
          </p:nvGrpSpPr>
          <p:grpSpPr>
            <a:xfrm>
              <a:off x="811518" y="2413099"/>
              <a:ext cx="5158739" cy="580782"/>
              <a:chOff x="811518" y="2413099"/>
              <a:chExt cx="5158739" cy="580782"/>
            </a:xfrm>
            <a:solidFill>
              <a:schemeClr val="accent1">
                <a:lumMod val="60000"/>
                <a:lumOff val="40000"/>
              </a:schemeClr>
            </a:solidFill>
          </p:grpSpPr>
          <p:sp>
            <p:nvSpPr>
              <p:cNvPr id="4267" name="Freeform: Shape 4266">
                <a:extLst>
                  <a:ext uri="{FF2B5EF4-FFF2-40B4-BE49-F238E27FC236}">
                    <a16:creationId xmlns:a16="http://schemas.microsoft.com/office/drawing/2014/main" id="{19909B84-26C2-7794-202A-427E8EF10E3C}"/>
                  </a:ext>
                </a:extLst>
              </p:cNvPr>
              <p:cNvSpPr/>
              <p:nvPr/>
            </p:nvSpPr>
            <p:spPr>
              <a:xfrm>
                <a:off x="811518"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68" name="Group 4267">
                <a:extLst>
                  <a:ext uri="{FF2B5EF4-FFF2-40B4-BE49-F238E27FC236}">
                    <a16:creationId xmlns:a16="http://schemas.microsoft.com/office/drawing/2014/main" id="{CB600C9F-AC8A-5124-D668-F0C0CB956876}"/>
                  </a:ext>
                </a:extLst>
              </p:cNvPr>
              <p:cNvGrpSpPr/>
              <p:nvPr/>
            </p:nvGrpSpPr>
            <p:grpSpPr>
              <a:xfrm>
                <a:off x="1515007" y="2564991"/>
                <a:ext cx="1065812" cy="276999"/>
                <a:chOff x="1558768" y="2564991"/>
                <a:chExt cx="1065812" cy="276999"/>
              </a:xfrm>
              <a:grpFill/>
            </p:grpSpPr>
            <p:sp>
              <p:nvSpPr>
                <p:cNvPr id="4272" name="TextBox 4271">
                  <a:extLst>
                    <a:ext uri="{FF2B5EF4-FFF2-40B4-BE49-F238E27FC236}">
                      <a16:creationId xmlns:a16="http://schemas.microsoft.com/office/drawing/2014/main" id="{D4769064-188D-6287-C3AC-CE551114B939}"/>
                    </a:ext>
                  </a:extLst>
                </p:cNvPr>
                <p:cNvSpPr txBox="1"/>
                <p:nvPr/>
              </p:nvSpPr>
              <p:spPr>
                <a:xfrm>
                  <a:off x="1965425" y="2564991"/>
                  <a:ext cx="659155"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France</a:t>
                  </a:r>
                </a:p>
              </p:txBody>
            </p:sp>
            <p:pic>
              <p:nvPicPr>
                <p:cNvPr id="4273" name="Picture Placeholder 162" descr="Shape&#10;&#10;Description automatically generated">
                  <a:extLst>
                    <a:ext uri="{FF2B5EF4-FFF2-40B4-BE49-F238E27FC236}">
                      <a16:creationId xmlns:a16="http://schemas.microsoft.com/office/drawing/2014/main" id="{C87A9883-8715-BB31-FA40-804844506FAA}"/>
                    </a:ext>
                  </a:extLst>
                </p:cNvPr>
                <p:cNvPicPr>
                  <a:picLocks noChangeAspect="1"/>
                </p:cNvPicPr>
                <p:nvPr/>
              </p:nvPicPr>
              <p:blipFill>
                <a:blip r:embed="rId3">
                  <a:extLst>
                    <a:ext uri="{28A0092B-C50C-407E-A947-70E740481C1C}">
                      <a14:useLocalDpi xmlns:a14="http://schemas.microsoft.com/office/drawing/2010/main" val="0"/>
                    </a:ext>
                  </a:extLst>
                </a:blip>
                <a:srcRect b="-50"/>
                <a:stretch>
                  <a:fillRect/>
                </a:stretch>
              </p:blipFill>
              <p:spPr>
                <a:xfrm>
                  <a:off x="1558768" y="259624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69" name="Group 4268">
                <a:extLst>
                  <a:ext uri="{FF2B5EF4-FFF2-40B4-BE49-F238E27FC236}">
                    <a16:creationId xmlns:a16="http://schemas.microsoft.com/office/drawing/2014/main" id="{6B67B1B8-7057-ED52-1F26-B836784556AD}"/>
                  </a:ext>
                </a:extLst>
              </p:cNvPr>
              <p:cNvGrpSpPr/>
              <p:nvPr/>
            </p:nvGrpSpPr>
            <p:grpSpPr>
              <a:xfrm>
                <a:off x="3939143" y="2564991"/>
                <a:ext cx="1234128" cy="276999"/>
                <a:chOff x="9109968" y="3877506"/>
                <a:chExt cx="1234128" cy="276999"/>
              </a:xfrm>
              <a:grpFill/>
            </p:grpSpPr>
            <p:sp>
              <p:nvSpPr>
                <p:cNvPr id="4270" name="TextBox 4269">
                  <a:extLst>
                    <a:ext uri="{FF2B5EF4-FFF2-40B4-BE49-F238E27FC236}">
                      <a16:creationId xmlns:a16="http://schemas.microsoft.com/office/drawing/2014/main" id="{3C2B3626-F448-525F-63FF-90187B8FD1F1}"/>
                    </a:ext>
                  </a:extLst>
                </p:cNvPr>
                <p:cNvSpPr txBox="1"/>
                <p:nvPr/>
              </p:nvSpPr>
              <p:spPr>
                <a:xfrm>
                  <a:off x="9516625" y="3877506"/>
                  <a:ext cx="827471"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Australia</a:t>
                  </a:r>
                </a:p>
              </p:txBody>
            </p:sp>
            <p:pic>
              <p:nvPicPr>
                <p:cNvPr id="4271" name="Picture Placeholder 164" descr="Logo&#10;&#10;Description automatically generated">
                  <a:extLst>
                    <a:ext uri="{FF2B5EF4-FFF2-40B4-BE49-F238E27FC236}">
                      <a16:creationId xmlns:a16="http://schemas.microsoft.com/office/drawing/2014/main" id="{94661CE3-FB2B-F1EC-A37C-DBABFE281776}"/>
                    </a:ext>
                  </a:extLst>
                </p:cNvPr>
                <p:cNvPicPr>
                  <a:picLocks noChangeAspect="1"/>
                </p:cNvPicPr>
                <p:nvPr/>
              </p:nvPicPr>
              <p:blipFill>
                <a:blip r:embed="rId4">
                  <a:extLst>
                    <a:ext uri="{28A0092B-C50C-407E-A947-70E740481C1C}">
                      <a14:useLocalDpi xmlns:a14="http://schemas.microsoft.com/office/drawing/2010/main" val="0"/>
                    </a:ext>
                  </a:extLst>
                </a:blip>
                <a:srcRect r="24"/>
                <a:stretch>
                  <a:fillRect/>
                </a:stretch>
              </p:blipFill>
              <p:spPr>
                <a:xfrm>
                  <a:off x="9109968" y="391256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5" name="Group 14">
              <a:extLst>
                <a:ext uri="{FF2B5EF4-FFF2-40B4-BE49-F238E27FC236}">
                  <a16:creationId xmlns:a16="http://schemas.microsoft.com/office/drawing/2014/main" id="{1A5B6C6D-9A98-692D-3490-3BAEC0A8088B}"/>
                </a:ext>
              </a:extLst>
            </p:cNvPr>
            <p:cNvGrpSpPr/>
            <p:nvPr/>
          </p:nvGrpSpPr>
          <p:grpSpPr>
            <a:xfrm>
              <a:off x="811518" y="3670254"/>
              <a:ext cx="5158739" cy="580782"/>
              <a:chOff x="811518" y="3670254"/>
              <a:chExt cx="5158739" cy="580782"/>
            </a:xfrm>
            <a:solidFill>
              <a:schemeClr val="accent1">
                <a:lumMod val="60000"/>
                <a:lumOff val="40000"/>
              </a:schemeClr>
            </a:solidFill>
          </p:grpSpPr>
          <p:sp>
            <p:nvSpPr>
              <p:cNvPr id="4260" name="Freeform: Shape 4259">
                <a:extLst>
                  <a:ext uri="{FF2B5EF4-FFF2-40B4-BE49-F238E27FC236}">
                    <a16:creationId xmlns:a16="http://schemas.microsoft.com/office/drawing/2014/main" id="{D081A1BA-9166-7F75-218D-217A78954ED9}"/>
                  </a:ext>
                </a:extLst>
              </p:cNvPr>
              <p:cNvSpPr/>
              <p:nvPr/>
            </p:nvSpPr>
            <p:spPr>
              <a:xfrm>
                <a:off x="811518"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61" name="Group 4260">
                <a:extLst>
                  <a:ext uri="{FF2B5EF4-FFF2-40B4-BE49-F238E27FC236}">
                    <a16:creationId xmlns:a16="http://schemas.microsoft.com/office/drawing/2014/main" id="{157C1302-58C5-5871-2505-F6CB72292EC1}"/>
                  </a:ext>
                </a:extLst>
              </p:cNvPr>
              <p:cNvGrpSpPr/>
              <p:nvPr/>
            </p:nvGrpSpPr>
            <p:grpSpPr>
              <a:xfrm>
                <a:off x="1515007" y="3822146"/>
                <a:ext cx="1437645" cy="276999"/>
                <a:chOff x="6616706" y="4236317"/>
                <a:chExt cx="1437645" cy="276999"/>
              </a:xfrm>
              <a:grpFill/>
            </p:grpSpPr>
            <p:sp>
              <p:nvSpPr>
                <p:cNvPr id="4265" name="TextBox 4264">
                  <a:extLst>
                    <a:ext uri="{FF2B5EF4-FFF2-40B4-BE49-F238E27FC236}">
                      <a16:creationId xmlns:a16="http://schemas.microsoft.com/office/drawing/2014/main" id="{4335467F-F297-2D33-C025-67C5837EC4BE}"/>
                    </a:ext>
                  </a:extLst>
                </p:cNvPr>
                <p:cNvSpPr txBox="1"/>
                <p:nvPr/>
              </p:nvSpPr>
              <p:spPr>
                <a:xfrm>
                  <a:off x="7026377" y="4236317"/>
                  <a:ext cx="1027974"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Switzerland</a:t>
                  </a:r>
                </a:p>
              </p:txBody>
            </p:sp>
            <p:pic>
              <p:nvPicPr>
                <p:cNvPr id="4266" name="Picture Placeholder 107" descr="A picture containing text, first-aid kit, clipart&#10;&#10;Description automatically generated">
                  <a:extLst>
                    <a:ext uri="{FF2B5EF4-FFF2-40B4-BE49-F238E27FC236}">
                      <a16:creationId xmlns:a16="http://schemas.microsoft.com/office/drawing/2014/main" id="{787ABEA3-EC87-7649-16A7-4379EFD81226}"/>
                    </a:ext>
                  </a:extLst>
                </p:cNvPr>
                <p:cNvPicPr>
                  <a:picLocks noChangeAspect="1"/>
                </p:cNvPicPr>
                <p:nvPr/>
              </p:nvPicPr>
              <p:blipFill>
                <a:blip r:embed="rId5">
                  <a:extLst>
                    <a:ext uri="{28A0092B-C50C-407E-A947-70E740481C1C}">
                      <a14:useLocalDpi xmlns:a14="http://schemas.microsoft.com/office/drawing/2010/main" val="0"/>
                    </a:ext>
                  </a:extLst>
                </a:blip>
                <a:srcRect t="20652" b="20652"/>
                <a:stretch>
                  <a:fillRect/>
                </a:stretch>
              </p:blipFill>
              <p:spPr>
                <a:xfrm>
                  <a:off x="6616706" y="427137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62" name="Group 4261">
                <a:extLst>
                  <a:ext uri="{FF2B5EF4-FFF2-40B4-BE49-F238E27FC236}">
                    <a16:creationId xmlns:a16="http://schemas.microsoft.com/office/drawing/2014/main" id="{3465ACC6-50BC-BC83-63DC-2CD84D24B186}"/>
                  </a:ext>
                </a:extLst>
              </p:cNvPr>
              <p:cNvGrpSpPr/>
              <p:nvPr/>
            </p:nvGrpSpPr>
            <p:grpSpPr>
              <a:xfrm>
                <a:off x="3939143" y="3822146"/>
                <a:ext cx="1438611" cy="276999"/>
                <a:chOff x="6616706" y="4595129"/>
                <a:chExt cx="1438611" cy="276999"/>
              </a:xfrm>
              <a:grpFill/>
            </p:grpSpPr>
            <p:sp>
              <p:nvSpPr>
                <p:cNvPr id="4263" name="TextBox 4262">
                  <a:extLst>
                    <a:ext uri="{FF2B5EF4-FFF2-40B4-BE49-F238E27FC236}">
                      <a16:creationId xmlns:a16="http://schemas.microsoft.com/office/drawing/2014/main" id="{D18C8AD4-FB55-9784-F4D5-4480C4CA0C2E}"/>
                    </a:ext>
                  </a:extLst>
                </p:cNvPr>
                <p:cNvSpPr txBox="1"/>
                <p:nvPr/>
              </p:nvSpPr>
              <p:spPr>
                <a:xfrm>
                  <a:off x="7026377" y="4595129"/>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Cameroon</a:t>
                  </a:r>
                </a:p>
              </p:txBody>
            </p:sp>
            <p:pic>
              <p:nvPicPr>
                <p:cNvPr id="4264" name="Picture Placeholder 111" descr="Icon&#10;&#10;Description automatically generated">
                  <a:extLst>
                    <a:ext uri="{FF2B5EF4-FFF2-40B4-BE49-F238E27FC236}">
                      <a16:creationId xmlns:a16="http://schemas.microsoft.com/office/drawing/2014/main" id="{7E49FDBD-0352-68CB-88DE-5C7CB13799BA}"/>
                    </a:ext>
                  </a:extLst>
                </p:cNvPr>
                <p:cNvPicPr>
                  <a:picLocks noChangeAspect="1"/>
                </p:cNvPicPr>
                <p:nvPr/>
              </p:nvPicPr>
              <p:blipFill>
                <a:blip r:embed="rId6">
                  <a:extLst>
                    <a:ext uri="{28A0092B-C50C-407E-A947-70E740481C1C}">
                      <a14:useLocalDpi xmlns:a14="http://schemas.microsoft.com/office/drawing/2010/main" val="0"/>
                    </a:ext>
                  </a:extLst>
                </a:blip>
                <a:srcRect b="-7"/>
                <a:stretch>
                  <a:fillRect/>
                </a:stretch>
              </p:blipFill>
              <p:spPr>
                <a:xfrm>
                  <a:off x="6616706" y="463018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6" name="Group 15">
              <a:extLst>
                <a:ext uri="{FF2B5EF4-FFF2-40B4-BE49-F238E27FC236}">
                  <a16:creationId xmlns:a16="http://schemas.microsoft.com/office/drawing/2014/main" id="{EC32AA1E-212D-57A4-7538-36EF807B26FF}"/>
                </a:ext>
              </a:extLst>
            </p:cNvPr>
            <p:cNvGrpSpPr/>
            <p:nvPr/>
          </p:nvGrpSpPr>
          <p:grpSpPr>
            <a:xfrm>
              <a:off x="811518" y="5026009"/>
              <a:ext cx="5158739" cy="580782"/>
              <a:chOff x="811518" y="5026009"/>
              <a:chExt cx="5158739" cy="580782"/>
            </a:xfrm>
            <a:solidFill>
              <a:schemeClr val="accent1">
                <a:lumMod val="60000"/>
                <a:lumOff val="40000"/>
              </a:schemeClr>
            </a:solidFill>
          </p:grpSpPr>
          <p:sp>
            <p:nvSpPr>
              <p:cNvPr id="4253" name="Freeform: Shape 4252">
                <a:extLst>
                  <a:ext uri="{FF2B5EF4-FFF2-40B4-BE49-F238E27FC236}">
                    <a16:creationId xmlns:a16="http://schemas.microsoft.com/office/drawing/2014/main" id="{99CC86D7-2B2C-A054-283D-F435A90CCF08}"/>
                  </a:ext>
                </a:extLst>
              </p:cNvPr>
              <p:cNvSpPr/>
              <p:nvPr/>
            </p:nvSpPr>
            <p:spPr>
              <a:xfrm>
                <a:off x="811518"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54" name="Group 4253">
                <a:extLst>
                  <a:ext uri="{FF2B5EF4-FFF2-40B4-BE49-F238E27FC236}">
                    <a16:creationId xmlns:a16="http://schemas.microsoft.com/office/drawing/2014/main" id="{AAF2ADD8-A97A-5B9E-A9C9-CB0F23742189}"/>
                  </a:ext>
                </a:extLst>
              </p:cNvPr>
              <p:cNvGrpSpPr/>
              <p:nvPr/>
            </p:nvGrpSpPr>
            <p:grpSpPr>
              <a:xfrm>
                <a:off x="1515007" y="5177901"/>
                <a:ext cx="1435597" cy="276999"/>
                <a:chOff x="9109968" y="4595129"/>
                <a:chExt cx="1435597" cy="276999"/>
              </a:xfrm>
              <a:grpFill/>
            </p:grpSpPr>
            <p:sp>
              <p:nvSpPr>
                <p:cNvPr id="4258" name="TextBox 4257">
                  <a:extLst>
                    <a:ext uri="{FF2B5EF4-FFF2-40B4-BE49-F238E27FC236}">
                      <a16:creationId xmlns:a16="http://schemas.microsoft.com/office/drawing/2014/main" id="{CE6A7A2A-B2A7-B4F7-22CB-54BB64E5F12B}"/>
                    </a:ext>
                  </a:extLst>
                </p:cNvPr>
                <p:cNvSpPr txBox="1"/>
                <p:nvPr/>
              </p:nvSpPr>
              <p:spPr>
                <a:xfrm>
                  <a:off x="9516625" y="4595129"/>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Tunisia</a:t>
                  </a:r>
                </a:p>
              </p:txBody>
            </p:sp>
            <p:pic>
              <p:nvPicPr>
                <p:cNvPr id="4259" name="Picture Placeholder 168" descr="Logo, icon&#10;&#10;Description automatically generated">
                  <a:extLst>
                    <a:ext uri="{FF2B5EF4-FFF2-40B4-BE49-F238E27FC236}">
                      <a16:creationId xmlns:a16="http://schemas.microsoft.com/office/drawing/2014/main" id="{24BA0F17-2D93-8A2E-266C-8015E5CF5735}"/>
                    </a:ext>
                  </a:extLst>
                </p:cNvPr>
                <p:cNvPicPr>
                  <a:picLocks noChangeAspect="1"/>
                </p:cNvPicPr>
                <p:nvPr/>
              </p:nvPicPr>
              <p:blipFill>
                <a:blip r:embed="rId7">
                  <a:extLst>
                    <a:ext uri="{28A0092B-C50C-407E-A947-70E740481C1C}">
                      <a14:useLocalDpi xmlns:a14="http://schemas.microsoft.com/office/drawing/2010/main" val="0"/>
                    </a:ext>
                  </a:extLst>
                </a:blip>
                <a:srcRect b="-50"/>
                <a:stretch>
                  <a:fillRect/>
                </a:stretch>
              </p:blipFill>
              <p:spPr>
                <a:xfrm>
                  <a:off x="9109968" y="463018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55" name="Group 4254">
                <a:extLst>
                  <a:ext uri="{FF2B5EF4-FFF2-40B4-BE49-F238E27FC236}">
                    <a16:creationId xmlns:a16="http://schemas.microsoft.com/office/drawing/2014/main" id="{AC09D54E-2AB7-647E-C10F-2AD7AD267BE7}"/>
                  </a:ext>
                </a:extLst>
              </p:cNvPr>
              <p:cNvGrpSpPr/>
              <p:nvPr/>
            </p:nvGrpSpPr>
            <p:grpSpPr>
              <a:xfrm>
                <a:off x="3939143" y="5177901"/>
                <a:ext cx="1234128" cy="276999"/>
                <a:chOff x="9109968" y="3877506"/>
                <a:chExt cx="1234128" cy="276999"/>
              </a:xfrm>
              <a:grpFill/>
            </p:grpSpPr>
            <p:sp>
              <p:nvSpPr>
                <p:cNvPr id="4256" name="TextBox 4255">
                  <a:extLst>
                    <a:ext uri="{FF2B5EF4-FFF2-40B4-BE49-F238E27FC236}">
                      <a16:creationId xmlns:a16="http://schemas.microsoft.com/office/drawing/2014/main" id="{B7514EDD-A691-7251-A14A-8D3407A89353}"/>
                    </a:ext>
                  </a:extLst>
                </p:cNvPr>
                <p:cNvSpPr txBox="1"/>
                <p:nvPr/>
              </p:nvSpPr>
              <p:spPr>
                <a:xfrm>
                  <a:off x="9516625" y="3877506"/>
                  <a:ext cx="827471"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Australia</a:t>
                  </a:r>
                </a:p>
              </p:txBody>
            </p:sp>
            <p:pic>
              <p:nvPicPr>
                <p:cNvPr id="4257" name="Picture Placeholder 164" descr="Logo&#10;&#10;Description automatically generated">
                  <a:extLst>
                    <a:ext uri="{FF2B5EF4-FFF2-40B4-BE49-F238E27FC236}">
                      <a16:creationId xmlns:a16="http://schemas.microsoft.com/office/drawing/2014/main" id="{57B21567-5AC0-0321-EEFC-CF7235C98256}"/>
                    </a:ext>
                  </a:extLst>
                </p:cNvPr>
                <p:cNvPicPr>
                  <a:picLocks noChangeAspect="1"/>
                </p:cNvPicPr>
                <p:nvPr/>
              </p:nvPicPr>
              <p:blipFill>
                <a:blip r:embed="rId4">
                  <a:extLst>
                    <a:ext uri="{28A0092B-C50C-407E-A947-70E740481C1C}">
                      <a14:useLocalDpi xmlns:a14="http://schemas.microsoft.com/office/drawing/2010/main" val="0"/>
                    </a:ext>
                  </a:extLst>
                </a:blip>
                <a:srcRect r="24"/>
                <a:stretch>
                  <a:fillRect/>
                </a:stretch>
              </p:blipFill>
              <p:spPr>
                <a:xfrm>
                  <a:off x="9109968" y="391256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7" name="Group 16">
              <a:extLst>
                <a:ext uri="{FF2B5EF4-FFF2-40B4-BE49-F238E27FC236}">
                  <a16:creationId xmlns:a16="http://schemas.microsoft.com/office/drawing/2014/main" id="{47CB1A42-B4D2-1E2B-A45F-125468F077B2}"/>
                </a:ext>
              </a:extLst>
            </p:cNvPr>
            <p:cNvGrpSpPr/>
            <p:nvPr/>
          </p:nvGrpSpPr>
          <p:grpSpPr>
            <a:xfrm>
              <a:off x="6221744" y="2413099"/>
              <a:ext cx="5158739" cy="580782"/>
              <a:chOff x="6221744" y="2413099"/>
              <a:chExt cx="5158739" cy="580782"/>
            </a:xfrm>
            <a:solidFill>
              <a:schemeClr val="accent1">
                <a:lumMod val="60000"/>
                <a:lumOff val="40000"/>
              </a:schemeClr>
            </a:solidFill>
          </p:grpSpPr>
          <p:sp>
            <p:nvSpPr>
              <p:cNvPr id="4123" name="Freeform: Shape 4122">
                <a:extLst>
                  <a:ext uri="{FF2B5EF4-FFF2-40B4-BE49-F238E27FC236}">
                    <a16:creationId xmlns:a16="http://schemas.microsoft.com/office/drawing/2014/main" id="{561419FD-27C6-B842-317B-69CA3740A5C7}"/>
                  </a:ext>
                </a:extLst>
              </p:cNvPr>
              <p:cNvSpPr/>
              <p:nvPr/>
            </p:nvSpPr>
            <p:spPr>
              <a:xfrm>
                <a:off x="6221744"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24" name="Group 4123">
                <a:extLst>
                  <a:ext uri="{FF2B5EF4-FFF2-40B4-BE49-F238E27FC236}">
                    <a16:creationId xmlns:a16="http://schemas.microsoft.com/office/drawing/2014/main" id="{427B042A-B51B-E6FB-9242-C57E488BE11B}"/>
                  </a:ext>
                </a:extLst>
              </p:cNvPr>
              <p:cNvGrpSpPr/>
              <p:nvPr/>
            </p:nvGrpSpPr>
            <p:grpSpPr>
              <a:xfrm>
                <a:off x="6919692" y="2564991"/>
                <a:ext cx="1438611" cy="276999"/>
                <a:chOff x="6616706" y="4595129"/>
                <a:chExt cx="1438611" cy="276999"/>
              </a:xfrm>
              <a:grpFill/>
            </p:grpSpPr>
            <p:sp>
              <p:nvSpPr>
                <p:cNvPr id="4192" name="TextBox 4191">
                  <a:extLst>
                    <a:ext uri="{FF2B5EF4-FFF2-40B4-BE49-F238E27FC236}">
                      <a16:creationId xmlns:a16="http://schemas.microsoft.com/office/drawing/2014/main" id="{385FD04F-8A21-17E8-5F63-464F855ABA56}"/>
                    </a:ext>
                  </a:extLst>
                </p:cNvPr>
                <p:cNvSpPr txBox="1"/>
                <p:nvPr/>
              </p:nvSpPr>
              <p:spPr>
                <a:xfrm>
                  <a:off x="7026377" y="4595129"/>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Cameroon</a:t>
                  </a:r>
                </a:p>
              </p:txBody>
            </p:sp>
            <p:pic>
              <p:nvPicPr>
                <p:cNvPr id="4252" name="Picture Placeholder 111" descr="Icon&#10;&#10;Description automatically generated">
                  <a:extLst>
                    <a:ext uri="{FF2B5EF4-FFF2-40B4-BE49-F238E27FC236}">
                      <a16:creationId xmlns:a16="http://schemas.microsoft.com/office/drawing/2014/main" id="{8A9F7DD9-8977-80F7-915D-8134DCE9D74C}"/>
                    </a:ext>
                  </a:extLst>
                </p:cNvPr>
                <p:cNvPicPr>
                  <a:picLocks noChangeAspect="1"/>
                </p:cNvPicPr>
                <p:nvPr/>
              </p:nvPicPr>
              <p:blipFill>
                <a:blip r:embed="rId6">
                  <a:extLst>
                    <a:ext uri="{28A0092B-C50C-407E-A947-70E740481C1C}">
                      <a14:useLocalDpi xmlns:a14="http://schemas.microsoft.com/office/drawing/2010/main" val="0"/>
                    </a:ext>
                  </a:extLst>
                </a:blip>
                <a:srcRect b="-7"/>
                <a:stretch>
                  <a:fillRect/>
                </a:stretch>
              </p:blipFill>
              <p:spPr>
                <a:xfrm>
                  <a:off x="6616706" y="463018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25" name="Group 4124">
                <a:extLst>
                  <a:ext uri="{FF2B5EF4-FFF2-40B4-BE49-F238E27FC236}">
                    <a16:creationId xmlns:a16="http://schemas.microsoft.com/office/drawing/2014/main" id="{4E497A42-CDA8-6EF2-6323-0929F73C2B4F}"/>
                  </a:ext>
                </a:extLst>
              </p:cNvPr>
              <p:cNvGrpSpPr/>
              <p:nvPr/>
            </p:nvGrpSpPr>
            <p:grpSpPr>
              <a:xfrm>
                <a:off x="9346775" y="2564991"/>
                <a:ext cx="1047987" cy="276999"/>
                <a:chOff x="6616706" y="3877506"/>
                <a:chExt cx="1047987" cy="276999"/>
              </a:xfrm>
              <a:grpFill/>
            </p:grpSpPr>
            <p:sp>
              <p:nvSpPr>
                <p:cNvPr id="4126" name="TextBox 4125">
                  <a:extLst>
                    <a:ext uri="{FF2B5EF4-FFF2-40B4-BE49-F238E27FC236}">
                      <a16:creationId xmlns:a16="http://schemas.microsoft.com/office/drawing/2014/main" id="{DBFC55B0-FCC7-B0D8-C568-700CD953CF17}"/>
                    </a:ext>
                  </a:extLst>
                </p:cNvPr>
                <p:cNvSpPr txBox="1"/>
                <p:nvPr/>
              </p:nvSpPr>
              <p:spPr>
                <a:xfrm>
                  <a:off x="7026377" y="3877506"/>
                  <a:ext cx="638316"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Serbia</a:t>
                  </a:r>
                </a:p>
              </p:txBody>
            </p:sp>
            <p:pic>
              <p:nvPicPr>
                <p:cNvPr id="4127" name="Picture Placeholder 70" descr="A red and blue flag&#10;&#10;Description automatically generated with medium confidence">
                  <a:extLst>
                    <a:ext uri="{FF2B5EF4-FFF2-40B4-BE49-F238E27FC236}">
                      <a16:creationId xmlns:a16="http://schemas.microsoft.com/office/drawing/2014/main" id="{6A844E7C-13AB-A6E9-D507-E53E34DB13D3}"/>
                    </a:ext>
                  </a:extLst>
                </p:cNvPr>
                <p:cNvPicPr>
                  <a:picLocks noChangeAspect="1"/>
                </p:cNvPicPr>
                <p:nvPr/>
              </p:nvPicPr>
              <p:blipFill>
                <a:blip r:embed="rId8">
                  <a:extLst>
                    <a:ext uri="{28A0092B-C50C-407E-A947-70E740481C1C}">
                      <a14:useLocalDpi xmlns:a14="http://schemas.microsoft.com/office/drawing/2010/main" val="0"/>
                    </a:ext>
                  </a:extLst>
                </a:blip>
                <a:srcRect b="26"/>
                <a:stretch>
                  <a:fillRect/>
                </a:stretch>
              </p:blipFill>
              <p:spPr>
                <a:xfrm>
                  <a:off x="6616706" y="391256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8" name="Group 17">
              <a:extLst>
                <a:ext uri="{FF2B5EF4-FFF2-40B4-BE49-F238E27FC236}">
                  <a16:creationId xmlns:a16="http://schemas.microsoft.com/office/drawing/2014/main" id="{49434105-2294-9D69-0966-8381F480F462}"/>
                </a:ext>
              </a:extLst>
            </p:cNvPr>
            <p:cNvGrpSpPr/>
            <p:nvPr/>
          </p:nvGrpSpPr>
          <p:grpSpPr>
            <a:xfrm>
              <a:off x="6221744" y="3670254"/>
              <a:ext cx="5158739" cy="580782"/>
              <a:chOff x="6221744" y="3670254"/>
              <a:chExt cx="5158739" cy="580782"/>
            </a:xfrm>
            <a:solidFill>
              <a:schemeClr val="accent1">
                <a:lumMod val="60000"/>
                <a:lumOff val="40000"/>
              </a:schemeClr>
            </a:solidFill>
          </p:grpSpPr>
          <p:sp>
            <p:nvSpPr>
              <p:cNvPr id="4116" name="Freeform: Shape 4115">
                <a:extLst>
                  <a:ext uri="{FF2B5EF4-FFF2-40B4-BE49-F238E27FC236}">
                    <a16:creationId xmlns:a16="http://schemas.microsoft.com/office/drawing/2014/main" id="{E99AB090-20AD-B0A3-CE12-3B068C612327}"/>
                  </a:ext>
                </a:extLst>
              </p:cNvPr>
              <p:cNvSpPr/>
              <p:nvPr/>
            </p:nvSpPr>
            <p:spPr>
              <a:xfrm>
                <a:off x="6221744"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17" name="Group 4116">
                <a:extLst>
                  <a:ext uri="{FF2B5EF4-FFF2-40B4-BE49-F238E27FC236}">
                    <a16:creationId xmlns:a16="http://schemas.microsoft.com/office/drawing/2014/main" id="{6473428B-1F1C-4C5C-E84E-13159A11706F}"/>
                  </a:ext>
                </a:extLst>
              </p:cNvPr>
              <p:cNvGrpSpPr/>
              <p:nvPr/>
            </p:nvGrpSpPr>
            <p:grpSpPr>
              <a:xfrm>
                <a:off x="6919692" y="3822146"/>
                <a:ext cx="1234128" cy="276999"/>
                <a:chOff x="9109968" y="3877506"/>
                <a:chExt cx="1234128" cy="276999"/>
              </a:xfrm>
              <a:grpFill/>
            </p:grpSpPr>
            <p:sp>
              <p:nvSpPr>
                <p:cNvPr id="4121" name="TextBox 4120">
                  <a:extLst>
                    <a:ext uri="{FF2B5EF4-FFF2-40B4-BE49-F238E27FC236}">
                      <a16:creationId xmlns:a16="http://schemas.microsoft.com/office/drawing/2014/main" id="{6312DB5E-750B-D628-92FF-F29FB6637783}"/>
                    </a:ext>
                  </a:extLst>
                </p:cNvPr>
                <p:cNvSpPr txBox="1"/>
                <p:nvPr/>
              </p:nvSpPr>
              <p:spPr>
                <a:xfrm>
                  <a:off x="9516625" y="3877506"/>
                  <a:ext cx="827471"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Australia</a:t>
                  </a:r>
                </a:p>
              </p:txBody>
            </p:sp>
            <p:pic>
              <p:nvPicPr>
                <p:cNvPr id="4122" name="Picture Placeholder 164" descr="Logo&#10;&#10;Description automatically generated">
                  <a:extLst>
                    <a:ext uri="{FF2B5EF4-FFF2-40B4-BE49-F238E27FC236}">
                      <a16:creationId xmlns:a16="http://schemas.microsoft.com/office/drawing/2014/main" id="{BA8E0CD8-227C-1F6F-BF95-6C4ECBF791A4}"/>
                    </a:ext>
                  </a:extLst>
                </p:cNvPr>
                <p:cNvPicPr>
                  <a:picLocks noChangeAspect="1"/>
                </p:cNvPicPr>
                <p:nvPr/>
              </p:nvPicPr>
              <p:blipFill>
                <a:blip r:embed="rId4">
                  <a:extLst>
                    <a:ext uri="{28A0092B-C50C-407E-A947-70E740481C1C}">
                      <a14:useLocalDpi xmlns:a14="http://schemas.microsoft.com/office/drawing/2010/main" val="0"/>
                    </a:ext>
                  </a:extLst>
                </a:blip>
                <a:srcRect r="24"/>
                <a:stretch>
                  <a:fillRect/>
                </a:stretch>
              </p:blipFill>
              <p:spPr>
                <a:xfrm>
                  <a:off x="9109968" y="391256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18" name="Group 4117">
                <a:extLst>
                  <a:ext uri="{FF2B5EF4-FFF2-40B4-BE49-F238E27FC236}">
                    <a16:creationId xmlns:a16="http://schemas.microsoft.com/office/drawing/2014/main" id="{CA097177-0FB9-75C1-9129-E9F6C9D6ACE9}"/>
                  </a:ext>
                </a:extLst>
              </p:cNvPr>
              <p:cNvGrpSpPr/>
              <p:nvPr/>
            </p:nvGrpSpPr>
            <p:grpSpPr>
              <a:xfrm>
                <a:off x="9346775" y="3822146"/>
                <a:ext cx="1253364" cy="276999"/>
                <a:chOff x="9109968" y="4236317"/>
                <a:chExt cx="1253364" cy="276999"/>
              </a:xfrm>
              <a:grpFill/>
            </p:grpSpPr>
            <p:sp>
              <p:nvSpPr>
                <p:cNvPr id="4119" name="TextBox 4118">
                  <a:extLst>
                    <a:ext uri="{FF2B5EF4-FFF2-40B4-BE49-F238E27FC236}">
                      <a16:creationId xmlns:a16="http://schemas.microsoft.com/office/drawing/2014/main" id="{BAF45ACD-2FF6-A79C-AAF2-8C598712D32A}"/>
                    </a:ext>
                  </a:extLst>
                </p:cNvPr>
                <p:cNvSpPr txBox="1"/>
                <p:nvPr/>
              </p:nvSpPr>
              <p:spPr>
                <a:xfrm>
                  <a:off x="9516625" y="4236317"/>
                  <a:ext cx="846707"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Denmark</a:t>
                  </a:r>
                </a:p>
              </p:txBody>
            </p:sp>
            <p:pic>
              <p:nvPicPr>
                <p:cNvPr id="4120" name="Picture Placeholder 166" descr="Logo&#10;&#10;Description automatically generated">
                  <a:extLst>
                    <a:ext uri="{FF2B5EF4-FFF2-40B4-BE49-F238E27FC236}">
                      <a16:creationId xmlns:a16="http://schemas.microsoft.com/office/drawing/2014/main" id="{281BD486-D6A4-48B1-2D41-0EAB1CE77581}"/>
                    </a:ext>
                  </a:extLst>
                </p:cNvPr>
                <p:cNvPicPr>
                  <a:picLocks noChangeAspect="1"/>
                </p:cNvPicPr>
                <p:nvPr/>
              </p:nvPicPr>
              <p:blipFill>
                <a:blip r:embed="rId9">
                  <a:extLst>
                    <a:ext uri="{28A0092B-C50C-407E-A947-70E740481C1C}">
                      <a14:useLocalDpi xmlns:a14="http://schemas.microsoft.com/office/drawing/2010/main" val="0"/>
                    </a:ext>
                  </a:extLst>
                </a:blip>
                <a:srcRect b="93"/>
                <a:stretch>
                  <a:fillRect/>
                </a:stretch>
              </p:blipFill>
              <p:spPr>
                <a:xfrm>
                  <a:off x="9109968" y="426756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9" name="Group 18">
              <a:extLst>
                <a:ext uri="{FF2B5EF4-FFF2-40B4-BE49-F238E27FC236}">
                  <a16:creationId xmlns:a16="http://schemas.microsoft.com/office/drawing/2014/main" id="{40F83F6E-10A1-9E4E-5907-FECA7BB2E710}"/>
                </a:ext>
              </a:extLst>
            </p:cNvPr>
            <p:cNvGrpSpPr/>
            <p:nvPr/>
          </p:nvGrpSpPr>
          <p:grpSpPr>
            <a:xfrm>
              <a:off x="6221744" y="5026009"/>
              <a:ext cx="5158739" cy="580782"/>
              <a:chOff x="6221744" y="5026009"/>
              <a:chExt cx="5158739" cy="580782"/>
            </a:xfrm>
            <a:solidFill>
              <a:schemeClr val="accent1">
                <a:lumMod val="60000"/>
                <a:lumOff val="40000"/>
              </a:schemeClr>
            </a:solidFill>
          </p:grpSpPr>
          <p:sp>
            <p:nvSpPr>
              <p:cNvPr id="4109" name="Freeform: Shape 4108">
                <a:extLst>
                  <a:ext uri="{FF2B5EF4-FFF2-40B4-BE49-F238E27FC236}">
                    <a16:creationId xmlns:a16="http://schemas.microsoft.com/office/drawing/2014/main" id="{84A89217-60E0-97B5-9C42-CB8C58385F66}"/>
                  </a:ext>
                </a:extLst>
              </p:cNvPr>
              <p:cNvSpPr/>
              <p:nvPr/>
            </p:nvSpPr>
            <p:spPr>
              <a:xfrm>
                <a:off x="6221744"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10" name="Group 4109">
                <a:extLst>
                  <a:ext uri="{FF2B5EF4-FFF2-40B4-BE49-F238E27FC236}">
                    <a16:creationId xmlns:a16="http://schemas.microsoft.com/office/drawing/2014/main" id="{733F2E7C-88BE-5DCC-4739-0E7CF1C7A8A2}"/>
                  </a:ext>
                </a:extLst>
              </p:cNvPr>
              <p:cNvGrpSpPr/>
              <p:nvPr/>
            </p:nvGrpSpPr>
            <p:grpSpPr>
              <a:xfrm>
                <a:off x="6919692" y="5177901"/>
                <a:ext cx="1055855" cy="276999"/>
                <a:chOff x="9055785" y="3877506"/>
                <a:chExt cx="1055855" cy="276999"/>
              </a:xfrm>
              <a:grpFill/>
            </p:grpSpPr>
            <p:sp>
              <p:nvSpPr>
                <p:cNvPr id="4114" name="TextBox 4113">
                  <a:extLst>
                    <a:ext uri="{FF2B5EF4-FFF2-40B4-BE49-F238E27FC236}">
                      <a16:creationId xmlns:a16="http://schemas.microsoft.com/office/drawing/2014/main" id="{3EDBD0BA-6823-1828-009E-087015B38EE9}"/>
                    </a:ext>
                  </a:extLst>
                </p:cNvPr>
                <p:cNvSpPr txBox="1"/>
                <p:nvPr/>
              </p:nvSpPr>
              <p:spPr>
                <a:xfrm>
                  <a:off x="9465309" y="3877506"/>
                  <a:ext cx="646331"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Ghana</a:t>
                  </a:r>
                </a:p>
              </p:txBody>
            </p:sp>
            <p:pic>
              <p:nvPicPr>
                <p:cNvPr id="4115" name="Picture Placeholder 118" descr="A picture containing icon&#10;&#10;Description automatically generated">
                  <a:extLst>
                    <a:ext uri="{FF2B5EF4-FFF2-40B4-BE49-F238E27FC236}">
                      <a16:creationId xmlns:a16="http://schemas.microsoft.com/office/drawing/2014/main" id="{0438C52F-1E1F-08D0-4B9C-336BBB811F1D}"/>
                    </a:ext>
                  </a:extLst>
                </p:cNvPr>
                <p:cNvPicPr>
                  <a:picLocks noChangeAspect="1"/>
                </p:cNvPicPr>
                <p:nvPr/>
              </p:nvPicPr>
              <p:blipFill>
                <a:blip r:embed="rId10">
                  <a:extLst>
                    <a:ext uri="{28A0092B-C50C-407E-A947-70E740481C1C}">
                      <a14:useLocalDpi xmlns:a14="http://schemas.microsoft.com/office/drawing/2010/main" val="0"/>
                    </a:ext>
                  </a:extLst>
                </a:blip>
                <a:srcRect b="91"/>
                <a:stretch>
                  <a:fillRect/>
                </a:stretch>
              </p:blipFill>
              <p:spPr>
                <a:xfrm>
                  <a:off x="9055785" y="390875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11" name="Group 4110">
                <a:extLst>
                  <a:ext uri="{FF2B5EF4-FFF2-40B4-BE49-F238E27FC236}">
                    <a16:creationId xmlns:a16="http://schemas.microsoft.com/office/drawing/2014/main" id="{6E5DAD94-5718-2D31-98E6-B6652DCBDCE0}"/>
                  </a:ext>
                </a:extLst>
              </p:cNvPr>
              <p:cNvGrpSpPr/>
              <p:nvPr/>
            </p:nvGrpSpPr>
            <p:grpSpPr>
              <a:xfrm>
                <a:off x="9346775" y="5177901"/>
                <a:ext cx="1213398" cy="276999"/>
                <a:chOff x="9055785" y="4236317"/>
                <a:chExt cx="1213398" cy="276999"/>
              </a:xfrm>
              <a:grpFill/>
            </p:grpSpPr>
            <p:sp>
              <p:nvSpPr>
                <p:cNvPr id="4112" name="TextBox 4111">
                  <a:extLst>
                    <a:ext uri="{FF2B5EF4-FFF2-40B4-BE49-F238E27FC236}">
                      <a16:creationId xmlns:a16="http://schemas.microsoft.com/office/drawing/2014/main" id="{067E73F2-6E83-6176-DFBB-7E31451FBCD2}"/>
                    </a:ext>
                  </a:extLst>
                </p:cNvPr>
                <p:cNvSpPr txBox="1"/>
                <p:nvPr/>
              </p:nvSpPr>
              <p:spPr>
                <a:xfrm>
                  <a:off x="9465309" y="4236317"/>
                  <a:ext cx="803874"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Uruguay</a:t>
                  </a:r>
                </a:p>
              </p:txBody>
            </p:sp>
            <p:pic>
              <p:nvPicPr>
                <p:cNvPr id="4113" name="Picture Placeholder 120" descr="A picture containing logo&#10;&#10;Description automatically generated">
                  <a:extLst>
                    <a:ext uri="{FF2B5EF4-FFF2-40B4-BE49-F238E27FC236}">
                      <a16:creationId xmlns:a16="http://schemas.microsoft.com/office/drawing/2014/main" id="{9B7BC8D9-65DA-5F43-4AE5-D98E1158E642}"/>
                    </a:ext>
                  </a:extLst>
                </p:cNvPr>
                <p:cNvPicPr>
                  <a:picLocks noChangeAspect="1"/>
                </p:cNvPicPr>
                <p:nvPr/>
              </p:nvPicPr>
              <p:blipFill>
                <a:blip r:embed="rId11">
                  <a:extLst>
                    <a:ext uri="{28A0092B-C50C-407E-A947-70E740481C1C}">
                      <a14:useLocalDpi xmlns:a14="http://schemas.microsoft.com/office/drawing/2010/main" val="0"/>
                    </a:ext>
                  </a:extLst>
                </a:blip>
                <a:srcRect b="-27"/>
                <a:stretch>
                  <a:fillRect/>
                </a:stretch>
              </p:blipFill>
              <p:spPr>
                <a:xfrm>
                  <a:off x="9055785" y="426756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sp>
          <p:nvSpPr>
            <p:cNvPr id="20" name="Freeform: Shape 19">
              <a:extLst>
                <a:ext uri="{FF2B5EF4-FFF2-40B4-BE49-F238E27FC236}">
                  <a16:creationId xmlns:a16="http://schemas.microsoft.com/office/drawing/2014/main" id="{DBF1C7C9-C61C-DB54-1C78-A73D458EDC74}"/>
                </a:ext>
              </a:extLst>
            </p:cNvPr>
            <p:cNvSpPr/>
            <p:nvPr/>
          </p:nvSpPr>
          <p:spPr>
            <a:xfrm rot="18900000">
              <a:off x="3178135" y="2505525"/>
              <a:ext cx="425416" cy="395932"/>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1" name="TextBox 20">
              <a:extLst>
                <a:ext uri="{FF2B5EF4-FFF2-40B4-BE49-F238E27FC236}">
                  <a16:creationId xmlns:a16="http://schemas.microsoft.com/office/drawing/2014/main" id="{E8E8B542-7C49-A44F-C5E6-E3795CB7D942}"/>
                </a:ext>
              </a:extLst>
            </p:cNvPr>
            <p:cNvSpPr txBox="1"/>
            <p:nvPr/>
          </p:nvSpPr>
          <p:spPr>
            <a:xfrm>
              <a:off x="3199924"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2" name="Freeform: Shape 21">
              <a:extLst>
                <a:ext uri="{FF2B5EF4-FFF2-40B4-BE49-F238E27FC236}">
                  <a16:creationId xmlns:a16="http://schemas.microsoft.com/office/drawing/2014/main" id="{E7CFF8CC-A2F2-7302-242E-FE9676C08007}"/>
                </a:ext>
              </a:extLst>
            </p:cNvPr>
            <p:cNvSpPr/>
            <p:nvPr/>
          </p:nvSpPr>
          <p:spPr>
            <a:xfrm rot="18900000">
              <a:off x="8602939" y="2490947"/>
              <a:ext cx="396260" cy="425088"/>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3" name="TextBox 22">
              <a:extLst>
                <a:ext uri="{FF2B5EF4-FFF2-40B4-BE49-F238E27FC236}">
                  <a16:creationId xmlns:a16="http://schemas.microsoft.com/office/drawing/2014/main" id="{5E12FFFC-D579-3528-4B3B-FD4FB597A40A}"/>
                </a:ext>
              </a:extLst>
            </p:cNvPr>
            <p:cNvSpPr txBox="1"/>
            <p:nvPr/>
          </p:nvSpPr>
          <p:spPr>
            <a:xfrm>
              <a:off x="8610150"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4" name="Freeform: Shape 23">
              <a:extLst>
                <a:ext uri="{FF2B5EF4-FFF2-40B4-BE49-F238E27FC236}">
                  <a16:creationId xmlns:a16="http://schemas.microsoft.com/office/drawing/2014/main" id="{982979BF-8F3A-E29E-60A8-5A429D32DFD2}"/>
                </a:ext>
              </a:extLst>
            </p:cNvPr>
            <p:cNvSpPr/>
            <p:nvPr/>
          </p:nvSpPr>
          <p:spPr>
            <a:xfrm rot="18900000">
              <a:off x="8601142" y="3749899"/>
              <a:ext cx="399854" cy="421494"/>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5" name="TextBox 24">
              <a:extLst>
                <a:ext uri="{FF2B5EF4-FFF2-40B4-BE49-F238E27FC236}">
                  <a16:creationId xmlns:a16="http://schemas.microsoft.com/office/drawing/2014/main" id="{8C8104A1-D8F5-FC67-CBFD-5DBA4E243CE3}"/>
                </a:ext>
              </a:extLst>
            </p:cNvPr>
            <p:cNvSpPr txBox="1"/>
            <p:nvPr/>
          </p:nvSpPr>
          <p:spPr>
            <a:xfrm>
              <a:off x="8610150" y="383584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6" name="Freeform: Shape 25">
              <a:extLst>
                <a:ext uri="{FF2B5EF4-FFF2-40B4-BE49-F238E27FC236}">
                  <a16:creationId xmlns:a16="http://schemas.microsoft.com/office/drawing/2014/main" id="{8FC8F2BC-D9C2-A09D-7153-6AF338EE3DEB}"/>
                </a:ext>
              </a:extLst>
            </p:cNvPr>
            <p:cNvSpPr/>
            <p:nvPr/>
          </p:nvSpPr>
          <p:spPr>
            <a:xfrm rot="18900000">
              <a:off x="8604735" y="5102061"/>
              <a:ext cx="392668" cy="428680"/>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7" name="TextBox 26">
              <a:extLst>
                <a:ext uri="{FF2B5EF4-FFF2-40B4-BE49-F238E27FC236}">
                  <a16:creationId xmlns:a16="http://schemas.microsoft.com/office/drawing/2014/main" id="{2126F618-34B8-8128-9C9A-A9B42CF76E5C}"/>
                </a:ext>
              </a:extLst>
            </p:cNvPr>
            <p:cNvSpPr txBox="1"/>
            <p:nvPr/>
          </p:nvSpPr>
          <p:spPr>
            <a:xfrm>
              <a:off x="8610150"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8" name="Freeform: Shape 27">
              <a:extLst>
                <a:ext uri="{FF2B5EF4-FFF2-40B4-BE49-F238E27FC236}">
                  <a16:creationId xmlns:a16="http://schemas.microsoft.com/office/drawing/2014/main" id="{8135E942-E40A-9027-5D2B-EF4A52D05209}"/>
                </a:ext>
              </a:extLst>
            </p:cNvPr>
            <p:cNvSpPr/>
            <p:nvPr/>
          </p:nvSpPr>
          <p:spPr>
            <a:xfrm rot="18900000">
              <a:off x="3185521" y="3755294"/>
              <a:ext cx="410644" cy="410704"/>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9" name="TextBox 28">
              <a:extLst>
                <a:ext uri="{FF2B5EF4-FFF2-40B4-BE49-F238E27FC236}">
                  <a16:creationId xmlns:a16="http://schemas.microsoft.com/office/drawing/2014/main" id="{D834E828-1F4B-3E26-EFD6-05168A57B3D7}"/>
                </a:ext>
              </a:extLst>
            </p:cNvPr>
            <p:cNvSpPr txBox="1"/>
            <p:nvPr/>
          </p:nvSpPr>
          <p:spPr>
            <a:xfrm>
              <a:off x="3199924" y="383584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30" name="Freeform: Shape 29">
              <a:extLst>
                <a:ext uri="{FF2B5EF4-FFF2-40B4-BE49-F238E27FC236}">
                  <a16:creationId xmlns:a16="http://schemas.microsoft.com/office/drawing/2014/main" id="{46CFA91F-2A88-D069-9120-3416F01E2B23}"/>
                </a:ext>
              </a:extLst>
            </p:cNvPr>
            <p:cNvSpPr/>
            <p:nvPr/>
          </p:nvSpPr>
          <p:spPr>
            <a:xfrm rot="18900000">
              <a:off x="3185522" y="5111048"/>
              <a:ext cx="410642" cy="410706"/>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31" name="TextBox 30">
              <a:extLst>
                <a:ext uri="{FF2B5EF4-FFF2-40B4-BE49-F238E27FC236}">
                  <a16:creationId xmlns:a16="http://schemas.microsoft.com/office/drawing/2014/main" id="{AA4587A0-2C96-E185-87A9-858467E7B07A}"/>
                </a:ext>
              </a:extLst>
            </p:cNvPr>
            <p:cNvSpPr txBox="1"/>
            <p:nvPr/>
          </p:nvSpPr>
          <p:spPr>
            <a:xfrm>
              <a:off x="3199924"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grpSp>
    </p:spTree>
    <p:extLst>
      <p:ext uri="{BB962C8B-B14F-4D97-AF65-F5344CB8AC3E}">
        <p14:creationId xmlns:p14="http://schemas.microsoft.com/office/powerpoint/2010/main" val="48136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51" name="Freeform: Shape 4250">
            <a:extLst>
              <a:ext uri="{FF2B5EF4-FFF2-40B4-BE49-F238E27FC236}">
                <a16:creationId xmlns:a16="http://schemas.microsoft.com/office/drawing/2014/main" id="{556E6AB9-B063-A809-512F-32EC10CD5547}"/>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20" name="Freeform: Shape 4319">
            <a:extLst>
              <a:ext uri="{FF2B5EF4-FFF2-40B4-BE49-F238E27FC236}">
                <a16:creationId xmlns:a16="http://schemas.microsoft.com/office/drawing/2014/main" id="{AAD0C97C-1EFE-2120-D71C-2C262029B892}"/>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r>
              <a:rPr lang="en-IN" sz="4000" dirty="0">
                <a:solidFill>
                  <a:schemeClr val="accent1"/>
                </a:solidFill>
                <a:latin typeface="Segoe UI Black" panose="020B0A02040204020203" pitchFamily="34" charset="0"/>
                <a:ea typeface="Segoe UI Black" panose="020B0A02040204020203" pitchFamily="34" charset="0"/>
              </a:rPr>
              <a:t>Al Bayt Stadium</a:t>
            </a:r>
          </a:p>
        </p:txBody>
      </p:sp>
      <p:sp>
        <p:nvSpPr>
          <p:cNvPr id="2" name="TextBox 1">
            <a:extLst>
              <a:ext uri="{FF2B5EF4-FFF2-40B4-BE49-F238E27FC236}">
                <a16:creationId xmlns:a16="http://schemas.microsoft.com/office/drawing/2014/main" id="{26E4D02A-F6E8-FB7C-8F01-E2E751F7FCCC}"/>
              </a:ext>
            </a:extLst>
          </p:cNvPr>
          <p:cNvSpPr txBox="1"/>
          <p:nvPr/>
        </p:nvSpPr>
        <p:spPr>
          <a:xfrm>
            <a:off x="3501380" y="1880976"/>
            <a:ext cx="5189241" cy="400110"/>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sz="2000" dirty="0">
                <a:latin typeface="Segoe UI Black" panose="020B0A02040204020203" pitchFamily="34" charset="0"/>
                <a:ea typeface="Segoe UI Black" panose="020B0A02040204020203" pitchFamily="34" charset="0"/>
              </a:rPr>
              <a:t>Arabia Standard Time (AST) UTC+03:00</a:t>
            </a:r>
          </a:p>
        </p:txBody>
      </p:sp>
      <p:grpSp>
        <p:nvGrpSpPr>
          <p:cNvPr id="4298" name="Group 4297">
            <a:extLst>
              <a:ext uri="{FF2B5EF4-FFF2-40B4-BE49-F238E27FC236}">
                <a16:creationId xmlns:a16="http://schemas.microsoft.com/office/drawing/2014/main" id="{7DE1908E-3B80-CA65-2205-E36526AB23BA}"/>
              </a:ext>
            </a:extLst>
          </p:cNvPr>
          <p:cNvGrpSpPr/>
          <p:nvPr/>
        </p:nvGrpSpPr>
        <p:grpSpPr>
          <a:xfrm>
            <a:off x="811518" y="2447569"/>
            <a:ext cx="10568965" cy="3551104"/>
            <a:chOff x="811518" y="2055687"/>
            <a:chExt cx="10568965" cy="3551104"/>
          </a:xfrm>
        </p:grpSpPr>
        <p:grpSp>
          <p:nvGrpSpPr>
            <p:cNvPr id="4299" name="Group 4298">
              <a:extLst>
                <a:ext uri="{FF2B5EF4-FFF2-40B4-BE49-F238E27FC236}">
                  <a16:creationId xmlns:a16="http://schemas.microsoft.com/office/drawing/2014/main" id="{2B2C136A-C88D-C7B6-E20B-55D7EEC58633}"/>
                </a:ext>
              </a:extLst>
            </p:cNvPr>
            <p:cNvGrpSpPr/>
            <p:nvPr/>
          </p:nvGrpSpPr>
          <p:grpSpPr>
            <a:xfrm>
              <a:off x="1314492" y="2055687"/>
              <a:ext cx="4154147" cy="404228"/>
              <a:chOff x="1314492" y="2055687"/>
              <a:chExt cx="4154147" cy="404228"/>
            </a:xfrm>
          </p:grpSpPr>
          <p:sp>
            <p:nvSpPr>
              <p:cNvPr id="4247" name="Freeform: Shape 4246">
                <a:extLst>
                  <a:ext uri="{FF2B5EF4-FFF2-40B4-BE49-F238E27FC236}">
                    <a16:creationId xmlns:a16="http://schemas.microsoft.com/office/drawing/2014/main" id="{CE4B78BE-C161-5E6C-4F97-E74470515C9E}"/>
                  </a:ext>
                </a:extLst>
              </p:cNvPr>
              <p:cNvSpPr/>
              <p:nvPr/>
            </p:nvSpPr>
            <p:spPr>
              <a:xfrm>
                <a:off x="1314492"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8" name="Freeform: Shape 4247">
                <a:extLst>
                  <a:ext uri="{FF2B5EF4-FFF2-40B4-BE49-F238E27FC236}">
                    <a16:creationId xmlns:a16="http://schemas.microsoft.com/office/drawing/2014/main" id="{E30941D3-F446-7351-6158-631CDD53F6D1}"/>
                  </a:ext>
                </a:extLst>
              </p:cNvPr>
              <p:cNvSpPr/>
              <p:nvPr/>
            </p:nvSpPr>
            <p:spPr>
              <a:xfrm>
                <a:off x="3561820"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9" name="TextBox 4248">
                <a:extLst>
                  <a:ext uri="{FF2B5EF4-FFF2-40B4-BE49-F238E27FC236}">
                    <a16:creationId xmlns:a16="http://schemas.microsoft.com/office/drawing/2014/main" id="{348D4EF5-3E36-C90C-E8BE-7C44F24892D3}"/>
                  </a:ext>
                </a:extLst>
              </p:cNvPr>
              <p:cNvSpPr txBox="1"/>
              <p:nvPr/>
            </p:nvSpPr>
            <p:spPr>
              <a:xfrm>
                <a:off x="1820536" y="2131525"/>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07:00 pm</a:t>
                </a:r>
              </a:p>
            </p:txBody>
          </p:sp>
          <p:sp>
            <p:nvSpPr>
              <p:cNvPr id="4250" name="TextBox 4249">
                <a:extLst>
                  <a:ext uri="{FF2B5EF4-FFF2-40B4-BE49-F238E27FC236}">
                    <a16:creationId xmlns:a16="http://schemas.microsoft.com/office/drawing/2014/main" id="{2A640CBA-4ED5-40C0-6C43-4FD057E584F1}"/>
                  </a:ext>
                </a:extLst>
              </p:cNvPr>
              <p:cNvSpPr txBox="1"/>
              <p:nvPr/>
            </p:nvSpPr>
            <p:spPr>
              <a:xfrm>
                <a:off x="3954018" y="2131525"/>
                <a:ext cx="112242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21 Nov 2022</a:t>
                </a:r>
              </a:p>
            </p:txBody>
          </p:sp>
        </p:grpSp>
        <p:grpSp>
          <p:nvGrpSpPr>
            <p:cNvPr id="4300" name="Group 4299">
              <a:extLst>
                <a:ext uri="{FF2B5EF4-FFF2-40B4-BE49-F238E27FC236}">
                  <a16:creationId xmlns:a16="http://schemas.microsoft.com/office/drawing/2014/main" id="{EC72A74D-32EF-2BBF-C9C7-489F5673BAC1}"/>
                </a:ext>
              </a:extLst>
            </p:cNvPr>
            <p:cNvGrpSpPr/>
            <p:nvPr/>
          </p:nvGrpSpPr>
          <p:grpSpPr>
            <a:xfrm>
              <a:off x="1314492" y="3312842"/>
              <a:ext cx="4154147" cy="404228"/>
              <a:chOff x="1314492" y="3312842"/>
              <a:chExt cx="4154147" cy="404228"/>
            </a:xfrm>
          </p:grpSpPr>
          <p:sp>
            <p:nvSpPr>
              <p:cNvPr id="4243" name="Freeform: Shape 4242">
                <a:extLst>
                  <a:ext uri="{FF2B5EF4-FFF2-40B4-BE49-F238E27FC236}">
                    <a16:creationId xmlns:a16="http://schemas.microsoft.com/office/drawing/2014/main" id="{CCD93988-3764-9375-9C64-7F9EA491D0F4}"/>
                  </a:ext>
                </a:extLst>
              </p:cNvPr>
              <p:cNvSpPr/>
              <p:nvPr/>
            </p:nvSpPr>
            <p:spPr>
              <a:xfrm>
                <a:off x="1314492"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4" name="Freeform: Shape 4243">
                <a:extLst>
                  <a:ext uri="{FF2B5EF4-FFF2-40B4-BE49-F238E27FC236}">
                    <a16:creationId xmlns:a16="http://schemas.microsoft.com/office/drawing/2014/main" id="{19CA2034-EBE1-393F-56FB-D022A734DC91}"/>
                  </a:ext>
                </a:extLst>
              </p:cNvPr>
              <p:cNvSpPr/>
              <p:nvPr/>
            </p:nvSpPr>
            <p:spPr>
              <a:xfrm>
                <a:off x="3561820"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5" name="TextBox 4244">
                <a:extLst>
                  <a:ext uri="{FF2B5EF4-FFF2-40B4-BE49-F238E27FC236}">
                    <a16:creationId xmlns:a16="http://schemas.microsoft.com/office/drawing/2014/main" id="{FB113E11-682C-3B85-8505-69DFF3583EE4}"/>
                  </a:ext>
                </a:extLst>
              </p:cNvPr>
              <p:cNvSpPr txBox="1"/>
              <p:nvPr/>
            </p:nvSpPr>
            <p:spPr>
              <a:xfrm>
                <a:off x="1830153" y="3388680"/>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01:00 pm</a:t>
                </a:r>
              </a:p>
            </p:txBody>
          </p:sp>
          <p:sp>
            <p:nvSpPr>
              <p:cNvPr id="4246" name="TextBox 4245">
                <a:extLst>
                  <a:ext uri="{FF2B5EF4-FFF2-40B4-BE49-F238E27FC236}">
                    <a16:creationId xmlns:a16="http://schemas.microsoft.com/office/drawing/2014/main" id="{9B2A898E-C1E3-4C12-1130-3BD3D173B53F}"/>
                  </a:ext>
                </a:extLst>
              </p:cNvPr>
              <p:cNvSpPr txBox="1"/>
              <p:nvPr/>
            </p:nvSpPr>
            <p:spPr>
              <a:xfrm>
                <a:off x="3944400" y="3388680"/>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23 Nov 2022</a:t>
                </a:r>
              </a:p>
            </p:txBody>
          </p:sp>
        </p:grpSp>
        <p:grpSp>
          <p:nvGrpSpPr>
            <p:cNvPr id="4301" name="Group 4300">
              <a:extLst>
                <a:ext uri="{FF2B5EF4-FFF2-40B4-BE49-F238E27FC236}">
                  <a16:creationId xmlns:a16="http://schemas.microsoft.com/office/drawing/2014/main" id="{4C5DBED5-FEA9-14E3-9550-B3FAF8095D70}"/>
                </a:ext>
              </a:extLst>
            </p:cNvPr>
            <p:cNvGrpSpPr/>
            <p:nvPr/>
          </p:nvGrpSpPr>
          <p:grpSpPr>
            <a:xfrm>
              <a:off x="1314492" y="4668597"/>
              <a:ext cx="4154147" cy="404228"/>
              <a:chOff x="1314492" y="4668597"/>
              <a:chExt cx="4154147" cy="404228"/>
            </a:xfrm>
          </p:grpSpPr>
          <p:sp>
            <p:nvSpPr>
              <p:cNvPr id="4239" name="Freeform: Shape 4238">
                <a:extLst>
                  <a:ext uri="{FF2B5EF4-FFF2-40B4-BE49-F238E27FC236}">
                    <a16:creationId xmlns:a16="http://schemas.microsoft.com/office/drawing/2014/main" id="{C0C7F24A-A60B-1E84-9E55-70BD8B34FB4F}"/>
                  </a:ext>
                </a:extLst>
              </p:cNvPr>
              <p:cNvSpPr/>
              <p:nvPr/>
            </p:nvSpPr>
            <p:spPr>
              <a:xfrm>
                <a:off x="1314492"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0" name="Freeform: Shape 4239">
                <a:extLst>
                  <a:ext uri="{FF2B5EF4-FFF2-40B4-BE49-F238E27FC236}">
                    <a16:creationId xmlns:a16="http://schemas.microsoft.com/office/drawing/2014/main" id="{B76AD6FF-06F4-59E6-4071-E55523492B49}"/>
                  </a:ext>
                </a:extLst>
              </p:cNvPr>
              <p:cNvSpPr/>
              <p:nvPr/>
            </p:nvSpPr>
            <p:spPr>
              <a:xfrm>
                <a:off x="3561820"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1" name="TextBox 4240">
                <a:extLst>
                  <a:ext uri="{FF2B5EF4-FFF2-40B4-BE49-F238E27FC236}">
                    <a16:creationId xmlns:a16="http://schemas.microsoft.com/office/drawing/2014/main" id="{4041068D-2779-9976-1AA0-2EDF0E013AF1}"/>
                  </a:ext>
                </a:extLst>
              </p:cNvPr>
              <p:cNvSpPr txBox="1"/>
              <p:nvPr/>
            </p:nvSpPr>
            <p:spPr>
              <a:xfrm>
                <a:off x="1830154" y="474443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10:00 pm</a:t>
                </a:r>
              </a:p>
            </p:txBody>
          </p:sp>
          <p:sp>
            <p:nvSpPr>
              <p:cNvPr id="4242" name="TextBox 4241">
                <a:extLst>
                  <a:ext uri="{FF2B5EF4-FFF2-40B4-BE49-F238E27FC236}">
                    <a16:creationId xmlns:a16="http://schemas.microsoft.com/office/drawing/2014/main" id="{556EF6B5-4942-9B92-16B1-6EAD6123D52F}"/>
                  </a:ext>
                </a:extLst>
              </p:cNvPr>
              <p:cNvSpPr txBox="1"/>
              <p:nvPr/>
            </p:nvSpPr>
            <p:spPr>
              <a:xfrm>
                <a:off x="3944400" y="474443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25 Nov 2022</a:t>
                </a:r>
              </a:p>
            </p:txBody>
          </p:sp>
        </p:grpSp>
        <p:grpSp>
          <p:nvGrpSpPr>
            <p:cNvPr id="4302" name="Group 4301">
              <a:extLst>
                <a:ext uri="{FF2B5EF4-FFF2-40B4-BE49-F238E27FC236}">
                  <a16:creationId xmlns:a16="http://schemas.microsoft.com/office/drawing/2014/main" id="{CDCEFE9C-825E-D25D-E113-248DC83BF54B}"/>
                </a:ext>
              </a:extLst>
            </p:cNvPr>
            <p:cNvGrpSpPr/>
            <p:nvPr/>
          </p:nvGrpSpPr>
          <p:grpSpPr>
            <a:xfrm>
              <a:off x="6724718" y="2055687"/>
              <a:ext cx="4154147" cy="404228"/>
              <a:chOff x="6724718" y="2055687"/>
              <a:chExt cx="4154147" cy="404228"/>
            </a:xfrm>
          </p:grpSpPr>
          <p:sp>
            <p:nvSpPr>
              <p:cNvPr id="4235" name="Freeform: Shape 4234">
                <a:extLst>
                  <a:ext uri="{FF2B5EF4-FFF2-40B4-BE49-F238E27FC236}">
                    <a16:creationId xmlns:a16="http://schemas.microsoft.com/office/drawing/2014/main" id="{526D8467-1FDD-6BB6-AD04-2687494085D2}"/>
                  </a:ext>
                </a:extLst>
              </p:cNvPr>
              <p:cNvSpPr/>
              <p:nvPr/>
            </p:nvSpPr>
            <p:spPr>
              <a:xfrm>
                <a:off x="6724718"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6" name="Freeform: Shape 4235">
                <a:extLst>
                  <a:ext uri="{FF2B5EF4-FFF2-40B4-BE49-F238E27FC236}">
                    <a16:creationId xmlns:a16="http://schemas.microsoft.com/office/drawing/2014/main" id="{8E53131D-4956-AAD7-F054-1D9A0AC1638D}"/>
                  </a:ext>
                </a:extLst>
              </p:cNvPr>
              <p:cNvSpPr/>
              <p:nvPr/>
            </p:nvSpPr>
            <p:spPr>
              <a:xfrm>
                <a:off x="8972046"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7" name="TextBox 4236">
                <a:extLst>
                  <a:ext uri="{FF2B5EF4-FFF2-40B4-BE49-F238E27FC236}">
                    <a16:creationId xmlns:a16="http://schemas.microsoft.com/office/drawing/2014/main" id="{D935F002-F432-1768-7612-EEE72D49F0BB}"/>
                  </a:ext>
                </a:extLst>
              </p:cNvPr>
              <p:cNvSpPr txBox="1"/>
              <p:nvPr/>
            </p:nvSpPr>
            <p:spPr>
              <a:xfrm>
                <a:off x="7240380" y="213152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10:00 pm</a:t>
                </a:r>
              </a:p>
            </p:txBody>
          </p:sp>
          <p:sp>
            <p:nvSpPr>
              <p:cNvPr id="4238" name="TextBox 4237">
                <a:extLst>
                  <a:ext uri="{FF2B5EF4-FFF2-40B4-BE49-F238E27FC236}">
                    <a16:creationId xmlns:a16="http://schemas.microsoft.com/office/drawing/2014/main" id="{B32D4498-9B2C-9409-0B39-406F2EAB8FC0}"/>
                  </a:ext>
                </a:extLst>
              </p:cNvPr>
              <p:cNvSpPr txBox="1"/>
              <p:nvPr/>
            </p:nvSpPr>
            <p:spPr>
              <a:xfrm>
                <a:off x="9354626" y="213152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27 Nov 2022</a:t>
                </a:r>
              </a:p>
            </p:txBody>
          </p:sp>
        </p:grpSp>
        <p:grpSp>
          <p:nvGrpSpPr>
            <p:cNvPr id="4303" name="Group 4302">
              <a:extLst>
                <a:ext uri="{FF2B5EF4-FFF2-40B4-BE49-F238E27FC236}">
                  <a16:creationId xmlns:a16="http://schemas.microsoft.com/office/drawing/2014/main" id="{52935CC0-DA57-5219-E4D4-A2AEE18C2AA9}"/>
                </a:ext>
              </a:extLst>
            </p:cNvPr>
            <p:cNvGrpSpPr/>
            <p:nvPr/>
          </p:nvGrpSpPr>
          <p:grpSpPr>
            <a:xfrm>
              <a:off x="6724718" y="3312842"/>
              <a:ext cx="4154147" cy="404228"/>
              <a:chOff x="6724718" y="3312842"/>
              <a:chExt cx="4154147" cy="404228"/>
            </a:xfrm>
          </p:grpSpPr>
          <p:sp>
            <p:nvSpPr>
              <p:cNvPr id="4231" name="Freeform: Shape 4230">
                <a:extLst>
                  <a:ext uri="{FF2B5EF4-FFF2-40B4-BE49-F238E27FC236}">
                    <a16:creationId xmlns:a16="http://schemas.microsoft.com/office/drawing/2014/main" id="{013E4716-1DC0-3DEA-7FA2-6501103EBC10}"/>
                  </a:ext>
                </a:extLst>
              </p:cNvPr>
              <p:cNvSpPr/>
              <p:nvPr/>
            </p:nvSpPr>
            <p:spPr>
              <a:xfrm>
                <a:off x="6724718"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2" name="Freeform: Shape 4231">
                <a:extLst>
                  <a:ext uri="{FF2B5EF4-FFF2-40B4-BE49-F238E27FC236}">
                    <a16:creationId xmlns:a16="http://schemas.microsoft.com/office/drawing/2014/main" id="{C73E0651-868E-1B90-1189-E8DA5154D16E}"/>
                  </a:ext>
                </a:extLst>
              </p:cNvPr>
              <p:cNvSpPr/>
              <p:nvPr/>
            </p:nvSpPr>
            <p:spPr>
              <a:xfrm>
                <a:off x="8972046"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3" name="TextBox 4232">
                <a:extLst>
                  <a:ext uri="{FF2B5EF4-FFF2-40B4-BE49-F238E27FC236}">
                    <a16:creationId xmlns:a16="http://schemas.microsoft.com/office/drawing/2014/main" id="{2794A0E0-EBD9-09B5-4F2C-4DC5CB4FB8DB}"/>
                  </a:ext>
                </a:extLst>
              </p:cNvPr>
              <p:cNvSpPr txBox="1"/>
              <p:nvPr/>
            </p:nvSpPr>
            <p:spPr>
              <a:xfrm>
                <a:off x="7230761" y="3388680"/>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06:00 pm</a:t>
                </a:r>
              </a:p>
            </p:txBody>
          </p:sp>
          <p:sp>
            <p:nvSpPr>
              <p:cNvPr id="4234" name="TextBox 4233">
                <a:extLst>
                  <a:ext uri="{FF2B5EF4-FFF2-40B4-BE49-F238E27FC236}">
                    <a16:creationId xmlns:a16="http://schemas.microsoft.com/office/drawing/2014/main" id="{23D3FAB5-11A7-8868-4ED7-90BD0CF3A535}"/>
                  </a:ext>
                </a:extLst>
              </p:cNvPr>
              <p:cNvSpPr txBox="1"/>
              <p:nvPr/>
            </p:nvSpPr>
            <p:spPr>
              <a:xfrm>
                <a:off x="9354626" y="3388680"/>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29 Nov 2022</a:t>
                </a:r>
              </a:p>
            </p:txBody>
          </p:sp>
        </p:grpSp>
        <p:grpSp>
          <p:nvGrpSpPr>
            <p:cNvPr id="4304" name="Group 4303">
              <a:extLst>
                <a:ext uri="{FF2B5EF4-FFF2-40B4-BE49-F238E27FC236}">
                  <a16:creationId xmlns:a16="http://schemas.microsoft.com/office/drawing/2014/main" id="{C8A81644-C374-20B1-108D-EB3F32DAB4A0}"/>
                </a:ext>
              </a:extLst>
            </p:cNvPr>
            <p:cNvGrpSpPr/>
            <p:nvPr/>
          </p:nvGrpSpPr>
          <p:grpSpPr>
            <a:xfrm>
              <a:off x="6724718" y="4668597"/>
              <a:ext cx="4154147" cy="404228"/>
              <a:chOff x="6724718" y="4668597"/>
              <a:chExt cx="4154147" cy="404228"/>
            </a:xfrm>
          </p:grpSpPr>
          <p:sp>
            <p:nvSpPr>
              <p:cNvPr id="4227" name="Freeform: Shape 4226">
                <a:extLst>
                  <a:ext uri="{FF2B5EF4-FFF2-40B4-BE49-F238E27FC236}">
                    <a16:creationId xmlns:a16="http://schemas.microsoft.com/office/drawing/2014/main" id="{5CBF2E3D-2872-58E1-8A95-64E7AF22D195}"/>
                  </a:ext>
                </a:extLst>
              </p:cNvPr>
              <p:cNvSpPr/>
              <p:nvPr/>
            </p:nvSpPr>
            <p:spPr>
              <a:xfrm>
                <a:off x="6724718"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28" name="Freeform: Shape 4227">
                <a:extLst>
                  <a:ext uri="{FF2B5EF4-FFF2-40B4-BE49-F238E27FC236}">
                    <a16:creationId xmlns:a16="http://schemas.microsoft.com/office/drawing/2014/main" id="{78944E63-C1FA-BB58-7DBE-ED3B2D797783}"/>
                  </a:ext>
                </a:extLst>
              </p:cNvPr>
              <p:cNvSpPr/>
              <p:nvPr/>
            </p:nvSpPr>
            <p:spPr>
              <a:xfrm>
                <a:off x="8972046"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29" name="TextBox 4228">
                <a:extLst>
                  <a:ext uri="{FF2B5EF4-FFF2-40B4-BE49-F238E27FC236}">
                    <a16:creationId xmlns:a16="http://schemas.microsoft.com/office/drawing/2014/main" id="{B2B87F0A-C32F-8C3E-E805-7EC0E16EAEDE}"/>
                  </a:ext>
                </a:extLst>
              </p:cNvPr>
              <p:cNvSpPr txBox="1"/>
              <p:nvPr/>
            </p:nvSpPr>
            <p:spPr>
              <a:xfrm>
                <a:off x="7240379" y="474443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01:00 pm</a:t>
                </a:r>
              </a:p>
            </p:txBody>
          </p:sp>
          <p:sp>
            <p:nvSpPr>
              <p:cNvPr id="4230" name="TextBox 4229">
                <a:extLst>
                  <a:ext uri="{FF2B5EF4-FFF2-40B4-BE49-F238E27FC236}">
                    <a16:creationId xmlns:a16="http://schemas.microsoft.com/office/drawing/2014/main" id="{0B9FC647-3C2B-96ED-B2BD-5885F1DAE467}"/>
                  </a:ext>
                </a:extLst>
              </p:cNvPr>
              <p:cNvSpPr txBox="1"/>
              <p:nvPr/>
            </p:nvSpPr>
            <p:spPr>
              <a:xfrm>
                <a:off x="9380274" y="4744435"/>
                <a:ext cx="109036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 Dec 2022</a:t>
                </a:r>
              </a:p>
            </p:txBody>
          </p:sp>
        </p:grpSp>
        <p:grpSp>
          <p:nvGrpSpPr>
            <p:cNvPr id="4305" name="Group 4304">
              <a:extLst>
                <a:ext uri="{FF2B5EF4-FFF2-40B4-BE49-F238E27FC236}">
                  <a16:creationId xmlns:a16="http://schemas.microsoft.com/office/drawing/2014/main" id="{423DFD79-C69C-85CA-BDEB-7FDE945760FA}"/>
                </a:ext>
              </a:extLst>
            </p:cNvPr>
            <p:cNvGrpSpPr/>
            <p:nvPr/>
          </p:nvGrpSpPr>
          <p:grpSpPr>
            <a:xfrm>
              <a:off x="811518" y="2413099"/>
              <a:ext cx="5158739" cy="580782"/>
              <a:chOff x="811518" y="2413099"/>
              <a:chExt cx="5158739" cy="580782"/>
            </a:xfrm>
            <a:solidFill>
              <a:schemeClr val="accent1">
                <a:lumMod val="60000"/>
                <a:lumOff val="40000"/>
              </a:schemeClr>
            </a:solidFill>
          </p:grpSpPr>
          <p:sp>
            <p:nvSpPr>
              <p:cNvPr id="4219" name="Freeform: Shape 4218">
                <a:extLst>
                  <a:ext uri="{FF2B5EF4-FFF2-40B4-BE49-F238E27FC236}">
                    <a16:creationId xmlns:a16="http://schemas.microsoft.com/office/drawing/2014/main" id="{A10B7A63-4FBD-D19E-DD1B-C025990F1C35}"/>
                  </a:ext>
                </a:extLst>
              </p:cNvPr>
              <p:cNvSpPr/>
              <p:nvPr/>
            </p:nvSpPr>
            <p:spPr>
              <a:xfrm>
                <a:off x="811518"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20" name="Group 4219">
                <a:extLst>
                  <a:ext uri="{FF2B5EF4-FFF2-40B4-BE49-F238E27FC236}">
                    <a16:creationId xmlns:a16="http://schemas.microsoft.com/office/drawing/2014/main" id="{73032CA8-BCDB-1A4F-3540-9CFE959F2D76}"/>
                  </a:ext>
                </a:extLst>
              </p:cNvPr>
              <p:cNvGrpSpPr/>
              <p:nvPr/>
            </p:nvGrpSpPr>
            <p:grpSpPr>
              <a:xfrm>
                <a:off x="1515007" y="2564991"/>
                <a:ext cx="3603650" cy="276999"/>
                <a:chOff x="1515007" y="2564991"/>
                <a:chExt cx="3603650" cy="276999"/>
              </a:xfrm>
              <a:grpFill/>
            </p:grpSpPr>
            <p:grpSp>
              <p:nvGrpSpPr>
                <p:cNvPr id="4221" name="Group 4220">
                  <a:extLst>
                    <a:ext uri="{FF2B5EF4-FFF2-40B4-BE49-F238E27FC236}">
                      <a16:creationId xmlns:a16="http://schemas.microsoft.com/office/drawing/2014/main" id="{5A7D19A4-62C6-A571-CB04-B90CECF20385}"/>
                    </a:ext>
                  </a:extLst>
                </p:cNvPr>
                <p:cNvGrpSpPr/>
                <p:nvPr/>
              </p:nvGrpSpPr>
              <p:grpSpPr>
                <a:xfrm>
                  <a:off x="1515007" y="2564991"/>
                  <a:ext cx="1001580" cy="276999"/>
                  <a:chOff x="1632922" y="2640376"/>
                  <a:chExt cx="1001580" cy="276999"/>
                </a:xfrm>
                <a:grpFill/>
              </p:grpSpPr>
              <p:sp>
                <p:nvSpPr>
                  <p:cNvPr id="4225" name="TextBox 4224">
                    <a:extLst>
                      <a:ext uri="{FF2B5EF4-FFF2-40B4-BE49-F238E27FC236}">
                        <a16:creationId xmlns:a16="http://schemas.microsoft.com/office/drawing/2014/main" id="{EDD96758-9204-94FA-F488-63B1300855EA}"/>
                      </a:ext>
                    </a:extLst>
                  </p:cNvPr>
                  <p:cNvSpPr txBox="1"/>
                  <p:nvPr/>
                </p:nvSpPr>
                <p:spPr>
                  <a:xfrm>
                    <a:off x="2045879" y="2640376"/>
                    <a:ext cx="588623"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Qatar</a:t>
                    </a:r>
                  </a:p>
                </p:txBody>
              </p:sp>
              <p:pic>
                <p:nvPicPr>
                  <p:cNvPr id="4226" name="Picture Placeholder 122" descr="Shape, background pattern&#10;&#10;Description automatically generated">
                    <a:extLst>
                      <a:ext uri="{FF2B5EF4-FFF2-40B4-BE49-F238E27FC236}">
                        <a16:creationId xmlns:a16="http://schemas.microsoft.com/office/drawing/2014/main" id="{17C601C7-E85B-1BEA-2E8B-13359859668E}"/>
                      </a:ext>
                    </a:extLst>
                  </p:cNvPr>
                  <p:cNvPicPr>
                    <a:picLocks noChangeAspect="1"/>
                  </p:cNvPicPr>
                  <p:nvPr/>
                </p:nvPicPr>
                <p:blipFill>
                  <a:blip r:embed="rId3">
                    <a:extLst>
                      <a:ext uri="{28A0092B-C50C-407E-A947-70E740481C1C}">
                        <a14:useLocalDpi xmlns:a14="http://schemas.microsoft.com/office/drawing/2010/main" val="0"/>
                      </a:ext>
                    </a:extLst>
                  </a:blip>
                  <a:srcRect r="-1"/>
                  <a:stretch>
                    <a:fillRect/>
                  </a:stretch>
                </p:blipFill>
                <p:spPr>
                  <a:xfrm>
                    <a:off x="1632922" y="267432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22" name="Group 4221">
                  <a:extLst>
                    <a:ext uri="{FF2B5EF4-FFF2-40B4-BE49-F238E27FC236}">
                      <a16:creationId xmlns:a16="http://schemas.microsoft.com/office/drawing/2014/main" id="{E6DF9F0C-FC48-21DA-D9B5-58955A1A8D1A}"/>
                    </a:ext>
                  </a:extLst>
                </p:cNvPr>
                <p:cNvGrpSpPr/>
                <p:nvPr/>
              </p:nvGrpSpPr>
              <p:grpSpPr>
                <a:xfrm>
                  <a:off x="3939143" y="2564991"/>
                  <a:ext cx="1179514" cy="276999"/>
                  <a:chOff x="1632922" y="3877506"/>
                  <a:chExt cx="1179514" cy="276999"/>
                </a:xfrm>
                <a:grpFill/>
              </p:grpSpPr>
              <p:sp>
                <p:nvSpPr>
                  <p:cNvPr id="4223" name="TextBox 4222">
                    <a:extLst>
                      <a:ext uri="{FF2B5EF4-FFF2-40B4-BE49-F238E27FC236}">
                        <a16:creationId xmlns:a16="http://schemas.microsoft.com/office/drawing/2014/main" id="{EAA0D5E9-E7AD-8EDA-FCE3-8D44E56C669E}"/>
                      </a:ext>
                    </a:extLst>
                  </p:cNvPr>
                  <p:cNvSpPr txBox="1"/>
                  <p:nvPr/>
                </p:nvSpPr>
                <p:spPr>
                  <a:xfrm>
                    <a:off x="2045879" y="3877506"/>
                    <a:ext cx="766557"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Ecuador</a:t>
                    </a:r>
                  </a:p>
                </p:txBody>
              </p:sp>
              <p:pic>
                <p:nvPicPr>
                  <p:cNvPr id="4224" name="Picture Placeholder 124" descr="Logo&#10;&#10;Description automatically generated with medium confidence">
                    <a:extLst>
                      <a:ext uri="{FF2B5EF4-FFF2-40B4-BE49-F238E27FC236}">
                        <a16:creationId xmlns:a16="http://schemas.microsoft.com/office/drawing/2014/main" id="{48AFE0C0-E602-677E-4C42-52BB7F7E708A}"/>
                      </a:ext>
                    </a:extLst>
                  </p:cNvPr>
                  <p:cNvPicPr>
                    <a:picLocks noChangeAspect="1"/>
                  </p:cNvPicPr>
                  <p:nvPr/>
                </p:nvPicPr>
                <p:blipFill>
                  <a:blip r:embed="rId4">
                    <a:extLst>
                      <a:ext uri="{28A0092B-C50C-407E-A947-70E740481C1C}">
                        <a14:useLocalDpi xmlns:a14="http://schemas.microsoft.com/office/drawing/2010/main" val="0"/>
                      </a:ext>
                    </a:extLst>
                  </a:blip>
                  <a:srcRect b="26"/>
                  <a:stretch>
                    <a:fillRect/>
                  </a:stretch>
                </p:blipFill>
                <p:spPr>
                  <a:xfrm>
                    <a:off x="1632922" y="391145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grpSp>
          <p:nvGrpSpPr>
            <p:cNvPr id="4306" name="Group 4305">
              <a:extLst>
                <a:ext uri="{FF2B5EF4-FFF2-40B4-BE49-F238E27FC236}">
                  <a16:creationId xmlns:a16="http://schemas.microsoft.com/office/drawing/2014/main" id="{D167E1B2-B4FD-9CF3-6F9C-FB53355D7B79}"/>
                </a:ext>
              </a:extLst>
            </p:cNvPr>
            <p:cNvGrpSpPr/>
            <p:nvPr/>
          </p:nvGrpSpPr>
          <p:grpSpPr>
            <a:xfrm>
              <a:off x="811518" y="3670254"/>
              <a:ext cx="5158739" cy="580782"/>
              <a:chOff x="811518" y="3670254"/>
              <a:chExt cx="5158739" cy="580782"/>
            </a:xfrm>
            <a:solidFill>
              <a:schemeClr val="accent1">
                <a:lumMod val="60000"/>
                <a:lumOff val="40000"/>
              </a:schemeClr>
            </a:solidFill>
          </p:grpSpPr>
          <p:sp>
            <p:nvSpPr>
              <p:cNvPr id="4212" name="Freeform: Shape 4211">
                <a:extLst>
                  <a:ext uri="{FF2B5EF4-FFF2-40B4-BE49-F238E27FC236}">
                    <a16:creationId xmlns:a16="http://schemas.microsoft.com/office/drawing/2014/main" id="{B4C70230-1516-D297-5171-19300007A9AD}"/>
                  </a:ext>
                </a:extLst>
              </p:cNvPr>
              <p:cNvSpPr/>
              <p:nvPr/>
            </p:nvSpPr>
            <p:spPr>
              <a:xfrm>
                <a:off x="811518"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13" name="Group 4212">
                <a:extLst>
                  <a:ext uri="{FF2B5EF4-FFF2-40B4-BE49-F238E27FC236}">
                    <a16:creationId xmlns:a16="http://schemas.microsoft.com/office/drawing/2014/main" id="{19AAE043-6B20-774C-1A1F-A7962C76CAC9}"/>
                  </a:ext>
                </a:extLst>
              </p:cNvPr>
              <p:cNvGrpSpPr/>
              <p:nvPr/>
            </p:nvGrpSpPr>
            <p:grpSpPr>
              <a:xfrm>
                <a:off x="1515007" y="3822146"/>
                <a:ext cx="1233208" cy="276999"/>
                <a:chOff x="4126607" y="4236317"/>
                <a:chExt cx="1233208" cy="276999"/>
              </a:xfrm>
              <a:grpFill/>
            </p:grpSpPr>
            <p:sp>
              <p:nvSpPr>
                <p:cNvPr id="4217" name="TextBox 4216">
                  <a:extLst>
                    <a:ext uri="{FF2B5EF4-FFF2-40B4-BE49-F238E27FC236}">
                      <a16:creationId xmlns:a16="http://schemas.microsoft.com/office/drawing/2014/main" id="{0415074A-A965-4A19-6384-99641B872A93}"/>
                    </a:ext>
                  </a:extLst>
                </p:cNvPr>
                <p:cNvSpPr txBox="1"/>
                <p:nvPr/>
              </p:nvSpPr>
              <p:spPr>
                <a:xfrm>
                  <a:off x="4536128" y="4236317"/>
                  <a:ext cx="823687"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Morocco</a:t>
                  </a:r>
                </a:p>
              </p:txBody>
            </p:sp>
            <p:pic>
              <p:nvPicPr>
                <p:cNvPr id="4218" name="Picture Placeholder 57" descr="A picture containing shape&#10;&#10;Description automatically generated">
                  <a:extLst>
                    <a:ext uri="{FF2B5EF4-FFF2-40B4-BE49-F238E27FC236}">
                      <a16:creationId xmlns:a16="http://schemas.microsoft.com/office/drawing/2014/main" id="{615EA8EC-96AB-1A69-6705-ED73A5372A3C}"/>
                    </a:ext>
                  </a:extLst>
                </p:cNvPr>
                <p:cNvPicPr>
                  <a:picLocks noChangeAspect="1"/>
                </p:cNvPicPr>
                <p:nvPr/>
              </p:nvPicPr>
              <p:blipFill>
                <a:blip r:embed="rId5">
                  <a:extLst>
                    <a:ext uri="{28A0092B-C50C-407E-A947-70E740481C1C}">
                      <a14:useLocalDpi xmlns:a14="http://schemas.microsoft.com/office/drawing/2010/main" val="0"/>
                    </a:ext>
                  </a:extLst>
                </a:blip>
                <a:srcRect b="-72"/>
                <a:stretch>
                  <a:fillRect/>
                </a:stretch>
              </p:blipFill>
              <p:spPr>
                <a:xfrm>
                  <a:off x="4126607" y="426756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14" name="Group 4213">
                <a:extLst>
                  <a:ext uri="{FF2B5EF4-FFF2-40B4-BE49-F238E27FC236}">
                    <a16:creationId xmlns:a16="http://schemas.microsoft.com/office/drawing/2014/main" id="{00C84604-6FCE-6F66-8219-8D9D2DD478FB}"/>
                  </a:ext>
                </a:extLst>
              </p:cNvPr>
              <p:cNvGrpSpPr/>
              <p:nvPr/>
            </p:nvGrpSpPr>
            <p:grpSpPr>
              <a:xfrm>
                <a:off x="3939143" y="3822146"/>
                <a:ext cx="1438461" cy="276999"/>
                <a:chOff x="4126607" y="4595129"/>
                <a:chExt cx="1438461" cy="276999"/>
              </a:xfrm>
              <a:grpFill/>
            </p:grpSpPr>
            <p:sp>
              <p:nvSpPr>
                <p:cNvPr id="4215" name="TextBox 4214">
                  <a:extLst>
                    <a:ext uri="{FF2B5EF4-FFF2-40B4-BE49-F238E27FC236}">
                      <a16:creationId xmlns:a16="http://schemas.microsoft.com/office/drawing/2014/main" id="{1661E03B-7AE3-958A-4CE6-55BB66741804}"/>
                    </a:ext>
                  </a:extLst>
                </p:cNvPr>
                <p:cNvSpPr txBox="1"/>
                <p:nvPr/>
              </p:nvSpPr>
              <p:spPr>
                <a:xfrm>
                  <a:off x="4536128" y="4595129"/>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Croatia</a:t>
                  </a:r>
                </a:p>
              </p:txBody>
            </p:sp>
            <p:pic>
              <p:nvPicPr>
                <p:cNvPr id="4216" name="Picture Placeholder 61" descr="A picture containing shape&#10;&#10;Description automatically generated">
                  <a:extLst>
                    <a:ext uri="{FF2B5EF4-FFF2-40B4-BE49-F238E27FC236}">
                      <a16:creationId xmlns:a16="http://schemas.microsoft.com/office/drawing/2014/main" id="{809D7BFB-4DF0-2979-211B-77621222A249}"/>
                    </a:ext>
                  </a:extLst>
                </p:cNvPr>
                <p:cNvPicPr>
                  <a:picLocks noChangeAspect="1"/>
                </p:cNvPicPr>
                <p:nvPr/>
              </p:nvPicPr>
              <p:blipFill>
                <a:blip r:embed="rId6">
                  <a:extLst>
                    <a:ext uri="{28A0092B-C50C-407E-A947-70E740481C1C}">
                      <a14:useLocalDpi xmlns:a14="http://schemas.microsoft.com/office/drawing/2010/main" val="0"/>
                    </a:ext>
                  </a:extLst>
                </a:blip>
                <a:srcRect r="-11"/>
                <a:stretch>
                  <a:fillRect/>
                </a:stretch>
              </p:blipFill>
              <p:spPr>
                <a:xfrm>
                  <a:off x="4126607" y="462637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7" name="Group 4306">
              <a:extLst>
                <a:ext uri="{FF2B5EF4-FFF2-40B4-BE49-F238E27FC236}">
                  <a16:creationId xmlns:a16="http://schemas.microsoft.com/office/drawing/2014/main" id="{CCEC34D9-02DB-DB69-B61D-532819E22A3B}"/>
                </a:ext>
              </a:extLst>
            </p:cNvPr>
            <p:cNvGrpSpPr/>
            <p:nvPr/>
          </p:nvGrpSpPr>
          <p:grpSpPr>
            <a:xfrm>
              <a:off x="811518" y="5026009"/>
              <a:ext cx="5158739" cy="580782"/>
              <a:chOff x="811518" y="5026009"/>
              <a:chExt cx="5158739" cy="580782"/>
            </a:xfrm>
            <a:solidFill>
              <a:schemeClr val="accent1">
                <a:lumMod val="60000"/>
                <a:lumOff val="40000"/>
              </a:schemeClr>
            </a:solidFill>
          </p:grpSpPr>
          <p:sp>
            <p:nvSpPr>
              <p:cNvPr id="4205" name="Freeform: Shape 4204">
                <a:extLst>
                  <a:ext uri="{FF2B5EF4-FFF2-40B4-BE49-F238E27FC236}">
                    <a16:creationId xmlns:a16="http://schemas.microsoft.com/office/drawing/2014/main" id="{E4A5C76E-F2BB-AB8C-5B15-3C9BB313D703}"/>
                  </a:ext>
                </a:extLst>
              </p:cNvPr>
              <p:cNvSpPr/>
              <p:nvPr/>
            </p:nvSpPr>
            <p:spPr>
              <a:xfrm>
                <a:off x="811518"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06" name="Group 4205">
                <a:extLst>
                  <a:ext uri="{FF2B5EF4-FFF2-40B4-BE49-F238E27FC236}">
                    <a16:creationId xmlns:a16="http://schemas.microsoft.com/office/drawing/2014/main" id="{8AB5EC57-CA04-B7A4-352F-46CD07171A6D}"/>
                  </a:ext>
                </a:extLst>
              </p:cNvPr>
              <p:cNvGrpSpPr/>
              <p:nvPr/>
            </p:nvGrpSpPr>
            <p:grpSpPr>
              <a:xfrm>
                <a:off x="1515007" y="5177901"/>
                <a:ext cx="1177680" cy="276999"/>
                <a:chOff x="4126607" y="3518695"/>
                <a:chExt cx="1177680" cy="276999"/>
              </a:xfrm>
              <a:grpFill/>
            </p:grpSpPr>
            <p:sp>
              <p:nvSpPr>
                <p:cNvPr id="4210" name="TextBox 4209">
                  <a:extLst>
                    <a:ext uri="{FF2B5EF4-FFF2-40B4-BE49-F238E27FC236}">
                      <a16:creationId xmlns:a16="http://schemas.microsoft.com/office/drawing/2014/main" id="{C6585CF9-5004-22D8-0A9D-5CC282B6068A}"/>
                    </a:ext>
                  </a:extLst>
                </p:cNvPr>
                <p:cNvSpPr txBox="1"/>
                <p:nvPr/>
              </p:nvSpPr>
              <p:spPr>
                <a:xfrm>
                  <a:off x="4536128" y="3518695"/>
                  <a:ext cx="768159"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England</a:t>
                  </a:r>
                </a:p>
              </p:txBody>
            </p:sp>
            <p:pic>
              <p:nvPicPr>
                <p:cNvPr id="4211" name="Picture Placeholder 136" descr="Logo, company name&#10;&#10;Description automatically generated">
                  <a:extLst>
                    <a:ext uri="{FF2B5EF4-FFF2-40B4-BE49-F238E27FC236}">
                      <a16:creationId xmlns:a16="http://schemas.microsoft.com/office/drawing/2014/main" id="{9D0B8BE4-93FA-69FE-6A6C-12F67E41A3B7}"/>
                    </a:ext>
                  </a:extLst>
                </p:cNvPr>
                <p:cNvPicPr>
                  <a:picLocks noChangeAspect="1"/>
                </p:cNvPicPr>
                <p:nvPr/>
              </p:nvPicPr>
              <p:blipFill>
                <a:blip r:embed="rId7">
                  <a:extLst>
                    <a:ext uri="{28A0092B-C50C-407E-A947-70E740481C1C}">
                      <a14:useLocalDpi xmlns:a14="http://schemas.microsoft.com/office/drawing/2010/main" val="0"/>
                    </a:ext>
                  </a:extLst>
                </a:blip>
                <a:srcRect b="-8"/>
                <a:stretch>
                  <a:fillRect/>
                </a:stretch>
              </p:blipFill>
              <p:spPr>
                <a:xfrm>
                  <a:off x="4126607" y="355550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07" name="Group 4206">
                <a:extLst>
                  <a:ext uri="{FF2B5EF4-FFF2-40B4-BE49-F238E27FC236}">
                    <a16:creationId xmlns:a16="http://schemas.microsoft.com/office/drawing/2014/main" id="{993320C3-5D72-5F23-F636-E54B9088B422}"/>
                  </a:ext>
                </a:extLst>
              </p:cNvPr>
              <p:cNvGrpSpPr/>
              <p:nvPr/>
            </p:nvGrpSpPr>
            <p:grpSpPr>
              <a:xfrm>
                <a:off x="3939143" y="5177901"/>
                <a:ext cx="900361" cy="276999"/>
                <a:chOff x="4120831" y="5177901"/>
                <a:chExt cx="900361" cy="276999"/>
              </a:xfrm>
              <a:grpFill/>
            </p:grpSpPr>
            <p:sp>
              <p:nvSpPr>
                <p:cNvPr id="4208" name="TextBox 4207">
                  <a:extLst>
                    <a:ext uri="{FF2B5EF4-FFF2-40B4-BE49-F238E27FC236}">
                      <a16:creationId xmlns:a16="http://schemas.microsoft.com/office/drawing/2014/main" id="{35184A08-5052-330C-3975-7AD7B37A7236}"/>
                    </a:ext>
                  </a:extLst>
                </p:cNvPr>
                <p:cNvSpPr txBox="1"/>
                <p:nvPr/>
              </p:nvSpPr>
              <p:spPr>
                <a:xfrm>
                  <a:off x="4530352" y="5177901"/>
                  <a:ext cx="490840"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USA</a:t>
                  </a:r>
                </a:p>
              </p:txBody>
            </p:sp>
            <p:pic>
              <p:nvPicPr>
                <p:cNvPr id="4209" name="Picture Placeholder 144" descr="Background pattern&#10;&#10;Description automatically generated">
                  <a:extLst>
                    <a:ext uri="{FF2B5EF4-FFF2-40B4-BE49-F238E27FC236}">
                      <a16:creationId xmlns:a16="http://schemas.microsoft.com/office/drawing/2014/main" id="{89BC5EFC-E88F-B196-9BD0-09E8574778B2}"/>
                    </a:ext>
                  </a:extLst>
                </p:cNvPr>
                <p:cNvPicPr>
                  <a:picLocks noChangeAspect="1"/>
                </p:cNvPicPr>
                <p:nvPr/>
              </p:nvPicPr>
              <p:blipFill>
                <a:blip r:embed="rId8">
                  <a:extLst>
                    <a:ext uri="{28A0092B-C50C-407E-A947-70E740481C1C}">
                      <a14:useLocalDpi xmlns:a14="http://schemas.microsoft.com/office/drawing/2010/main" val="0"/>
                    </a:ext>
                  </a:extLst>
                </a:blip>
                <a:srcRect r="13"/>
                <a:stretch>
                  <a:fillRect/>
                </a:stretch>
              </p:blipFill>
              <p:spPr>
                <a:xfrm>
                  <a:off x="4120831" y="520915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8" name="Group 4307">
              <a:extLst>
                <a:ext uri="{FF2B5EF4-FFF2-40B4-BE49-F238E27FC236}">
                  <a16:creationId xmlns:a16="http://schemas.microsoft.com/office/drawing/2014/main" id="{FFF40A1D-4A9D-8BA8-ABAF-D07DA0D8A7FD}"/>
                </a:ext>
              </a:extLst>
            </p:cNvPr>
            <p:cNvGrpSpPr/>
            <p:nvPr/>
          </p:nvGrpSpPr>
          <p:grpSpPr>
            <a:xfrm>
              <a:off x="6221744" y="2413099"/>
              <a:ext cx="5158739" cy="580782"/>
              <a:chOff x="6221744" y="2413099"/>
              <a:chExt cx="5158739" cy="580782"/>
            </a:xfrm>
            <a:solidFill>
              <a:schemeClr val="accent1">
                <a:lumMod val="60000"/>
                <a:lumOff val="40000"/>
              </a:schemeClr>
            </a:solidFill>
          </p:grpSpPr>
          <p:sp>
            <p:nvSpPr>
              <p:cNvPr id="4198" name="Freeform: Shape 4197">
                <a:extLst>
                  <a:ext uri="{FF2B5EF4-FFF2-40B4-BE49-F238E27FC236}">
                    <a16:creationId xmlns:a16="http://schemas.microsoft.com/office/drawing/2014/main" id="{24F00B67-1263-37C2-9E2F-BE56253B9B3B}"/>
                  </a:ext>
                </a:extLst>
              </p:cNvPr>
              <p:cNvSpPr/>
              <p:nvPr/>
            </p:nvSpPr>
            <p:spPr>
              <a:xfrm>
                <a:off x="6221744"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99" name="Group 4198">
                <a:extLst>
                  <a:ext uri="{FF2B5EF4-FFF2-40B4-BE49-F238E27FC236}">
                    <a16:creationId xmlns:a16="http://schemas.microsoft.com/office/drawing/2014/main" id="{39E4E64A-7A40-4AA4-80EC-D64197956E36}"/>
                  </a:ext>
                </a:extLst>
              </p:cNvPr>
              <p:cNvGrpSpPr/>
              <p:nvPr/>
            </p:nvGrpSpPr>
            <p:grpSpPr>
              <a:xfrm>
                <a:off x="6919692" y="2564991"/>
                <a:ext cx="995066" cy="276999"/>
                <a:chOff x="1636358" y="3518695"/>
                <a:chExt cx="995066" cy="276999"/>
              </a:xfrm>
              <a:grpFill/>
            </p:grpSpPr>
            <p:sp>
              <p:nvSpPr>
                <p:cNvPr id="4203" name="TextBox 4202">
                  <a:extLst>
                    <a:ext uri="{FF2B5EF4-FFF2-40B4-BE49-F238E27FC236}">
                      <a16:creationId xmlns:a16="http://schemas.microsoft.com/office/drawing/2014/main" id="{6A1B861B-6699-134A-D159-943C0837A72A}"/>
                    </a:ext>
                  </a:extLst>
                </p:cNvPr>
                <p:cNvSpPr txBox="1"/>
                <p:nvPr/>
              </p:nvSpPr>
              <p:spPr>
                <a:xfrm>
                  <a:off x="2045879" y="3518695"/>
                  <a:ext cx="585545"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Spain</a:t>
                  </a:r>
                </a:p>
              </p:txBody>
            </p:sp>
            <p:pic>
              <p:nvPicPr>
                <p:cNvPr id="4204" name="Picture Placeholder 44">
                  <a:extLst>
                    <a:ext uri="{FF2B5EF4-FFF2-40B4-BE49-F238E27FC236}">
                      <a16:creationId xmlns:a16="http://schemas.microsoft.com/office/drawing/2014/main" id="{E0B5C83E-E200-6105-035A-D97DC086C363}"/>
                    </a:ext>
                  </a:extLst>
                </p:cNvPr>
                <p:cNvPicPr>
                  <a:picLocks noChangeAspect="1"/>
                </p:cNvPicPr>
                <p:nvPr/>
              </p:nvPicPr>
              <p:blipFill>
                <a:blip r:embed="rId9">
                  <a:extLst>
                    <a:ext uri="{28A0092B-C50C-407E-A947-70E740481C1C}">
                      <a14:useLocalDpi xmlns:a14="http://schemas.microsoft.com/office/drawing/2010/main" val="0"/>
                    </a:ext>
                  </a:extLst>
                </a:blip>
                <a:srcRect b="-61"/>
                <a:stretch>
                  <a:fillRect/>
                </a:stretch>
              </p:blipFill>
              <p:spPr>
                <a:xfrm>
                  <a:off x="1636358" y="354994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00" name="Group 4199">
                <a:extLst>
                  <a:ext uri="{FF2B5EF4-FFF2-40B4-BE49-F238E27FC236}">
                    <a16:creationId xmlns:a16="http://schemas.microsoft.com/office/drawing/2014/main" id="{CCF5BF5F-4B79-DEC2-0DFA-D0BE9DEE1436}"/>
                  </a:ext>
                </a:extLst>
              </p:cNvPr>
              <p:cNvGrpSpPr/>
              <p:nvPr/>
            </p:nvGrpSpPr>
            <p:grpSpPr>
              <a:xfrm>
                <a:off x="9346775" y="2564991"/>
                <a:ext cx="1248661" cy="276999"/>
                <a:chOff x="1636358" y="4236317"/>
                <a:chExt cx="1248661" cy="276999"/>
              </a:xfrm>
              <a:grpFill/>
            </p:grpSpPr>
            <p:sp>
              <p:nvSpPr>
                <p:cNvPr id="4201" name="TextBox 4200">
                  <a:extLst>
                    <a:ext uri="{FF2B5EF4-FFF2-40B4-BE49-F238E27FC236}">
                      <a16:creationId xmlns:a16="http://schemas.microsoft.com/office/drawing/2014/main" id="{FEAFBA3D-D4A4-3196-DEEC-5B6B6D5C39B7}"/>
                    </a:ext>
                  </a:extLst>
                </p:cNvPr>
                <p:cNvSpPr txBox="1"/>
                <p:nvPr/>
              </p:nvSpPr>
              <p:spPr>
                <a:xfrm>
                  <a:off x="2045879" y="4236317"/>
                  <a:ext cx="839140"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Germany</a:t>
                  </a:r>
                </a:p>
              </p:txBody>
            </p:sp>
            <p:pic>
              <p:nvPicPr>
                <p:cNvPr id="4202" name="Picture Placeholder 46" descr="Shape, background pattern&#10;&#10;Description automatically generated">
                  <a:extLst>
                    <a:ext uri="{FF2B5EF4-FFF2-40B4-BE49-F238E27FC236}">
                      <a16:creationId xmlns:a16="http://schemas.microsoft.com/office/drawing/2014/main" id="{2BE8B489-B865-3B9F-EE8B-2C2E5EA8372E}"/>
                    </a:ext>
                  </a:extLst>
                </p:cNvPr>
                <p:cNvPicPr>
                  <a:picLocks noChangeAspect="1"/>
                </p:cNvPicPr>
                <p:nvPr/>
              </p:nvPicPr>
              <p:blipFill>
                <a:blip r:embed="rId10">
                  <a:extLst>
                    <a:ext uri="{28A0092B-C50C-407E-A947-70E740481C1C}">
                      <a14:useLocalDpi xmlns:a14="http://schemas.microsoft.com/office/drawing/2010/main" val="0"/>
                    </a:ext>
                  </a:extLst>
                </a:blip>
                <a:srcRect t="1087" b="1087"/>
                <a:stretch>
                  <a:fillRect/>
                </a:stretch>
              </p:blipFill>
              <p:spPr>
                <a:xfrm>
                  <a:off x="1636358" y="426756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9" name="Group 4308">
              <a:extLst>
                <a:ext uri="{FF2B5EF4-FFF2-40B4-BE49-F238E27FC236}">
                  <a16:creationId xmlns:a16="http://schemas.microsoft.com/office/drawing/2014/main" id="{0C998DB3-1F2D-14AF-6C54-946A4D12D55A}"/>
                </a:ext>
              </a:extLst>
            </p:cNvPr>
            <p:cNvGrpSpPr/>
            <p:nvPr/>
          </p:nvGrpSpPr>
          <p:grpSpPr>
            <a:xfrm>
              <a:off x="6221744" y="3670254"/>
              <a:ext cx="5158739" cy="580782"/>
              <a:chOff x="6221744" y="3670254"/>
              <a:chExt cx="5158739" cy="580782"/>
            </a:xfrm>
            <a:solidFill>
              <a:schemeClr val="accent1">
                <a:lumMod val="60000"/>
                <a:lumOff val="40000"/>
              </a:schemeClr>
            </a:solidFill>
          </p:grpSpPr>
          <p:sp>
            <p:nvSpPr>
              <p:cNvPr id="4107" name="Freeform: Shape 4106">
                <a:extLst>
                  <a:ext uri="{FF2B5EF4-FFF2-40B4-BE49-F238E27FC236}">
                    <a16:creationId xmlns:a16="http://schemas.microsoft.com/office/drawing/2014/main" id="{02C37F2A-2117-5F0A-38D1-857064DCA471}"/>
                  </a:ext>
                </a:extLst>
              </p:cNvPr>
              <p:cNvSpPr/>
              <p:nvPr/>
            </p:nvSpPr>
            <p:spPr>
              <a:xfrm>
                <a:off x="6221744"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08" name="Group 4107">
                <a:extLst>
                  <a:ext uri="{FF2B5EF4-FFF2-40B4-BE49-F238E27FC236}">
                    <a16:creationId xmlns:a16="http://schemas.microsoft.com/office/drawing/2014/main" id="{C9217D5E-4518-217C-298F-0262D2CC175C}"/>
                  </a:ext>
                </a:extLst>
              </p:cNvPr>
              <p:cNvGrpSpPr/>
              <p:nvPr/>
            </p:nvGrpSpPr>
            <p:grpSpPr>
              <a:xfrm>
                <a:off x="6919692" y="3822146"/>
                <a:ext cx="1543771" cy="276999"/>
                <a:chOff x="1632922" y="4595129"/>
                <a:chExt cx="1543771" cy="276999"/>
              </a:xfrm>
              <a:grpFill/>
            </p:grpSpPr>
            <p:sp>
              <p:nvSpPr>
                <p:cNvPr id="4196" name="TextBox 4195">
                  <a:extLst>
                    <a:ext uri="{FF2B5EF4-FFF2-40B4-BE49-F238E27FC236}">
                      <a16:creationId xmlns:a16="http://schemas.microsoft.com/office/drawing/2014/main" id="{74C647C9-C6D4-161B-FF51-5D2DEBC062C2}"/>
                    </a:ext>
                  </a:extLst>
                </p:cNvPr>
                <p:cNvSpPr txBox="1"/>
                <p:nvPr/>
              </p:nvSpPr>
              <p:spPr>
                <a:xfrm>
                  <a:off x="2045878" y="4595129"/>
                  <a:ext cx="1130815"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Netherlands</a:t>
                  </a:r>
                </a:p>
              </p:txBody>
            </p:sp>
            <p:pic>
              <p:nvPicPr>
                <p:cNvPr id="4197" name="Picture Placeholder 132" descr="Shape, rectangle&#10;&#10;Description automatically generated">
                  <a:extLst>
                    <a:ext uri="{FF2B5EF4-FFF2-40B4-BE49-F238E27FC236}">
                      <a16:creationId xmlns:a16="http://schemas.microsoft.com/office/drawing/2014/main" id="{532D1119-0745-CED1-446A-6143DB2D818F}"/>
                    </a:ext>
                  </a:extLst>
                </p:cNvPr>
                <p:cNvPicPr>
                  <a:picLocks noChangeAspect="1"/>
                </p:cNvPicPr>
                <p:nvPr/>
              </p:nvPicPr>
              <p:blipFill>
                <a:blip r:embed="rId11">
                  <a:extLst>
                    <a:ext uri="{28A0092B-C50C-407E-A947-70E740481C1C}">
                      <a14:useLocalDpi xmlns:a14="http://schemas.microsoft.com/office/drawing/2010/main" val="0"/>
                    </a:ext>
                  </a:extLst>
                </a:blip>
                <a:srcRect t="5978" b="5978"/>
                <a:stretch>
                  <a:fillRect/>
                </a:stretch>
              </p:blipFill>
              <p:spPr>
                <a:xfrm>
                  <a:off x="1632922" y="4629083"/>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93" name="Group 4192">
                <a:extLst>
                  <a:ext uri="{FF2B5EF4-FFF2-40B4-BE49-F238E27FC236}">
                    <a16:creationId xmlns:a16="http://schemas.microsoft.com/office/drawing/2014/main" id="{2E23F8DD-94FD-BBFE-E3D9-B3262239ED43}"/>
                  </a:ext>
                </a:extLst>
              </p:cNvPr>
              <p:cNvGrpSpPr/>
              <p:nvPr/>
            </p:nvGrpSpPr>
            <p:grpSpPr>
              <a:xfrm>
                <a:off x="9346775" y="3822146"/>
                <a:ext cx="1001580" cy="276999"/>
                <a:chOff x="1632922" y="2640376"/>
                <a:chExt cx="1001580" cy="276999"/>
              </a:xfrm>
              <a:grpFill/>
            </p:grpSpPr>
            <p:sp>
              <p:nvSpPr>
                <p:cNvPr id="4194" name="TextBox 4193">
                  <a:extLst>
                    <a:ext uri="{FF2B5EF4-FFF2-40B4-BE49-F238E27FC236}">
                      <a16:creationId xmlns:a16="http://schemas.microsoft.com/office/drawing/2014/main" id="{AAA96D2D-BC3C-33F3-31E2-1278FFD3D021}"/>
                    </a:ext>
                  </a:extLst>
                </p:cNvPr>
                <p:cNvSpPr txBox="1"/>
                <p:nvPr/>
              </p:nvSpPr>
              <p:spPr>
                <a:xfrm>
                  <a:off x="2045879" y="2640376"/>
                  <a:ext cx="588623"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Qatar</a:t>
                  </a:r>
                </a:p>
              </p:txBody>
            </p:sp>
            <p:pic>
              <p:nvPicPr>
                <p:cNvPr id="4195" name="Picture Placeholder 122" descr="Shape, background pattern&#10;&#10;Description automatically generated">
                  <a:extLst>
                    <a:ext uri="{FF2B5EF4-FFF2-40B4-BE49-F238E27FC236}">
                      <a16:creationId xmlns:a16="http://schemas.microsoft.com/office/drawing/2014/main" id="{478C0184-33F1-0149-290F-897544923BBF}"/>
                    </a:ext>
                  </a:extLst>
                </p:cNvPr>
                <p:cNvPicPr>
                  <a:picLocks noChangeAspect="1"/>
                </p:cNvPicPr>
                <p:nvPr/>
              </p:nvPicPr>
              <p:blipFill>
                <a:blip r:embed="rId3">
                  <a:extLst>
                    <a:ext uri="{28A0092B-C50C-407E-A947-70E740481C1C}">
                      <a14:useLocalDpi xmlns:a14="http://schemas.microsoft.com/office/drawing/2010/main" val="0"/>
                    </a:ext>
                  </a:extLst>
                </a:blip>
                <a:srcRect r="-1"/>
                <a:stretch>
                  <a:fillRect/>
                </a:stretch>
              </p:blipFill>
              <p:spPr>
                <a:xfrm>
                  <a:off x="1632922" y="267432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10" name="Group 4309">
              <a:extLst>
                <a:ext uri="{FF2B5EF4-FFF2-40B4-BE49-F238E27FC236}">
                  <a16:creationId xmlns:a16="http://schemas.microsoft.com/office/drawing/2014/main" id="{DD1C1E19-94EF-7C58-773A-D4CD39DE3CF9}"/>
                </a:ext>
              </a:extLst>
            </p:cNvPr>
            <p:cNvGrpSpPr/>
            <p:nvPr/>
          </p:nvGrpSpPr>
          <p:grpSpPr>
            <a:xfrm>
              <a:off x="6221744" y="5026009"/>
              <a:ext cx="5158739" cy="580782"/>
              <a:chOff x="6221744" y="5026009"/>
              <a:chExt cx="5158739" cy="580782"/>
            </a:xfrm>
            <a:solidFill>
              <a:schemeClr val="accent1">
                <a:lumMod val="60000"/>
                <a:lumOff val="40000"/>
              </a:schemeClr>
            </a:solidFill>
          </p:grpSpPr>
          <p:sp>
            <p:nvSpPr>
              <p:cNvPr id="4099" name="Freeform: Shape 4098">
                <a:extLst>
                  <a:ext uri="{FF2B5EF4-FFF2-40B4-BE49-F238E27FC236}">
                    <a16:creationId xmlns:a16="http://schemas.microsoft.com/office/drawing/2014/main" id="{4BD84892-3406-A269-261D-43CBDD2EFCCB}"/>
                  </a:ext>
                </a:extLst>
              </p:cNvPr>
              <p:cNvSpPr/>
              <p:nvPr/>
            </p:nvSpPr>
            <p:spPr>
              <a:xfrm>
                <a:off x="6221744"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01" name="Group 4100">
                <a:extLst>
                  <a:ext uri="{FF2B5EF4-FFF2-40B4-BE49-F238E27FC236}">
                    <a16:creationId xmlns:a16="http://schemas.microsoft.com/office/drawing/2014/main" id="{95512797-4CAA-4FFE-8468-090CDBC1EC11}"/>
                  </a:ext>
                </a:extLst>
              </p:cNvPr>
              <p:cNvGrpSpPr/>
              <p:nvPr/>
            </p:nvGrpSpPr>
            <p:grpSpPr>
              <a:xfrm>
                <a:off x="6919692" y="5177901"/>
                <a:ext cx="1337980" cy="276999"/>
                <a:chOff x="1636358" y="3877506"/>
                <a:chExt cx="1337980" cy="276999"/>
              </a:xfrm>
              <a:grpFill/>
            </p:grpSpPr>
            <p:sp>
              <p:nvSpPr>
                <p:cNvPr id="4105" name="TextBox 4104">
                  <a:extLst>
                    <a:ext uri="{FF2B5EF4-FFF2-40B4-BE49-F238E27FC236}">
                      <a16:creationId xmlns:a16="http://schemas.microsoft.com/office/drawing/2014/main" id="{17AB1876-3C97-9322-99FF-F9A2F65C0DC2}"/>
                    </a:ext>
                  </a:extLst>
                </p:cNvPr>
                <p:cNvSpPr txBox="1"/>
                <p:nvPr/>
              </p:nvSpPr>
              <p:spPr>
                <a:xfrm>
                  <a:off x="2045879" y="3877506"/>
                  <a:ext cx="928459"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Costa Rica</a:t>
                  </a:r>
                </a:p>
              </p:txBody>
            </p:sp>
            <p:pic>
              <p:nvPicPr>
                <p:cNvPr id="4106" name="Picture Placeholder 40" descr="A picture containing icon&#10;&#10;Description automatically generated">
                  <a:extLst>
                    <a:ext uri="{FF2B5EF4-FFF2-40B4-BE49-F238E27FC236}">
                      <a16:creationId xmlns:a16="http://schemas.microsoft.com/office/drawing/2014/main" id="{AB537CC7-3643-1DF6-4D7A-386EFF2C42EE}"/>
                    </a:ext>
                  </a:extLst>
                </p:cNvPr>
                <p:cNvPicPr>
                  <a:picLocks noChangeAspect="1"/>
                </p:cNvPicPr>
                <p:nvPr/>
              </p:nvPicPr>
              <p:blipFill>
                <a:blip r:embed="rId12">
                  <a:extLst>
                    <a:ext uri="{28A0092B-C50C-407E-A947-70E740481C1C}">
                      <a14:useLocalDpi xmlns:a14="http://schemas.microsoft.com/office/drawing/2010/main" val="0"/>
                    </a:ext>
                  </a:extLst>
                </a:blip>
                <a:srcRect t="1087" b="1087"/>
                <a:stretch>
                  <a:fillRect/>
                </a:stretch>
              </p:blipFill>
              <p:spPr>
                <a:xfrm>
                  <a:off x="1636358" y="390875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02" name="Group 4101">
                <a:extLst>
                  <a:ext uri="{FF2B5EF4-FFF2-40B4-BE49-F238E27FC236}">
                    <a16:creationId xmlns:a16="http://schemas.microsoft.com/office/drawing/2014/main" id="{15C8D1B7-6F66-6586-AE30-50B3098D4616}"/>
                  </a:ext>
                </a:extLst>
              </p:cNvPr>
              <p:cNvGrpSpPr/>
              <p:nvPr/>
            </p:nvGrpSpPr>
            <p:grpSpPr>
              <a:xfrm>
                <a:off x="9346775" y="5177901"/>
                <a:ext cx="1248661" cy="276999"/>
                <a:chOff x="1636358" y="4236317"/>
                <a:chExt cx="1248661" cy="276999"/>
              </a:xfrm>
              <a:grpFill/>
            </p:grpSpPr>
            <p:sp>
              <p:nvSpPr>
                <p:cNvPr id="4103" name="TextBox 4102">
                  <a:extLst>
                    <a:ext uri="{FF2B5EF4-FFF2-40B4-BE49-F238E27FC236}">
                      <a16:creationId xmlns:a16="http://schemas.microsoft.com/office/drawing/2014/main" id="{6A665579-D739-5294-D1F2-9B38372609E1}"/>
                    </a:ext>
                  </a:extLst>
                </p:cNvPr>
                <p:cNvSpPr txBox="1"/>
                <p:nvPr/>
              </p:nvSpPr>
              <p:spPr>
                <a:xfrm>
                  <a:off x="2045879" y="4236317"/>
                  <a:ext cx="839140"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Germany</a:t>
                  </a:r>
                </a:p>
              </p:txBody>
            </p:sp>
            <p:pic>
              <p:nvPicPr>
                <p:cNvPr id="4104" name="Picture Placeholder 46" descr="Shape, background pattern&#10;&#10;Description automatically generated">
                  <a:extLst>
                    <a:ext uri="{FF2B5EF4-FFF2-40B4-BE49-F238E27FC236}">
                      <a16:creationId xmlns:a16="http://schemas.microsoft.com/office/drawing/2014/main" id="{3593ECF2-05A3-63C6-8DC4-08EEFCF4B527}"/>
                    </a:ext>
                  </a:extLst>
                </p:cNvPr>
                <p:cNvPicPr>
                  <a:picLocks noChangeAspect="1"/>
                </p:cNvPicPr>
                <p:nvPr/>
              </p:nvPicPr>
              <p:blipFill>
                <a:blip r:embed="rId10">
                  <a:extLst>
                    <a:ext uri="{28A0092B-C50C-407E-A947-70E740481C1C}">
                      <a14:useLocalDpi xmlns:a14="http://schemas.microsoft.com/office/drawing/2010/main" val="0"/>
                    </a:ext>
                  </a:extLst>
                </a:blip>
                <a:srcRect t="1087" b="1087"/>
                <a:stretch>
                  <a:fillRect/>
                </a:stretch>
              </p:blipFill>
              <p:spPr>
                <a:xfrm>
                  <a:off x="1636358" y="426756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sp>
          <p:nvSpPr>
            <p:cNvPr id="4311" name="Freeform: Shape 4310">
              <a:extLst>
                <a:ext uri="{FF2B5EF4-FFF2-40B4-BE49-F238E27FC236}">
                  <a16:creationId xmlns:a16="http://schemas.microsoft.com/office/drawing/2014/main" id="{A0630B96-3C6A-F6B4-D379-6B3347EB4C15}"/>
                </a:ext>
              </a:extLst>
            </p:cNvPr>
            <p:cNvSpPr/>
            <p:nvPr/>
          </p:nvSpPr>
          <p:spPr>
            <a:xfrm rot="18900000">
              <a:off x="3185522" y="2498138"/>
              <a:ext cx="410642" cy="410706"/>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12" name="TextBox 4311">
              <a:extLst>
                <a:ext uri="{FF2B5EF4-FFF2-40B4-BE49-F238E27FC236}">
                  <a16:creationId xmlns:a16="http://schemas.microsoft.com/office/drawing/2014/main" id="{5773E759-A0A7-DC22-9A19-52D74F6FB6FA}"/>
                </a:ext>
              </a:extLst>
            </p:cNvPr>
            <p:cNvSpPr txBox="1"/>
            <p:nvPr/>
          </p:nvSpPr>
          <p:spPr>
            <a:xfrm>
              <a:off x="3199924"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313" name="Freeform: Shape 4312">
              <a:extLst>
                <a:ext uri="{FF2B5EF4-FFF2-40B4-BE49-F238E27FC236}">
                  <a16:creationId xmlns:a16="http://schemas.microsoft.com/office/drawing/2014/main" id="{6F06EF94-B11D-C94D-CBCD-471F04FC3F71}"/>
                </a:ext>
              </a:extLst>
            </p:cNvPr>
            <p:cNvSpPr/>
            <p:nvPr/>
          </p:nvSpPr>
          <p:spPr>
            <a:xfrm rot="18900000">
              <a:off x="3185521" y="3755294"/>
              <a:ext cx="410644" cy="410704"/>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14" name="TextBox 4313">
              <a:extLst>
                <a:ext uri="{FF2B5EF4-FFF2-40B4-BE49-F238E27FC236}">
                  <a16:creationId xmlns:a16="http://schemas.microsoft.com/office/drawing/2014/main" id="{198C0946-134C-C3DD-ABAA-2896AD5A4624}"/>
                </a:ext>
              </a:extLst>
            </p:cNvPr>
            <p:cNvSpPr txBox="1"/>
            <p:nvPr/>
          </p:nvSpPr>
          <p:spPr>
            <a:xfrm>
              <a:off x="3199924" y="383584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315" name="Freeform: Shape 4314">
              <a:extLst>
                <a:ext uri="{FF2B5EF4-FFF2-40B4-BE49-F238E27FC236}">
                  <a16:creationId xmlns:a16="http://schemas.microsoft.com/office/drawing/2014/main" id="{B4987445-66AD-3122-B590-EE86F8EB8DBD}"/>
                </a:ext>
              </a:extLst>
            </p:cNvPr>
            <p:cNvSpPr/>
            <p:nvPr/>
          </p:nvSpPr>
          <p:spPr>
            <a:xfrm rot="18900000">
              <a:off x="3178136" y="5118434"/>
              <a:ext cx="425414" cy="395934"/>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16" name="TextBox 4315">
              <a:extLst>
                <a:ext uri="{FF2B5EF4-FFF2-40B4-BE49-F238E27FC236}">
                  <a16:creationId xmlns:a16="http://schemas.microsoft.com/office/drawing/2014/main" id="{9AB8DEAC-4603-62D0-3857-6F878236588D}"/>
                </a:ext>
              </a:extLst>
            </p:cNvPr>
            <p:cNvSpPr txBox="1"/>
            <p:nvPr/>
          </p:nvSpPr>
          <p:spPr>
            <a:xfrm>
              <a:off x="3199924"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317" name="Freeform: Shape 4316">
              <a:extLst>
                <a:ext uri="{FF2B5EF4-FFF2-40B4-BE49-F238E27FC236}">
                  <a16:creationId xmlns:a16="http://schemas.microsoft.com/office/drawing/2014/main" id="{FBA9FC1E-EC8C-7FCB-9B51-C16A30DA1B19}"/>
                </a:ext>
              </a:extLst>
            </p:cNvPr>
            <p:cNvSpPr/>
            <p:nvPr/>
          </p:nvSpPr>
          <p:spPr>
            <a:xfrm rot="18900000">
              <a:off x="8590367" y="2503519"/>
              <a:ext cx="421404" cy="399944"/>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18" name="TextBox 4317">
              <a:extLst>
                <a:ext uri="{FF2B5EF4-FFF2-40B4-BE49-F238E27FC236}">
                  <a16:creationId xmlns:a16="http://schemas.microsoft.com/office/drawing/2014/main" id="{ECB618FE-A5A5-42DA-EC1D-FD977EFE84EF}"/>
                </a:ext>
              </a:extLst>
            </p:cNvPr>
            <p:cNvSpPr txBox="1"/>
            <p:nvPr/>
          </p:nvSpPr>
          <p:spPr>
            <a:xfrm>
              <a:off x="8610150"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319" name="Freeform: Shape 4318">
              <a:extLst>
                <a:ext uri="{FF2B5EF4-FFF2-40B4-BE49-F238E27FC236}">
                  <a16:creationId xmlns:a16="http://schemas.microsoft.com/office/drawing/2014/main" id="{520C728A-ECCA-0A3C-72FC-0580777734DE}"/>
                </a:ext>
              </a:extLst>
            </p:cNvPr>
            <p:cNvSpPr/>
            <p:nvPr/>
          </p:nvSpPr>
          <p:spPr>
            <a:xfrm rot="18900000">
              <a:off x="8595720" y="3755135"/>
              <a:ext cx="410698" cy="410698"/>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096" name="TextBox 4095">
              <a:extLst>
                <a:ext uri="{FF2B5EF4-FFF2-40B4-BE49-F238E27FC236}">
                  <a16:creationId xmlns:a16="http://schemas.microsoft.com/office/drawing/2014/main" id="{03ACBB36-0899-47AD-8194-5CC5DBB7CB00}"/>
                </a:ext>
              </a:extLst>
            </p:cNvPr>
            <p:cNvSpPr txBox="1"/>
            <p:nvPr/>
          </p:nvSpPr>
          <p:spPr>
            <a:xfrm>
              <a:off x="8610150" y="383584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097" name="Freeform: Shape 4096">
              <a:extLst>
                <a:ext uri="{FF2B5EF4-FFF2-40B4-BE49-F238E27FC236}">
                  <a16:creationId xmlns:a16="http://schemas.microsoft.com/office/drawing/2014/main" id="{C5024292-EBF0-209F-4214-4940D72A9AEF}"/>
                </a:ext>
              </a:extLst>
            </p:cNvPr>
            <p:cNvSpPr/>
            <p:nvPr/>
          </p:nvSpPr>
          <p:spPr>
            <a:xfrm rot="18900000">
              <a:off x="8597476" y="5113026"/>
              <a:ext cx="407185" cy="407185"/>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098" name="TextBox 4097">
              <a:extLst>
                <a:ext uri="{FF2B5EF4-FFF2-40B4-BE49-F238E27FC236}">
                  <a16:creationId xmlns:a16="http://schemas.microsoft.com/office/drawing/2014/main" id="{B6CE801E-FE31-B32B-25B8-9D4C0EE69746}"/>
                </a:ext>
              </a:extLst>
            </p:cNvPr>
            <p:cNvSpPr txBox="1"/>
            <p:nvPr/>
          </p:nvSpPr>
          <p:spPr>
            <a:xfrm>
              <a:off x="8610150" y="520303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grpSp>
    </p:spTree>
    <p:extLst>
      <p:ext uri="{BB962C8B-B14F-4D97-AF65-F5344CB8AC3E}">
        <p14:creationId xmlns:p14="http://schemas.microsoft.com/office/powerpoint/2010/main" val="6386113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51" name="Freeform: Shape 4350">
            <a:extLst>
              <a:ext uri="{FF2B5EF4-FFF2-40B4-BE49-F238E27FC236}">
                <a16:creationId xmlns:a16="http://schemas.microsoft.com/office/drawing/2014/main" id="{AA99C9E5-39A1-2F71-9A95-7392D1318BBA}"/>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52" name="Freeform: Shape 4351">
            <a:extLst>
              <a:ext uri="{FF2B5EF4-FFF2-40B4-BE49-F238E27FC236}">
                <a16:creationId xmlns:a16="http://schemas.microsoft.com/office/drawing/2014/main" id="{ABDECAD4-58DC-E40A-FB42-4E48AFCFE857}"/>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r>
              <a:rPr lang="en-IN" sz="4000" dirty="0">
                <a:solidFill>
                  <a:schemeClr val="accent1"/>
                </a:solidFill>
                <a:latin typeface="Segoe UI Black" panose="020B0A02040204020203" pitchFamily="34" charset="0"/>
                <a:ea typeface="Segoe UI Black" panose="020B0A02040204020203" pitchFamily="34" charset="0"/>
              </a:rPr>
              <a:t>Ahmad Bin Ali Stadium</a:t>
            </a:r>
          </a:p>
        </p:txBody>
      </p:sp>
      <p:sp>
        <p:nvSpPr>
          <p:cNvPr id="2" name="TextBox 1">
            <a:extLst>
              <a:ext uri="{FF2B5EF4-FFF2-40B4-BE49-F238E27FC236}">
                <a16:creationId xmlns:a16="http://schemas.microsoft.com/office/drawing/2014/main" id="{26E4D02A-F6E8-FB7C-8F01-E2E751F7FCCC}"/>
              </a:ext>
            </a:extLst>
          </p:cNvPr>
          <p:cNvSpPr txBox="1"/>
          <p:nvPr/>
        </p:nvSpPr>
        <p:spPr>
          <a:xfrm>
            <a:off x="3501380" y="1880976"/>
            <a:ext cx="5189241" cy="400110"/>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sz="2000" dirty="0">
                <a:latin typeface="Segoe UI Black" panose="020B0A02040204020203" pitchFamily="34" charset="0"/>
                <a:ea typeface="Segoe UI Black" panose="020B0A02040204020203" pitchFamily="34" charset="0"/>
              </a:rPr>
              <a:t>Arabia Standard Time (AST) UTC+03:00</a:t>
            </a:r>
          </a:p>
        </p:txBody>
      </p:sp>
      <p:grpSp>
        <p:nvGrpSpPr>
          <p:cNvPr id="3" name="Group 2">
            <a:extLst>
              <a:ext uri="{FF2B5EF4-FFF2-40B4-BE49-F238E27FC236}">
                <a16:creationId xmlns:a16="http://schemas.microsoft.com/office/drawing/2014/main" id="{16FE1F5E-7E18-D967-8C25-2BC02B0E2888}"/>
              </a:ext>
            </a:extLst>
          </p:cNvPr>
          <p:cNvGrpSpPr/>
          <p:nvPr/>
        </p:nvGrpSpPr>
        <p:grpSpPr>
          <a:xfrm>
            <a:off x="811518" y="2443251"/>
            <a:ext cx="10568965" cy="3551104"/>
            <a:chOff x="811518" y="2055687"/>
            <a:chExt cx="10568965" cy="3551104"/>
          </a:xfrm>
        </p:grpSpPr>
        <p:grpSp>
          <p:nvGrpSpPr>
            <p:cNvPr id="4" name="Group 3">
              <a:extLst>
                <a:ext uri="{FF2B5EF4-FFF2-40B4-BE49-F238E27FC236}">
                  <a16:creationId xmlns:a16="http://schemas.microsoft.com/office/drawing/2014/main" id="{13850F82-E8DA-457E-16C5-5D763E9532AD}"/>
                </a:ext>
              </a:extLst>
            </p:cNvPr>
            <p:cNvGrpSpPr/>
            <p:nvPr/>
          </p:nvGrpSpPr>
          <p:grpSpPr>
            <a:xfrm>
              <a:off x="1314492" y="2055687"/>
              <a:ext cx="4154147" cy="404228"/>
              <a:chOff x="1314492" y="2055687"/>
              <a:chExt cx="4154147" cy="404228"/>
            </a:xfrm>
          </p:grpSpPr>
          <p:sp>
            <p:nvSpPr>
              <p:cNvPr id="4347" name="Freeform: Shape 4346">
                <a:extLst>
                  <a:ext uri="{FF2B5EF4-FFF2-40B4-BE49-F238E27FC236}">
                    <a16:creationId xmlns:a16="http://schemas.microsoft.com/office/drawing/2014/main" id="{7565EDE7-5E96-85F3-1A8E-5DCC3F85AE64}"/>
                  </a:ext>
                </a:extLst>
              </p:cNvPr>
              <p:cNvSpPr/>
              <p:nvPr/>
            </p:nvSpPr>
            <p:spPr>
              <a:xfrm>
                <a:off x="1314492"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8" name="Freeform: Shape 4347">
                <a:extLst>
                  <a:ext uri="{FF2B5EF4-FFF2-40B4-BE49-F238E27FC236}">
                    <a16:creationId xmlns:a16="http://schemas.microsoft.com/office/drawing/2014/main" id="{8B26C99B-86E8-50D1-4C1E-EE0BA46C97F9}"/>
                  </a:ext>
                </a:extLst>
              </p:cNvPr>
              <p:cNvSpPr/>
              <p:nvPr/>
            </p:nvSpPr>
            <p:spPr>
              <a:xfrm>
                <a:off x="3561820"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9" name="TextBox 4348">
                <a:extLst>
                  <a:ext uri="{FF2B5EF4-FFF2-40B4-BE49-F238E27FC236}">
                    <a16:creationId xmlns:a16="http://schemas.microsoft.com/office/drawing/2014/main" id="{940F4669-A4B5-7001-EFA0-2A772F997423}"/>
                  </a:ext>
                </a:extLst>
              </p:cNvPr>
              <p:cNvSpPr txBox="1"/>
              <p:nvPr/>
            </p:nvSpPr>
            <p:spPr>
              <a:xfrm>
                <a:off x="1830154" y="213152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10:00 pm</a:t>
                </a:r>
              </a:p>
            </p:txBody>
          </p:sp>
          <p:sp>
            <p:nvSpPr>
              <p:cNvPr id="4350" name="TextBox 4349">
                <a:extLst>
                  <a:ext uri="{FF2B5EF4-FFF2-40B4-BE49-F238E27FC236}">
                    <a16:creationId xmlns:a16="http://schemas.microsoft.com/office/drawing/2014/main" id="{11A72409-6C8E-12A3-E02B-A3527F043D40}"/>
                  </a:ext>
                </a:extLst>
              </p:cNvPr>
              <p:cNvSpPr txBox="1"/>
              <p:nvPr/>
            </p:nvSpPr>
            <p:spPr>
              <a:xfrm>
                <a:off x="3954018" y="2131525"/>
                <a:ext cx="112242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21 Nov 2022</a:t>
                </a:r>
              </a:p>
            </p:txBody>
          </p:sp>
        </p:grpSp>
        <p:grpSp>
          <p:nvGrpSpPr>
            <p:cNvPr id="5" name="Group 4">
              <a:extLst>
                <a:ext uri="{FF2B5EF4-FFF2-40B4-BE49-F238E27FC236}">
                  <a16:creationId xmlns:a16="http://schemas.microsoft.com/office/drawing/2014/main" id="{EAA73963-D176-497B-42D4-3D561A61ED35}"/>
                </a:ext>
              </a:extLst>
            </p:cNvPr>
            <p:cNvGrpSpPr/>
            <p:nvPr/>
          </p:nvGrpSpPr>
          <p:grpSpPr>
            <a:xfrm>
              <a:off x="1314492" y="3312842"/>
              <a:ext cx="4154147" cy="404228"/>
              <a:chOff x="1314492" y="3312842"/>
              <a:chExt cx="4154147" cy="404228"/>
            </a:xfrm>
          </p:grpSpPr>
          <p:sp>
            <p:nvSpPr>
              <p:cNvPr id="4343" name="Freeform: Shape 4342">
                <a:extLst>
                  <a:ext uri="{FF2B5EF4-FFF2-40B4-BE49-F238E27FC236}">
                    <a16:creationId xmlns:a16="http://schemas.microsoft.com/office/drawing/2014/main" id="{3DF61588-F97A-D060-CF2A-6590CBDE7E1D}"/>
                  </a:ext>
                </a:extLst>
              </p:cNvPr>
              <p:cNvSpPr/>
              <p:nvPr/>
            </p:nvSpPr>
            <p:spPr>
              <a:xfrm>
                <a:off x="1314492"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4" name="Freeform: Shape 4343">
                <a:extLst>
                  <a:ext uri="{FF2B5EF4-FFF2-40B4-BE49-F238E27FC236}">
                    <a16:creationId xmlns:a16="http://schemas.microsoft.com/office/drawing/2014/main" id="{F76FFCC8-863B-E1FD-98BA-F530DFD8B010}"/>
                  </a:ext>
                </a:extLst>
              </p:cNvPr>
              <p:cNvSpPr/>
              <p:nvPr/>
            </p:nvSpPr>
            <p:spPr>
              <a:xfrm>
                <a:off x="3561820"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5" name="TextBox 4344">
                <a:extLst>
                  <a:ext uri="{FF2B5EF4-FFF2-40B4-BE49-F238E27FC236}">
                    <a16:creationId xmlns:a16="http://schemas.microsoft.com/office/drawing/2014/main" id="{919C0A25-EFDB-2333-43F4-789DA2D4FFE0}"/>
                  </a:ext>
                </a:extLst>
              </p:cNvPr>
              <p:cNvSpPr txBox="1"/>
              <p:nvPr/>
            </p:nvSpPr>
            <p:spPr>
              <a:xfrm>
                <a:off x="1830154" y="3388680"/>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10:00 pm</a:t>
                </a:r>
              </a:p>
            </p:txBody>
          </p:sp>
          <p:sp>
            <p:nvSpPr>
              <p:cNvPr id="4346" name="TextBox 4345">
                <a:extLst>
                  <a:ext uri="{FF2B5EF4-FFF2-40B4-BE49-F238E27FC236}">
                    <a16:creationId xmlns:a16="http://schemas.microsoft.com/office/drawing/2014/main" id="{71DD12BE-1DFC-A062-8748-39A7B4AB3B4C}"/>
                  </a:ext>
                </a:extLst>
              </p:cNvPr>
              <p:cNvSpPr txBox="1"/>
              <p:nvPr/>
            </p:nvSpPr>
            <p:spPr>
              <a:xfrm>
                <a:off x="3944400" y="3388680"/>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23 Nov 2022</a:t>
                </a:r>
              </a:p>
            </p:txBody>
          </p:sp>
        </p:grpSp>
        <p:grpSp>
          <p:nvGrpSpPr>
            <p:cNvPr id="6" name="Group 5">
              <a:extLst>
                <a:ext uri="{FF2B5EF4-FFF2-40B4-BE49-F238E27FC236}">
                  <a16:creationId xmlns:a16="http://schemas.microsoft.com/office/drawing/2014/main" id="{ADA5FE20-0100-893B-AA30-616BF1F581E2}"/>
                </a:ext>
              </a:extLst>
            </p:cNvPr>
            <p:cNvGrpSpPr/>
            <p:nvPr/>
          </p:nvGrpSpPr>
          <p:grpSpPr>
            <a:xfrm>
              <a:off x="1314492" y="4668597"/>
              <a:ext cx="4154147" cy="404228"/>
              <a:chOff x="1314492" y="4668597"/>
              <a:chExt cx="4154147" cy="404228"/>
            </a:xfrm>
          </p:grpSpPr>
          <p:sp>
            <p:nvSpPr>
              <p:cNvPr id="4339" name="Freeform: Shape 4338">
                <a:extLst>
                  <a:ext uri="{FF2B5EF4-FFF2-40B4-BE49-F238E27FC236}">
                    <a16:creationId xmlns:a16="http://schemas.microsoft.com/office/drawing/2014/main" id="{20636C74-D9A1-12BC-6550-15C9E886C88E}"/>
                  </a:ext>
                </a:extLst>
              </p:cNvPr>
              <p:cNvSpPr/>
              <p:nvPr/>
            </p:nvSpPr>
            <p:spPr>
              <a:xfrm>
                <a:off x="1314492"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0" name="Freeform: Shape 4339">
                <a:extLst>
                  <a:ext uri="{FF2B5EF4-FFF2-40B4-BE49-F238E27FC236}">
                    <a16:creationId xmlns:a16="http://schemas.microsoft.com/office/drawing/2014/main" id="{CCDE5689-1832-4262-D730-68D432D696AB}"/>
                  </a:ext>
                </a:extLst>
              </p:cNvPr>
              <p:cNvSpPr/>
              <p:nvPr/>
            </p:nvSpPr>
            <p:spPr>
              <a:xfrm>
                <a:off x="3561820"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1" name="TextBox 4340">
                <a:extLst>
                  <a:ext uri="{FF2B5EF4-FFF2-40B4-BE49-F238E27FC236}">
                    <a16:creationId xmlns:a16="http://schemas.microsoft.com/office/drawing/2014/main" id="{93A1CCAF-6350-FFE2-FE0B-9AA1D3E95A71}"/>
                  </a:ext>
                </a:extLst>
              </p:cNvPr>
              <p:cNvSpPr txBox="1"/>
              <p:nvPr/>
            </p:nvSpPr>
            <p:spPr>
              <a:xfrm>
                <a:off x="1830153" y="474443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01:00 pm</a:t>
                </a:r>
              </a:p>
            </p:txBody>
          </p:sp>
          <p:sp>
            <p:nvSpPr>
              <p:cNvPr id="4342" name="TextBox 4341">
                <a:extLst>
                  <a:ext uri="{FF2B5EF4-FFF2-40B4-BE49-F238E27FC236}">
                    <a16:creationId xmlns:a16="http://schemas.microsoft.com/office/drawing/2014/main" id="{921C322A-BB64-1FBE-8FE6-1B9F55B2B991}"/>
                  </a:ext>
                </a:extLst>
              </p:cNvPr>
              <p:cNvSpPr txBox="1"/>
              <p:nvPr/>
            </p:nvSpPr>
            <p:spPr>
              <a:xfrm>
                <a:off x="3944400" y="474443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25 Nov 2022</a:t>
                </a:r>
              </a:p>
            </p:txBody>
          </p:sp>
        </p:grpSp>
        <p:grpSp>
          <p:nvGrpSpPr>
            <p:cNvPr id="11" name="Group 10">
              <a:extLst>
                <a:ext uri="{FF2B5EF4-FFF2-40B4-BE49-F238E27FC236}">
                  <a16:creationId xmlns:a16="http://schemas.microsoft.com/office/drawing/2014/main" id="{94234471-2D2F-9B9E-04CD-DB45DAF4E508}"/>
                </a:ext>
              </a:extLst>
            </p:cNvPr>
            <p:cNvGrpSpPr/>
            <p:nvPr/>
          </p:nvGrpSpPr>
          <p:grpSpPr>
            <a:xfrm>
              <a:off x="6724718" y="2055687"/>
              <a:ext cx="4154147" cy="404228"/>
              <a:chOff x="6724718" y="2055687"/>
              <a:chExt cx="4154147" cy="404228"/>
            </a:xfrm>
          </p:grpSpPr>
          <p:sp>
            <p:nvSpPr>
              <p:cNvPr id="4335" name="Freeform: Shape 4334">
                <a:extLst>
                  <a:ext uri="{FF2B5EF4-FFF2-40B4-BE49-F238E27FC236}">
                    <a16:creationId xmlns:a16="http://schemas.microsoft.com/office/drawing/2014/main" id="{1F0AFB7B-0612-AE7E-0C77-B6987302C02E}"/>
                  </a:ext>
                </a:extLst>
              </p:cNvPr>
              <p:cNvSpPr/>
              <p:nvPr/>
            </p:nvSpPr>
            <p:spPr>
              <a:xfrm>
                <a:off x="6724718"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36" name="Freeform: Shape 4335">
                <a:extLst>
                  <a:ext uri="{FF2B5EF4-FFF2-40B4-BE49-F238E27FC236}">
                    <a16:creationId xmlns:a16="http://schemas.microsoft.com/office/drawing/2014/main" id="{85EA720A-1A03-2DEE-D61F-92F15DE3C2E7}"/>
                  </a:ext>
                </a:extLst>
              </p:cNvPr>
              <p:cNvSpPr/>
              <p:nvPr/>
            </p:nvSpPr>
            <p:spPr>
              <a:xfrm>
                <a:off x="8972046"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37" name="TextBox 4336">
                <a:extLst>
                  <a:ext uri="{FF2B5EF4-FFF2-40B4-BE49-F238E27FC236}">
                    <a16:creationId xmlns:a16="http://schemas.microsoft.com/office/drawing/2014/main" id="{E565FEDC-275B-8E64-17DF-F00D6C99479C}"/>
                  </a:ext>
                </a:extLst>
              </p:cNvPr>
              <p:cNvSpPr txBox="1"/>
              <p:nvPr/>
            </p:nvSpPr>
            <p:spPr>
              <a:xfrm>
                <a:off x="7240379" y="213152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01:00 pm</a:t>
                </a:r>
              </a:p>
            </p:txBody>
          </p:sp>
          <p:sp>
            <p:nvSpPr>
              <p:cNvPr id="4338" name="TextBox 4337">
                <a:extLst>
                  <a:ext uri="{FF2B5EF4-FFF2-40B4-BE49-F238E27FC236}">
                    <a16:creationId xmlns:a16="http://schemas.microsoft.com/office/drawing/2014/main" id="{02E8A38C-3388-6C02-E330-F1CC279F5C16}"/>
                  </a:ext>
                </a:extLst>
              </p:cNvPr>
              <p:cNvSpPr txBox="1"/>
              <p:nvPr/>
            </p:nvSpPr>
            <p:spPr>
              <a:xfrm>
                <a:off x="9354626" y="213152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27 Nov 2022</a:t>
                </a:r>
              </a:p>
            </p:txBody>
          </p:sp>
        </p:grpSp>
        <p:grpSp>
          <p:nvGrpSpPr>
            <p:cNvPr id="12" name="Group 11">
              <a:extLst>
                <a:ext uri="{FF2B5EF4-FFF2-40B4-BE49-F238E27FC236}">
                  <a16:creationId xmlns:a16="http://schemas.microsoft.com/office/drawing/2014/main" id="{BA87C8B5-6217-3272-C852-6E549B9B179B}"/>
                </a:ext>
              </a:extLst>
            </p:cNvPr>
            <p:cNvGrpSpPr/>
            <p:nvPr/>
          </p:nvGrpSpPr>
          <p:grpSpPr>
            <a:xfrm>
              <a:off x="6724718" y="3312842"/>
              <a:ext cx="4154147" cy="404228"/>
              <a:chOff x="6724718" y="3312842"/>
              <a:chExt cx="4154147" cy="404228"/>
            </a:xfrm>
          </p:grpSpPr>
          <p:sp>
            <p:nvSpPr>
              <p:cNvPr id="4331" name="Freeform: Shape 4330">
                <a:extLst>
                  <a:ext uri="{FF2B5EF4-FFF2-40B4-BE49-F238E27FC236}">
                    <a16:creationId xmlns:a16="http://schemas.microsoft.com/office/drawing/2014/main" id="{278536C0-5F55-F182-24FF-C67F6BCD377E}"/>
                  </a:ext>
                </a:extLst>
              </p:cNvPr>
              <p:cNvSpPr/>
              <p:nvPr/>
            </p:nvSpPr>
            <p:spPr>
              <a:xfrm>
                <a:off x="6724718"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32" name="Freeform: Shape 4331">
                <a:extLst>
                  <a:ext uri="{FF2B5EF4-FFF2-40B4-BE49-F238E27FC236}">
                    <a16:creationId xmlns:a16="http://schemas.microsoft.com/office/drawing/2014/main" id="{AF52CA6F-BC0B-82AA-F840-DAC0B57D980D}"/>
                  </a:ext>
                </a:extLst>
              </p:cNvPr>
              <p:cNvSpPr/>
              <p:nvPr/>
            </p:nvSpPr>
            <p:spPr>
              <a:xfrm>
                <a:off x="8972046"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33" name="TextBox 4332">
                <a:extLst>
                  <a:ext uri="{FF2B5EF4-FFF2-40B4-BE49-F238E27FC236}">
                    <a16:creationId xmlns:a16="http://schemas.microsoft.com/office/drawing/2014/main" id="{09B77A77-B047-8A96-ECBF-5D26AA62A1E6}"/>
                  </a:ext>
                </a:extLst>
              </p:cNvPr>
              <p:cNvSpPr txBox="1"/>
              <p:nvPr/>
            </p:nvSpPr>
            <p:spPr>
              <a:xfrm>
                <a:off x="7240380" y="3388680"/>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10:00 pm</a:t>
                </a:r>
              </a:p>
            </p:txBody>
          </p:sp>
          <p:sp>
            <p:nvSpPr>
              <p:cNvPr id="4334" name="TextBox 4333">
                <a:extLst>
                  <a:ext uri="{FF2B5EF4-FFF2-40B4-BE49-F238E27FC236}">
                    <a16:creationId xmlns:a16="http://schemas.microsoft.com/office/drawing/2014/main" id="{3B42273B-5244-D6FE-138D-26A88D7D5A7D}"/>
                  </a:ext>
                </a:extLst>
              </p:cNvPr>
              <p:cNvSpPr txBox="1"/>
              <p:nvPr/>
            </p:nvSpPr>
            <p:spPr>
              <a:xfrm>
                <a:off x="9354626" y="3388680"/>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29 Nov 2022</a:t>
                </a:r>
              </a:p>
            </p:txBody>
          </p:sp>
        </p:grpSp>
        <p:grpSp>
          <p:nvGrpSpPr>
            <p:cNvPr id="13" name="Group 12">
              <a:extLst>
                <a:ext uri="{FF2B5EF4-FFF2-40B4-BE49-F238E27FC236}">
                  <a16:creationId xmlns:a16="http://schemas.microsoft.com/office/drawing/2014/main" id="{DDD56E53-5714-9A79-DA94-4F6D17C7FA02}"/>
                </a:ext>
              </a:extLst>
            </p:cNvPr>
            <p:cNvGrpSpPr/>
            <p:nvPr/>
          </p:nvGrpSpPr>
          <p:grpSpPr>
            <a:xfrm>
              <a:off x="6724718" y="4668597"/>
              <a:ext cx="4154147" cy="404228"/>
              <a:chOff x="6724718" y="4668597"/>
              <a:chExt cx="4154147" cy="404228"/>
            </a:xfrm>
          </p:grpSpPr>
          <p:sp>
            <p:nvSpPr>
              <p:cNvPr id="4327" name="Freeform: Shape 4326">
                <a:extLst>
                  <a:ext uri="{FF2B5EF4-FFF2-40B4-BE49-F238E27FC236}">
                    <a16:creationId xmlns:a16="http://schemas.microsoft.com/office/drawing/2014/main" id="{2BA6B27E-8772-0AE3-8FF6-9CE29992F361}"/>
                  </a:ext>
                </a:extLst>
              </p:cNvPr>
              <p:cNvSpPr/>
              <p:nvPr/>
            </p:nvSpPr>
            <p:spPr>
              <a:xfrm>
                <a:off x="6724718"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28" name="Freeform: Shape 4327">
                <a:extLst>
                  <a:ext uri="{FF2B5EF4-FFF2-40B4-BE49-F238E27FC236}">
                    <a16:creationId xmlns:a16="http://schemas.microsoft.com/office/drawing/2014/main" id="{28BF4C4A-3B04-58C0-74C0-945C480E6741}"/>
                  </a:ext>
                </a:extLst>
              </p:cNvPr>
              <p:cNvSpPr/>
              <p:nvPr/>
            </p:nvSpPr>
            <p:spPr>
              <a:xfrm>
                <a:off x="8972046"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29" name="TextBox 4328">
                <a:extLst>
                  <a:ext uri="{FF2B5EF4-FFF2-40B4-BE49-F238E27FC236}">
                    <a16:creationId xmlns:a16="http://schemas.microsoft.com/office/drawing/2014/main" id="{06A1C547-83B9-354E-F3F8-DD0A67F4EAC9}"/>
                  </a:ext>
                </a:extLst>
              </p:cNvPr>
              <p:cNvSpPr txBox="1"/>
              <p:nvPr/>
            </p:nvSpPr>
            <p:spPr>
              <a:xfrm>
                <a:off x="7230761" y="4744435"/>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06:00 pm</a:t>
                </a:r>
              </a:p>
            </p:txBody>
          </p:sp>
          <p:sp>
            <p:nvSpPr>
              <p:cNvPr id="4330" name="TextBox 4329">
                <a:extLst>
                  <a:ext uri="{FF2B5EF4-FFF2-40B4-BE49-F238E27FC236}">
                    <a16:creationId xmlns:a16="http://schemas.microsoft.com/office/drawing/2014/main" id="{D3A82E57-7168-146F-42B4-2F176B180C65}"/>
                  </a:ext>
                </a:extLst>
              </p:cNvPr>
              <p:cNvSpPr txBox="1"/>
              <p:nvPr/>
            </p:nvSpPr>
            <p:spPr>
              <a:xfrm>
                <a:off x="9380274" y="4744435"/>
                <a:ext cx="109036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 Dec 2022</a:t>
                </a:r>
              </a:p>
            </p:txBody>
          </p:sp>
        </p:grpSp>
        <p:grpSp>
          <p:nvGrpSpPr>
            <p:cNvPr id="14" name="Group 13">
              <a:extLst>
                <a:ext uri="{FF2B5EF4-FFF2-40B4-BE49-F238E27FC236}">
                  <a16:creationId xmlns:a16="http://schemas.microsoft.com/office/drawing/2014/main" id="{0BB1DF5D-0516-280D-40D3-EDB6DFC300E3}"/>
                </a:ext>
              </a:extLst>
            </p:cNvPr>
            <p:cNvGrpSpPr/>
            <p:nvPr/>
          </p:nvGrpSpPr>
          <p:grpSpPr>
            <a:xfrm>
              <a:off x="811518" y="2413099"/>
              <a:ext cx="5158739" cy="580782"/>
              <a:chOff x="811518" y="2413099"/>
              <a:chExt cx="5158739" cy="580782"/>
            </a:xfrm>
            <a:solidFill>
              <a:schemeClr val="accent1">
                <a:lumMod val="60000"/>
                <a:lumOff val="40000"/>
              </a:schemeClr>
            </a:solidFill>
          </p:grpSpPr>
          <p:sp>
            <p:nvSpPr>
              <p:cNvPr id="4320" name="Freeform: Shape 4319">
                <a:extLst>
                  <a:ext uri="{FF2B5EF4-FFF2-40B4-BE49-F238E27FC236}">
                    <a16:creationId xmlns:a16="http://schemas.microsoft.com/office/drawing/2014/main" id="{D036F1CF-63C2-1A56-F3F1-B1B8ACE656F5}"/>
                  </a:ext>
                </a:extLst>
              </p:cNvPr>
              <p:cNvSpPr/>
              <p:nvPr/>
            </p:nvSpPr>
            <p:spPr>
              <a:xfrm>
                <a:off x="811518"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321" name="Group 4320">
                <a:extLst>
                  <a:ext uri="{FF2B5EF4-FFF2-40B4-BE49-F238E27FC236}">
                    <a16:creationId xmlns:a16="http://schemas.microsoft.com/office/drawing/2014/main" id="{5E231331-0F19-7204-6E15-3EF101A8BBF8}"/>
                  </a:ext>
                </a:extLst>
              </p:cNvPr>
              <p:cNvGrpSpPr/>
              <p:nvPr/>
            </p:nvGrpSpPr>
            <p:grpSpPr>
              <a:xfrm>
                <a:off x="1515007" y="2564991"/>
                <a:ext cx="900361" cy="276999"/>
                <a:chOff x="-1436059" y="1498841"/>
                <a:chExt cx="900361" cy="276999"/>
              </a:xfrm>
              <a:grpFill/>
            </p:grpSpPr>
            <p:sp>
              <p:nvSpPr>
                <p:cNvPr id="4325" name="TextBox 4324">
                  <a:extLst>
                    <a:ext uri="{FF2B5EF4-FFF2-40B4-BE49-F238E27FC236}">
                      <a16:creationId xmlns:a16="http://schemas.microsoft.com/office/drawing/2014/main" id="{2835F5F8-C011-946B-6987-82627F61D420}"/>
                    </a:ext>
                  </a:extLst>
                </p:cNvPr>
                <p:cNvSpPr txBox="1"/>
                <p:nvPr/>
              </p:nvSpPr>
              <p:spPr>
                <a:xfrm>
                  <a:off x="-1026538" y="1498841"/>
                  <a:ext cx="490840"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USA</a:t>
                  </a:r>
                </a:p>
              </p:txBody>
            </p:sp>
            <p:pic>
              <p:nvPicPr>
                <p:cNvPr id="4326" name="Picture Placeholder 144" descr="Background pattern&#10;&#10;Description automatically generated">
                  <a:extLst>
                    <a:ext uri="{FF2B5EF4-FFF2-40B4-BE49-F238E27FC236}">
                      <a16:creationId xmlns:a16="http://schemas.microsoft.com/office/drawing/2014/main" id="{2C293DCF-1F98-80A5-EC44-E9FC3B6EDE04}"/>
                    </a:ext>
                  </a:extLst>
                </p:cNvPr>
                <p:cNvPicPr>
                  <a:picLocks noChangeAspect="1"/>
                </p:cNvPicPr>
                <p:nvPr/>
              </p:nvPicPr>
              <p:blipFill>
                <a:blip r:embed="rId3">
                  <a:extLst>
                    <a:ext uri="{28A0092B-C50C-407E-A947-70E740481C1C}">
                      <a14:useLocalDpi xmlns:a14="http://schemas.microsoft.com/office/drawing/2010/main" val="0"/>
                    </a:ext>
                  </a:extLst>
                </a:blip>
                <a:srcRect r="13"/>
                <a:stretch>
                  <a:fillRect/>
                </a:stretch>
              </p:blipFill>
              <p:spPr>
                <a:xfrm>
                  <a:off x="-1436059" y="153009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322" name="Group 4321">
                <a:extLst>
                  <a:ext uri="{FF2B5EF4-FFF2-40B4-BE49-F238E27FC236}">
                    <a16:creationId xmlns:a16="http://schemas.microsoft.com/office/drawing/2014/main" id="{C26AC81A-CC6D-AF27-3E77-3766AFE82EBB}"/>
                  </a:ext>
                </a:extLst>
              </p:cNvPr>
              <p:cNvGrpSpPr/>
              <p:nvPr/>
            </p:nvGrpSpPr>
            <p:grpSpPr>
              <a:xfrm>
                <a:off x="3939143" y="2564991"/>
                <a:ext cx="1438461" cy="276999"/>
                <a:chOff x="-1436059" y="1857653"/>
                <a:chExt cx="1438461" cy="276999"/>
              </a:xfrm>
              <a:grpFill/>
            </p:grpSpPr>
            <p:sp>
              <p:nvSpPr>
                <p:cNvPr id="4323" name="TextBox 4322">
                  <a:extLst>
                    <a:ext uri="{FF2B5EF4-FFF2-40B4-BE49-F238E27FC236}">
                      <a16:creationId xmlns:a16="http://schemas.microsoft.com/office/drawing/2014/main" id="{3557BA9B-011D-87B2-D7CF-1250418330FD}"/>
                    </a:ext>
                  </a:extLst>
                </p:cNvPr>
                <p:cNvSpPr txBox="1"/>
                <p:nvPr/>
              </p:nvSpPr>
              <p:spPr>
                <a:xfrm>
                  <a:off x="-1026538" y="1857653"/>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Wales</a:t>
                  </a:r>
                </a:p>
              </p:txBody>
            </p:sp>
            <p:pic>
              <p:nvPicPr>
                <p:cNvPr id="4324" name="Picture Placeholder 148" descr="A picture containing logo&#10;&#10;Description automatically generated">
                  <a:extLst>
                    <a:ext uri="{FF2B5EF4-FFF2-40B4-BE49-F238E27FC236}">
                      <a16:creationId xmlns:a16="http://schemas.microsoft.com/office/drawing/2014/main" id="{04BFA3E3-ABE1-FBCA-4529-BB7569D5AF78}"/>
                    </a:ext>
                  </a:extLst>
                </p:cNvPr>
                <p:cNvPicPr>
                  <a:picLocks noChangeAspect="1"/>
                </p:cNvPicPr>
                <p:nvPr/>
              </p:nvPicPr>
              <p:blipFill>
                <a:blip r:embed="rId4">
                  <a:extLst>
                    <a:ext uri="{28A0092B-C50C-407E-A947-70E740481C1C}">
                      <a14:useLocalDpi xmlns:a14="http://schemas.microsoft.com/office/drawing/2010/main" val="0"/>
                    </a:ext>
                  </a:extLst>
                </a:blip>
                <a:srcRect b="-44"/>
                <a:stretch>
                  <a:fillRect/>
                </a:stretch>
              </p:blipFill>
              <p:spPr>
                <a:xfrm>
                  <a:off x="-1436059" y="1888902"/>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5" name="Group 14">
              <a:extLst>
                <a:ext uri="{FF2B5EF4-FFF2-40B4-BE49-F238E27FC236}">
                  <a16:creationId xmlns:a16="http://schemas.microsoft.com/office/drawing/2014/main" id="{DBC525A8-30CC-0069-4DEE-D1618A70FF23}"/>
                </a:ext>
              </a:extLst>
            </p:cNvPr>
            <p:cNvGrpSpPr/>
            <p:nvPr/>
          </p:nvGrpSpPr>
          <p:grpSpPr>
            <a:xfrm>
              <a:off x="811518" y="3670254"/>
              <a:ext cx="5158739" cy="580782"/>
              <a:chOff x="811518" y="3670254"/>
              <a:chExt cx="5158739" cy="580782"/>
            </a:xfrm>
            <a:solidFill>
              <a:schemeClr val="accent1">
                <a:lumMod val="60000"/>
                <a:lumOff val="40000"/>
              </a:schemeClr>
            </a:solidFill>
          </p:grpSpPr>
          <p:sp>
            <p:nvSpPr>
              <p:cNvPr id="4127" name="Freeform: Shape 4126">
                <a:extLst>
                  <a:ext uri="{FF2B5EF4-FFF2-40B4-BE49-F238E27FC236}">
                    <a16:creationId xmlns:a16="http://schemas.microsoft.com/office/drawing/2014/main" id="{6A174DE7-D872-E021-D069-8DD9A2DDAD12}"/>
                  </a:ext>
                </a:extLst>
              </p:cNvPr>
              <p:cNvSpPr/>
              <p:nvPr/>
            </p:nvSpPr>
            <p:spPr>
              <a:xfrm>
                <a:off x="811518"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92" name="Group 4191">
                <a:extLst>
                  <a:ext uri="{FF2B5EF4-FFF2-40B4-BE49-F238E27FC236}">
                    <a16:creationId xmlns:a16="http://schemas.microsoft.com/office/drawing/2014/main" id="{BE02D2C6-CA12-7F45-C546-9FF046831906}"/>
                  </a:ext>
                </a:extLst>
              </p:cNvPr>
              <p:cNvGrpSpPr/>
              <p:nvPr/>
            </p:nvGrpSpPr>
            <p:grpSpPr>
              <a:xfrm>
                <a:off x="1515007" y="3822146"/>
                <a:ext cx="1192108" cy="276999"/>
                <a:chOff x="-1661665" y="1706160"/>
                <a:chExt cx="1192108" cy="276999"/>
              </a:xfrm>
              <a:grpFill/>
            </p:grpSpPr>
            <p:sp>
              <p:nvSpPr>
                <p:cNvPr id="4254" name="TextBox 4253">
                  <a:extLst>
                    <a:ext uri="{FF2B5EF4-FFF2-40B4-BE49-F238E27FC236}">
                      <a16:creationId xmlns:a16="http://schemas.microsoft.com/office/drawing/2014/main" id="{EE63557D-8D18-911C-4338-DD0DE7535A32}"/>
                    </a:ext>
                  </a:extLst>
                </p:cNvPr>
                <p:cNvSpPr txBox="1"/>
                <p:nvPr/>
              </p:nvSpPr>
              <p:spPr>
                <a:xfrm>
                  <a:off x="-1252144" y="1706160"/>
                  <a:ext cx="782587"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Belgium</a:t>
                  </a:r>
                </a:p>
              </p:txBody>
            </p:sp>
            <p:pic>
              <p:nvPicPr>
                <p:cNvPr id="4255" name="Picture Placeholder 50" descr="Shape, background pattern&#10;&#10;Description automatically generated">
                  <a:extLst>
                    <a:ext uri="{FF2B5EF4-FFF2-40B4-BE49-F238E27FC236}">
                      <a16:creationId xmlns:a16="http://schemas.microsoft.com/office/drawing/2014/main" id="{BDCA8629-6922-93BF-7EE5-6C48FEDE768E}"/>
                    </a:ext>
                  </a:extLst>
                </p:cNvPr>
                <p:cNvPicPr>
                  <a:picLocks noChangeAspect="1"/>
                </p:cNvPicPr>
                <p:nvPr/>
              </p:nvPicPr>
              <p:blipFill>
                <a:blip r:embed="rId5">
                  <a:extLst>
                    <a:ext uri="{28A0092B-C50C-407E-A947-70E740481C1C}">
                      <a14:useLocalDpi xmlns:a14="http://schemas.microsoft.com/office/drawing/2010/main" val="0"/>
                    </a:ext>
                  </a:extLst>
                </a:blip>
                <a:srcRect b="53"/>
                <a:stretch>
                  <a:fillRect/>
                </a:stretch>
              </p:blipFill>
              <p:spPr>
                <a:xfrm>
                  <a:off x="-1661665" y="173740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51" name="Group 4250">
                <a:extLst>
                  <a:ext uri="{FF2B5EF4-FFF2-40B4-BE49-F238E27FC236}">
                    <a16:creationId xmlns:a16="http://schemas.microsoft.com/office/drawing/2014/main" id="{A407B26B-2802-1A11-2341-F20F2B2221D6}"/>
                  </a:ext>
                </a:extLst>
              </p:cNvPr>
              <p:cNvGrpSpPr/>
              <p:nvPr/>
            </p:nvGrpSpPr>
            <p:grpSpPr>
              <a:xfrm>
                <a:off x="3939143" y="3822146"/>
                <a:ext cx="1127987" cy="276999"/>
                <a:chOff x="-1661665" y="2064971"/>
                <a:chExt cx="1127987" cy="276999"/>
              </a:xfrm>
              <a:grpFill/>
            </p:grpSpPr>
            <p:sp>
              <p:nvSpPr>
                <p:cNvPr id="4252" name="TextBox 4251">
                  <a:extLst>
                    <a:ext uri="{FF2B5EF4-FFF2-40B4-BE49-F238E27FC236}">
                      <a16:creationId xmlns:a16="http://schemas.microsoft.com/office/drawing/2014/main" id="{9499C246-CED7-EDBB-BE26-F3AD52426E4A}"/>
                    </a:ext>
                  </a:extLst>
                </p:cNvPr>
                <p:cNvSpPr txBox="1"/>
                <p:nvPr/>
              </p:nvSpPr>
              <p:spPr>
                <a:xfrm>
                  <a:off x="-1252144" y="2064971"/>
                  <a:ext cx="718466"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Canada</a:t>
                  </a:r>
                </a:p>
              </p:txBody>
            </p:sp>
            <p:pic>
              <p:nvPicPr>
                <p:cNvPr id="4253" name="Picture Placeholder 53" descr="A picture containing icon&#10;&#10;Description automatically generated">
                  <a:extLst>
                    <a:ext uri="{FF2B5EF4-FFF2-40B4-BE49-F238E27FC236}">
                      <a16:creationId xmlns:a16="http://schemas.microsoft.com/office/drawing/2014/main" id="{1D77EB4F-9226-75AD-878B-73707A20DBAE}"/>
                    </a:ext>
                  </a:extLst>
                </p:cNvPr>
                <p:cNvPicPr>
                  <a:picLocks noChangeAspect="1"/>
                </p:cNvPicPr>
                <p:nvPr/>
              </p:nvPicPr>
              <p:blipFill>
                <a:blip r:embed="rId6">
                  <a:extLst>
                    <a:ext uri="{28A0092B-C50C-407E-A947-70E740481C1C}">
                      <a14:useLocalDpi xmlns:a14="http://schemas.microsoft.com/office/drawing/2010/main" val="0"/>
                    </a:ext>
                  </a:extLst>
                </a:blip>
                <a:srcRect b="-42"/>
                <a:stretch>
                  <a:fillRect/>
                </a:stretch>
              </p:blipFill>
              <p:spPr>
                <a:xfrm>
                  <a:off x="-1661665" y="209622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6" name="Group 15">
              <a:extLst>
                <a:ext uri="{FF2B5EF4-FFF2-40B4-BE49-F238E27FC236}">
                  <a16:creationId xmlns:a16="http://schemas.microsoft.com/office/drawing/2014/main" id="{B1B3E891-74A5-B8C3-E20C-459A409D6AD1}"/>
                </a:ext>
              </a:extLst>
            </p:cNvPr>
            <p:cNvGrpSpPr/>
            <p:nvPr/>
          </p:nvGrpSpPr>
          <p:grpSpPr>
            <a:xfrm>
              <a:off x="811518" y="5026009"/>
              <a:ext cx="5158739" cy="580782"/>
              <a:chOff x="811518" y="5026009"/>
              <a:chExt cx="5158739" cy="580782"/>
            </a:xfrm>
            <a:solidFill>
              <a:schemeClr val="accent1">
                <a:lumMod val="60000"/>
                <a:lumOff val="40000"/>
              </a:schemeClr>
            </a:solidFill>
          </p:grpSpPr>
          <p:sp>
            <p:nvSpPr>
              <p:cNvPr id="4120" name="Freeform: Shape 4119">
                <a:extLst>
                  <a:ext uri="{FF2B5EF4-FFF2-40B4-BE49-F238E27FC236}">
                    <a16:creationId xmlns:a16="http://schemas.microsoft.com/office/drawing/2014/main" id="{C3434F9F-1A31-D6EE-6F3D-49FDEFB9CCB9}"/>
                  </a:ext>
                </a:extLst>
              </p:cNvPr>
              <p:cNvSpPr/>
              <p:nvPr/>
            </p:nvSpPr>
            <p:spPr>
              <a:xfrm>
                <a:off x="811518"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21" name="Group 4120">
                <a:extLst>
                  <a:ext uri="{FF2B5EF4-FFF2-40B4-BE49-F238E27FC236}">
                    <a16:creationId xmlns:a16="http://schemas.microsoft.com/office/drawing/2014/main" id="{19310E45-8EB1-BE4A-82FD-FD0637A882E2}"/>
                  </a:ext>
                </a:extLst>
              </p:cNvPr>
              <p:cNvGrpSpPr/>
              <p:nvPr/>
            </p:nvGrpSpPr>
            <p:grpSpPr>
              <a:xfrm>
                <a:off x="3939143" y="5177901"/>
                <a:ext cx="1070279" cy="276999"/>
                <a:chOff x="-1533020" y="1917187"/>
                <a:chExt cx="1070279" cy="276999"/>
              </a:xfrm>
              <a:grpFill/>
            </p:grpSpPr>
            <p:sp>
              <p:nvSpPr>
                <p:cNvPr id="4125" name="TextBox 4124">
                  <a:extLst>
                    <a:ext uri="{FF2B5EF4-FFF2-40B4-BE49-F238E27FC236}">
                      <a16:creationId xmlns:a16="http://schemas.microsoft.com/office/drawing/2014/main" id="{457C8371-0416-4CE0-B9BD-FB4341C93A9E}"/>
                    </a:ext>
                  </a:extLst>
                </p:cNvPr>
                <p:cNvSpPr txBox="1"/>
                <p:nvPr/>
              </p:nvSpPr>
              <p:spPr>
                <a:xfrm>
                  <a:off x="-1123499" y="1917187"/>
                  <a:ext cx="660758"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IR Iran</a:t>
                  </a:r>
                </a:p>
              </p:txBody>
            </p:sp>
            <p:pic>
              <p:nvPicPr>
                <p:cNvPr id="4126" name="Picture Placeholder 140" descr="A picture containing text&#10;&#10;Description automatically generated">
                  <a:extLst>
                    <a:ext uri="{FF2B5EF4-FFF2-40B4-BE49-F238E27FC236}">
                      <a16:creationId xmlns:a16="http://schemas.microsoft.com/office/drawing/2014/main" id="{45C14513-A73A-655A-8DEE-8B69783AD928}"/>
                    </a:ext>
                  </a:extLst>
                </p:cNvPr>
                <p:cNvPicPr>
                  <a:picLocks noChangeAspect="1"/>
                </p:cNvPicPr>
                <p:nvPr/>
              </p:nvPicPr>
              <p:blipFill>
                <a:blip r:embed="rId7">
                  <a:extLst>
                    <a:ext uri="{28A0092B-C50C-407E-A947-70E740481C1C}">
                      <a14:useLocalDpi xmlns:a14="http://schemas.microsoft.com/office/drawing/2010/main" val="0"/>
                    </a:ext>
                  </a:extLst>
                </a:blip>
                <a:srcRect r="15"/>
                <a:stretch>
                  <a:fillRect/>
                </a:stretch>
              </p:blipFill>
              <p:spPr>
                <a:xfrm>
                  <a:off x="-1533020" y="194843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22" name="Group 4121">
                <a:extLst>
                  <a:ext uri="{FF2B5EF4-FFF2-40B4-BE49-F238E27FC236}">
                    <a16:creationId xmlns:a16="http://schemas.microsoft.com/office/drawing/2014/main" id="{950EC4B7-15C4-300D-A38F-8CB310F8DBE4}"/>
                  </a:ext>
                </a:extLst>
              </p:cNvPr>
              <p:cNvGrpSpPr/>
              <p:nvPr/>
            </p:nvGrpSpPr>
            <p:grpSpPr>
              <a:xfrm>
                <a:off x="1515007" y="5177901"/>
                <a:ext cx="1438461" cy="276999"/>
                <a:chOff x="-1533020" y="2634810"/>
                <a:chExt cx="1438461" cy="276999"/>
              </a:xfrm>
              <a:grpFill/>
            </p:grpSpPr>
            <p:sp>
              <p:nvSpPr>
                <p:cNvPr id="4123" name="TextBox 4122">
                  <a:extLst>
                    <a:ext uri="{FF2B5EF4-FFF2-40B4-BE49-F238E27FC236}">
                      <a16:creationId xmlns:a16="http://schemas.microsoft.com/office/drawing/2014/main" id="{6B4EA37E-6D16-8E6B-F2A2-76CA1BDE67D5}"/>
                    </a:ext>
                  </a:extLst>
                </p:cNvPr>
                <p:cNvSpPr txBox="1"/>
                <p:nvPr/>
              </p:nvSpPr>
              <p:spPr>
                <a:xfrm>
                  <a:off x="-1123499" y="2634810"/>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Wales</a:t>
                  </a:r>
                </a:p>
              </p:txBody>
            </p:sp>
            <p:pic>
              <p:nvPicPr>
                <p:cNvPr id="4124" name="Picture Placeholder 148" descr="A picture containing logo&#10;&#10;Description automatically generated">
                  <a:extLst>
                    <a:ext uri="{FF2B5EF4-FFF2-40B4-BE49-F238E27FC236}">
                      <a16:creationId xmlns:a16="http://schemas.microsoft.com/office/drawing/2014/main" id="{F62D9BF2-FA3F-1792-2D3E-9DC5D16811C3}"/>
                    </a:ext>
                  </a:extLst>
                </p:cNvPr>
                <p:cNvPicPr>
                  <a:picLocks noChangeAspect="1"/>
                </p:cNvPicPr>
                <p:nvPr/>
              </p:nvPicPr>
              <p:blipFill>
                <a:blip r:embed="rId4">
                  <a:extLst>
                    <a:ext uri="{28A0092B-C50C-407E-A947-70E740481C1C}">
                      <a14:useLocalDpi xmlns:a14="http://schemas.microsoft.com/office/drawing/2010/main" val="0"/>
                    </a:ext>
                  </a:extLst>
                </a:blip>
                <a:srcRect b="-44"/>
                <a:stretch>
                  <a:fillRect/>
                </a:stretch>
              </p:blipFill>
              <p:spPr>
                <a:xfrm>
                  <a:off x="-1533020" y="266605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7" name="Group 16">
              <a:extLst>
                <a:ext uri="{FF2B5EF4-FFF2-40B4-BE49-F238E27FC236}">
                  <a16:creationId xmlns:a16="http://schemas.microsoft.com/office/drawing/2014/main" id="{2987C9DD-3F6B-1C83-DCA1-089ED943BF42}"/>
                </a:ext>
              </a:extLst>
            </p:cNvPr>
            <p:cNvGrpSpPr/>
            <p:nvPr/>
          </p:nvGrpSpPr>
          <p:grpSpPr>
            <a:xfrm>
              <a:off x="6221744" y="2413099"/>
              <a:ext cx="5158739" cy="580782"/>
              <a:chOff x="6221744" y="2413099"/>
              <a:chExt cx="5158739" cy="580782"/>
            </a:xfrm>
            <a:solidFill>
              <a:schemeClr val="accent1">
                <a:lumMod val="60000"/>
                <a:lumOff val="40000"/>
              </a:schemeClr>
            </a:solidFill>
          </p:grpSpPr>
          <p:sp>
            <p:nvSpPr>
              <p:cNvPr id="4113" name="Freeform: Shape 4112">
                <a:extLst>
                  <a:ext uri="{FF2B5EF4-FFF2-40B4-BE49-F238E27FC236}">
                    <a16:creationId xmlns:a16="http://schemas.microsoft.com/office/drawing/2014/main" id="{A780BB9F-F3FB-2672-2E2A-BDC8EE6A8624}"/>
                  </a:ext>
                </a:extLst>
              </p:cNvPr>
              <p:cNvSpPr/>
              <p:nvPr/>
            </p:nvSpPr>
            <p:spPr>
              <a:xfrm>
                <a:off x="6221744"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14" name="Group 4113">
                <a:extLst>
                  <a:ext uri="{FF2B5EF4-FFF2-40B4-BE49-F238E27FC236}">
                    <a16:creationId xmlns:a16="http://schemas.microsoft.com/office/drawing/2014/main" id="{8E6192B8-570D-1EE0-9116-5FA2482E83B9}"/>
                  </a:ext>
                </a:extLst>
              </p:cNvPr>
              <p:cNvGrpSpPr/>
              <p:nvPr/>
            </p:nvGrpSpPr>
            <p:grpSpPr>
              <a:xfrm>
                <a:off x="9346775" y="2564991"/>
                <a:ext cx="1337980" cy="276999"/>
                <a:chOff x="-1685256" y="1816119"/>
                <a:chExt cx="1337980" cy="276999"/>
              </a:xfrm>
              <a:grpFill/>
            </p:grpSpPr>
            <p:sp>
              <p:nvSpPr>
                <p:cNvPr id="4118" name="TextBox 4117">
                  <a:extLst>
                    <a:ext uri="{FF2B5EF4-FFF2-40B4-BE49-F238E27FC236}">
                      <a16:creationId xmlns:a16="http://schemas.microsoft.com/office/drawing/2014/main" id="{F05AC1CA-4493-9C1C-1143-CCBDD93F3E05}"/>
                    </a:ext>
                  </a:extLst>
                </p:cNvPr>
                <p:cNvSpPr txBox="1"/>
                <p:nvPr/>
              </p:nvSpPr>
              <p:spPr>
                <a:xfrm>
                  <a:off x="-1275735" y="1816119"/>
                  <a:ext cx="928459"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Costa Rica</a:t>
                  </a:r>
                </a:p>
              </p:txBody>
            </p:sp>
            <p:pic>
              <p:nvPicPr>
                <p:cNvPr id="4119" name="Picture Placeholder 40" descr="A picture containing icon&#10;&#10;Description automatically generated">
                  <a:extLst>
                    <a:ext uri="{FF2B5EF4-FFF2-40B4-BE49-F238E27FC236}">
                      <a16:creationId xmlns:a16="http://schemas.microsoft.com/office/drawing/2014/main" id="{C06947B9-3F7B-9E78-D274-2A09AC034076}"/>
                    </a:ext>
                  </a:extLst>
                </p:cNvPr>
                <p:cNvPicPr>
                  <a:picLocks noChangeAspect="1"/>
                </p:cNvPicPr>
                <p:nvPr/>
              </p:nvPicPr>
              <p:blipFill>
                <a:blip r:embed="rId8">
                  <a:extLst>
                    <a:ext uri="{28A0092B-C50C-407E-A947-70E740481C1C}">
                      <a14:useLocalDpi xmlns:a14="http://schemas.microsoft.com/office/drawing/2010/main" val="0"/>
                    </a:ext>
                  </a:extLst>
                </a:blip>
                <a:srcRect t="1087" b="1087"/>
                <a:stretch>
                  <a:fillRect/>
                </a:stretch>
              </p:blipFill>
              <p:spPr>
                <a:xfrm>
                  <a:off x="-1685256" y="184736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15" name="Group 4114">
                <a:extLst>
                  <a:ext uri="{FF2B5EF4-FFF2-40B4-BE49-F238E27FC236}">
                    <a16:creationId xmlns:a16="http://schemas.microsoft.com/office/drawing/2014/main" id="{77029779-EC1C-8B9B-9CCB-128EFEF19FBB}"/>
                  </a:ext>
                </a:extLst>
              </p:cNvPr>
              <p:cNvGrpSpPr/>
              <p:nvPr/>
            </p:nvGrpSpPr>
            <p:grpSpPr>
              <a:xfrm>
                <a:off x="6919692" y="2564991"/>
                <a:ext cx="1438461" cy="276999"/>
                <a:chOff x="-1685256" y="2533742"/>
                <a:chExt cx="1438461" cy="276999"/>
              </a:xfrm>
              <a:grpFill/>
            </p:grpSpPr>
            <p:sp>
              <p:nvSpPr>
                <p:cNvPr id="4116" name="TextBox 4115">
                  <a:extLst>
                    <a:ext uri="{FF2B5EF4-FFF2-40B4-BE49-F238E27FC236}">
                      <a16:creationId xmlns:a16="http://schemas.microsoft.com/office/drawing/2014/main" id="{A1990FA0-89D7-5532-19DD-BB68B843CB1B}"/>
                    </a:ext>
                  </a:extLst>
                </p:cNvPr>
                <p:cNvSpPr txBox="1"/>
                <p:nvPr/>
              </p:nvSpPr>
              <p:spPr>
                <a:xfrm>
                  <a:off x="-1275735" y="2533742"/>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Japan</a:t>
                  </a:r>
                </a:p>
              </p:txBody>
            </p:sp>
            <p:pic>
              <p:nvPicPr>
                <p:cNvPr id="4117" name="Picture Placeholder 48" descr="Bubble chart&#10;&#10;Description automatically generated">
                  <a:extLst>
                    <a:ext uri="{FF2B5EF4-FFF2-40B4-BE49-F238E27FC236}">
                      <a16:creationId xmlns:a16="http://schemas.microsoft.com/office/drawing/2014/main" id="{FA33E28E-D19D-1A35-80B2-4D6350AFF3E7}"/>
                    </a:ext>
                  </a:extLst>
                </p:cNvPr>
                <p:cNvPicPr>
                  <a:picLocks noChangeAspect="1"/>
                </p:cNvPicPr>
                <p:nvPr/>
              </p:nvPicPr>
              <p:blipFill>
                <a:blip r:embed="rId9">
                  <a:extLst>
                    <a:ext uri="{28A0092B-C50C-407E-A947-70E740481C1C}">
                      <a14:useLocalDpi xmlns:a14="http://schemas.microsoft.com/office/drawing/2010/main" val="0"/>
                    </a:ext>
                  </a:extLst>
                </a:blip>
                <a:srcRect b="26"/>
                <a:stretch>
                  <a:fillRect/>
                </a:stretch>
              </p:blipFill>
              <p:spPr>
                <a:xfrm>
                  <a:off x="-1685256" y="2564991"/>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8" name="Group 17">
              <a:extLst>
                <a:ext uri="{FF2B5EF4-FFF2-40B4-BE49-F238E27FC236}">
                  <a16:creationId xmlns:a16="http://schemas.microsoft.com/office/drawing/2014/main" id="{E2EE54D2-EFC0-35D5-2204-95B82ED956F5}"/>
                </a:ext>
              </a:extLst>
            </p:cNvPr>
            <p:cNvGrpSpPr/>
            <p:nvPr/>
          </p:nvGrpSpPr>
          <p:grpSpPr>
            <a:xfrm>
              <a:off x="6221744" y="3670254"/>
              <a:ext cx="5158739" cy="580782"/>
              <a:chOff x="6221744" y="3670254"/>
              <a:chExt cx="5158739" cy="580782"/>
            </a:xfrm>
            <a:solidFill>
              <a:schemeClr val="accent1">
                <a:lumMod val="60000"/>
                <a:lumOff val="40000"/>
              </a:schemeClr>
            </a:solidFill>
          </p:grpSpPr>
          <p:sp>
            <p:nvSpPr>
              <p:cNvPr id="4295" name="Freeform: Shape 4294">
                <a:extLst>
                  <a:ext uri="{FF2B5EF4-FFF2-40B4-BE49-F238E27FC236}">
                    <a16:creationId xmlns:a16="http://schemas.microsoft.com/office/drawing/2014/main" id="{5D16938A-5D12-2F9B-DC14-9ED84BD5FBCB}"/>
                  </a:ext>
                </a:extLst>
              </p:cNvPr>
              <p:cNvSpPr/>
              <p:nvPr/>
            </p:nvSpPr>
            <p:spPr>
              <a:xfrm>
                <a:off x="6221744"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96" name="Group 4295">
                <a:extLst>
                  <a:ext uri="{FF2B5EF4-FFF2-40B4-BE49-F238E27FC236}">
                    <a16:creationId xmlns:a16="http://schemas.microsoft.com/office/drawing/2014/main" id="{E9E753EC-6081-2EE7-C237-FE1D7801B656}"/>
                  </a:ext>
                </a:extLst>
              </p:cNvPr>
              <p:cNvGrpSpPr/>
              <p:nvPr/>
            </p:nvGrpSpPr>
            <p:grpSpPr>
              <a:xfrm>
                <a:off x="9346775" y="3822146"/>
                <a:ext cx="1177680" cy="276999"/>
                <a:chOff x="-1605085" y="2000707"/>
                <a:chExt cx="1177680" cy="276999"/>
              </a:xfrm>
              <a:grpFill/>
            </p:grpSpPr>
            <p:sp>
              <p:nvSpPr>
                <p:cNvPr id="4111" name="TextBox 4110">
                  <a:extLst>
                    <a:ext uri="{FF2B5EF4-FFF2-40B4-BE49-F238E27FC236}">
                      <a16:creationId xmlns:a16="http://schemas.microsoft.com/office/drawing/2014/main" id="{1E7DBC2B-325E-88F6-E71B-38C5E8144A6A}"/>
                    </a:ext>
                  </a:extLst>
                </p:cNvPr>
                <p:cNvSpPr txBox="1"/>
                <p:nvPr/>
              </p:nvSpPr>
              <p:spPr>
                <a:xfrm>
                  <a:off x="-1195564" y="2000707"/>
                  <a:ext cx="768159"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England</a:t>
                  </a:r>
                </a:p>
              </p:txBody>
            </p:sp>
            <p:pic>
              <p:nvPicPr>
                <p:cNvPr id="4112" name="Picture Placeholder 136" descr="Logo, company name&#10;&#10;Description automatically generated">
                  <a:extLst>
                    <a:ext uri="{FF2B5EF4-FFF2-40B4-BE49-F238E27FC236}">
                      <a16:creationId xmlns:a16="http://schemas.microsoft.com/office/drawing/2014/main" id="{5D9A49A6-526D-D849-2C26-6FBB738AD6FD}"/>
                    </a:ext>
                  </a:extLst>
                </p:cNvPr>
                <p:cNvPicPr>
                  <a:picLocks noChangeAspect="1"/>
                </p:cNvPicPr>
                <p:nvPr/>
              </p:nvPicPr>
              <p:blipFill>
                <a:blip r:embed="rId10">
                  <a:extLst>
                    <a:ext uri="{28A0092B-C50C-407E-A947-70E740481C1C}">
                      <a14:useLocalDpi xmlns:a14="http://schemas.microsoft.com/office/drawing/2010/main" val="0"/>
                    </a:ext>
                  </a:extLst>
                </a:blip>
                <a:srcRect b="-8"/>
                <a:stretch>
                  <a:fillRect/>
                </a:stretch>
              </p:blipFill>
              <p:spPr>
                <a:xfrm>
                  <a:off x="-1605085" y="203195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97" name="Group 4296">
                <a:extLst>
                  <a:ext uri="{FF2B5EF4-FFF2-40B4-BE49-F238E27FC236}">
                    <a16:creationId xmlns:a16="http://schemas.microsoft.com/office/drawing/2014/main" id="{D4B0323A-EB80-9840-7804-2F9A9457AA9F}"/>
                  </a:ext>
                </a:extLst>
              </p:cNvPr>
              <p:cNvGrpSpPr/>
              <p:nvPr/>
            </p:nvGrpSpPr>
            <p:grpSpPr>
              <a:xfrm>
                <a:off x="6919692" y="3822146"/>
                <a:ext cx="1438461" cy="276999"/>
                <a:chOff x="-1605085" y="3077141"/>
                <a:chExt cx="1438461" cy="276999"/>
              </a:xfrm>
              <a:grpFill/>
            </p:grpSpPr>
            <p:sp>
              <p:nvSpPr>
                <p:cNvPr id="4109" name="TextBox 4108">
                  <a:extLst>
                    <a:ext uri="{FF2B5EF4-FFF2-40B4-BE49-F238E27FC236}">
                      <a16:creationId xmlns:a16="http://schemas.microsoft.com/office/drawing/2014/main" id="{54B96F33-4CAF-DF13-38F5-F64156DB3631}"/>
                    </a:ext>
                  </a:extLst>
                </p:cNvPr>
                <p:cNvSpPr txBox="1"/>
                <p:nvPr/>
              </p:nvSpPr>
              <p:spPr>
                <a:xfrm>
                  <a:off x="-1195564" y="3077141"/>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Wales</a:t>
                  </a:r>
                </a:p>
              </p:txBody>
            </p:sp>
            <p:pic>
              <p:nvPicPr>
                <p:cNvPr id="4110" name="Picture Placeholder 148" descr="A picture containing logo&#10;&#10;Description automatically generated">
                  <a:extLst>
                    <a:ext uri="{FF2B5EF4-FFF2-40B4-BE49-F238E27FC236}">
                      <a16:creationId xmlns:a16="http://schemas.microsoft.com/office/drawing/2014/main" id="{4AAB353A-7EBD-D36A-4E5D-4153D4BC8E8A}"/>
                    </a:ext>
                  </a:extLst>
                </p:cNvPr>
                <p:cNvPicPr>
                  <a:picLocks noChangeAspect="1"/>
                </p:cNvPicPr>
                <p:nvPr/>
              </p:nvPicPr>
              <p:blipFill>
                <a:blip r:embed="rId4">
                  <a:extLst>
                    <a:ext uri="{28A0092B-C50C-407E-A947-70E740481C1C}">
                      <a14:useLocalDpi xmlns:a14="http://schemas.microsoft.com/office/drawing/2010/main" val="0"/>
                    </a:ext>
                  </a:extLst>
                </a:blip>
                <a:srcRect b="-44"/>
                <a:stretch>
                  <a:fillRect/>
                </a:stretch>
              </p:blipFill>
              <p:spPr>
                <a:xfrm>
                  <a:off x="-1605085" y="310839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9" name="Group 18">
              <a:extLst>
                <a:ext uri="{FF2B5EF4-FFF2-40B4-BE49-F238E27FC236}">
                  <a16:creationId xmlns:a16="http://schemas.microsoft.com/office/drawing/2014/main" id="{F30CDE94-938F-CD8D-DB90-8974244CCFB1}"/>
                </a:ext>
              </a:extLst>
            </p:cNvPr>
            <p:cNvGrpSpPr/>
            <p:nvPr/>
          </p:nvGrpSpPr>
          <p:grpSpPr>
            <a:xfrm>
              <a:off x="6221744" y="5026009"/>
              <a:ext cx="5158739" cy="580782"/>
              <a:chOff x="6221744" y="5026009"/>
              <a:chExt cx="5158739" cy="580782"/>
            </a:xfrm>
            <a:solidFill>
              <a:schemeClr val="accent1">
                <a:lumMod val="60000"/>
                <a:lumOff val="40000"/>
              </a:schemeClr>
            </a:solidFill>
          </p:grpSpPr>
          <p:sp>
            <p:nvSpPr>
              <p:cNvPr id="4288" name="Freeform: Shape 4287">
                <a:extLst>
                  <a:ext uri="{FF2B5EF4-FFF2-40B4-BE49-F238E27FC236}">
                    <a16:creationId xmlns:a16="http://schemas.microsoft.com/office/drawing/2014/main" id="{0D1E6589-E95E-0B5C-5EEC-710414484BD9}"/>
                  </a:ext>
                </a:extLst>
              </p:cNvPr>
              <p:cNvSpPr/>
              <p:nvPr/>
            </p:nvSpPr>
            <p:spPr>
              <a:xfrm>
                <a:off x="6221744"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89" name="Group 4288">
                <a:extLst>
                  <a:ext uri="{FF2B5EF4-FFF2-40B4-BE49-F238E27FC236}">
                    <a16:creationId xmlns:a16="http://schemas.microsoft.com/office/drawing/2014/main" id="{EFBD1C14-1C9F-37FD-8AB8-5F3DF12B798E}"/>
                  </a:ext>
                </a:extLst>
              </p:cNvPr>
              <p:cNvGrpSpPr/>
              <p:nvPr/>
            </p:nvGrpSpPr>
            <p:grpSpPr>
              <a:xfrm>
                <a:off x="9346775" y="5177901"/>
                <a:ext cx="1192108" cy="276999"/>
                <a:chOff x="12470506" y="2523714"/>
                <a:chExt cx="1192108" cy="276999"/>
              </a:xfrm>
              <a:grpFill/>
            </p:grpSpPr>
            <p:sp>
              <p:nvSpPr>
                <p:cNvPr id="4293" name="TextBox 4292">
                  <a:extLst>
                    <a:ext uri="{FF2B5EF4-FFF2-40B4-BE49-F238E27FC236}">
                      <a16:creationId xmlns:a16="http://schemas.microsoft.com/office/drawing/2014/main" id="{4DDEB868-D33D-DCFC-D199-26AE543A05AE}"/>
                    </a:ext>
                  </a:extLst>
                </p:cNvPr>
                <p:cNvSpPr txBox="1"/>
                <p:nvPr/>
              </p:nvSpPr>
              <p:spPr>
                <a:xfrm>
                  <a:off x="12880027" y="2523714"/>
                  <a:ext cx="782587"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Belgium</a:t>
                  </a:r>
                </a:p>
              </p:txBody>
            </p:sp>
            <p:pic>
              <p:nvPicPr>
                <p:cNvPr id="4294" name="Picture Placeholder 50" descr="Shape, background pattern&#10;&#10;Description automatically generated">
                  <a:extLst>
                    <a:ext uri="{FF2B5EF4-FFF2-40B4-BE49-F238E27FC236}">
                      <a16:creationId xmlns:a16="http://schemas.microsoft.com/office/drawing/2014/main" id="{A5B9396E-1A6B-47A9-4CF1-784255AAE623}"/>
                    </a:ext>
                  </a:extLst>
                </p:cNvPr>
                <p:cNvPicPr>
                  <a:picLocks noChangeAspect="1"/>
                </p:cNvPicPr>
                <p:nvPr/>
              </p:nvPicPr>
              <p:blipFill>
                <a:blip r:embed="rId5">
                  <a:extLst>
                    <a:ext uri="{28A0092B-C50C-407E-A947-70E740481C1C}">
                      <a14:useLocalDpi xmlns:a14="http://schemas.microsoft.com/office/drawing/2010/main" val="0"/>
                    </a:ext>
                  </a:extLst>
                </a:blip>
                <a:srcRect b="53"/>
                <a:stretch>
                  <a:fillRect/>
                </a:stretch>
              </p:blipFill>
              <p:spPr>
                <a:xfrm>
                  <a:off x="12470506" y="2554963"/>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90" name="Group 4289">
                <a:extLst>
                  <a:ext uri="{FF2B5EF4-FFF2-40B4-BE49-F238E27FC236}">
                    <a16:creationId xmlns:a16="http://schemas.microsoft.com/office/drawing/2014/main" id="{29798795-F536-0A12-BC13-1C22749DDD1B}"/>
                  </a:ext>
                </a:extLst>
              </p:cNvPr>
              <p:cNvGrpSpPr/>
              <p:nvPr/>
            </p:nvGrpSpPr>
            <p:grpSpPr>
              <a:xfrm>
                <a:off x="6919692" y="5177901"/>
                <a:ext cx="1438461" cy="276999"/>
                <a:chOff x="12470506" y="3600148"/>
                <a:chExt cx="1438461" cy="276999"/>
              </a:xfrm>
              <a:grpFill/>
            </p:grpSpPr>
            <p:sp>
              <p:nvSpPr>
                <p:cNvPr id="4291" name="TextBox 4290">
                  <a:extLst>
                    <a:ext uri="{FF2B5EF4-FFF2-40B4-BE49-F238E27FC236}">
                      <a16:creationId xmlns:a16="http://schemas.microsoft.com/office/drawing/2014/main" id="{CAB4A9A9-3A9B-FDA7-1ABA-71EE1790BD38}"/>
                    </a:ext>
                  </a:extLst>
                </p:cNvPr>
                <p:cNvSpPr txBox="1"/>
                <p:nvPr/>
              </p:nvSpPr>
              <p:spPr>
                <a:xfrm>
                  <a:off x="12880027" y="3600148"/>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Croatia</a:t>
                  </a:r>
                </a:p>
              </p:txBody>
            </p:sp>
            <p:pic>
              <p:nvPicPr>
                <p:cNvPr id="4292" name="Picture Placeholder 61" descr="A picture containing shape&#10;&#10;Description automatically generated">
                  <a:extLst>
                    <a:ext uri="{FF2B5EF4-FFF2-40B4-BE49-F238E27FC236}">
                      <a16:creationId xmlns:a16="http://schemas.microsoft.com/office/drawing/2014/main" id="{E573DE8B-EA53-4303-8B1F-FF6B7D409CC7}"/>
                    </a:ext>
                  </a:extLst>
                </p:cNvPr>
                <p:cNvPicPr>
                  <a:picLocks noChangeAspect="1"/>
                </p:cNvPicPr>
                <p:nvPr/>
              </p:nvPicPr>
              <p:blipFill>
                <a:blip r:embed="rId11">
                  <a:extLst>
                    <a:ext uri="{28A0092B-C50C-407E-A947-70E740481C1C}">
                      <a14:useLocalDpi xmlns:a14="http://schemas.microsoft.com/office/drawing/2010/main" val="0"/>
                    </a:ext>
                  </a:extLst>
                </a:blip>
                <a:srcRect r="-11"/>
                <a:stretch>
                  <a:fillRect/>
                </a:stretch>
              </p:blipFill>
              <p:spPr>
                <a:xfrm>
                  <a:off x="12470506" y="363139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sp>
          <p:nvSpPr>
            <p:cNvPr id="20" name="Freeform: Shape 19">
              <a:extLst>
                <a:ext uri="{FF2B5EF4-FFF2-40B4-BE49-F238E27FC236}">
                  <a16:creationId xmlns:a16="http://schemas.microsoft.com/office/drawing/2014/main" id="{CD586505-914E-5A44-D160-57B4F441DB87}"/>
                </a:ext>
              </a:extLst>
            </p:cNvPr>
            <p:cNvSpPr/>
            <p:nvPr/>
          </p:nvSpPr>
          <p:spPr>
            <a:xfrm rot="18900000">
              <a:off x="3182313" y="2492673"/>
              <a:ext cx="417060" cy="417060"/>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1" name="TextBox 20">
              <a:extLst>
                <a:ext uri="{FF2B5EF4-FFF2-40B4-BE49-F238E27FC236}">
                  <a16:creationId xmlns:a16="http://schemas.microsoft.com/office/drawing/2014/main" id="{748466B8-DD4A-C00E-0CBA-FA583AAF1680}"/>
                </a:ext>
              </a:extLst>
            </p:cNvPr>
            <p:cNvSpPr txBox="1"/>
            <p:nvPr/>
          </p:nvSpPr>
          <p:spPr>
            <a:xfrm>
              <a:off x="3199924"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2" name="Freeform: Shape 21">
              <a:extLst>
                <a:ext uri="{FF2B5EF4-FFF2-40B4-BE49-F238E27FC236}">
                  <a16:creationId xmlns:a16="http://schemas.microsoft.com/office/drawing/2014/main" id="{1F15EB62-5231-E098-26F9-E0DC5FCFD19C}"/>
                </a:ext>
              </a:extLst>
            </p:cNvPr>
            <p:cNvSpPr/>
            <p:nvPr/>
          </p:nvSpPr>
          <p:spPr>
            <a:xfrm rot="18900000">
              <a:off x="3186706" y="3757350"/>
              <a:ext cx="408273" cy="408273"/>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3" name="TextBox 22">
              <a:extLst>
                <a:ext uri="{FF2B5EF4-FFF2-40B4-BE49-F238E27FC236}">
                  <a16:creationId xmlns:a16="http://schemas.microsoft.com/office/drawing/2014/main" id="{CCF8FE97-8367-CD8E-A5AC-154E6A0952A0}"/>
                </a:ext>
              </a:extLst>
            </p:cNvPr>
            <p:cNvSpPr txBox="1"/>
            <p:nvPr/>
          </p:nvSpPr>
          <p:spPr>
            <a:xfrm>
              <a:off x="3199924" y="383838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4" name="Freeform: Shape 23">
              <a:extLst>
                <a:ext uri="{FF2B5EF4-FFF2-40B4-BE49-F238E27FC236}">
                  <a16:creationId xmlns:a16="http://schemas.microsoft.com/office/drawing/2014/main" id="{272078D8-18A0-CD6A-BA0F-FC99A6E66455}"/>
                </a:ext>
              </a:extLst>
            </p:cNvPr>
            <p:cNvSpPr/>
            <p:nvPr/>
          </p:nvSpPr>
          <p:spPr>
            <a:xfrm rot="18900000">
              <a:off x="3185498" y="5111066"/>
              <a:ext cx="410689" cy="410689"/>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5" name="TextBox 24">
              <a:extLst>
                <a:ext uri="{FF2B5EF4-FFF2-40B4-BE49-F238E27FC236}">
                  <a16:creationId xmlns:a16="http://schemas.microsoft.com/office/drawing/2014/main" id="{D53BCA97-3B87-94E3-93C8-35C4A98D9D0F}"/>
                </a:ext>
              </a:extLst>
            </p:cNvPr>
            <p:cNvSpPr txBox="1"/>
            <p:nvPr/>
          </p:nvSpPr>
          <p:spPr>
            <a:xfrm>
              <a:off x="3199924"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6" name="Freeform: Shape 25">
              <a:extLst>
                <a:ext uri="{FF2B5EF4-FFF2-40B4-BE49-F238E27FC236}">
                  <a16:creationId xmlns:a16="http://schemas.microsoft.com/office/drawing/2014/main" id="{442B40CE-F11B-8FAF-B143-6FC8DE641FED}"/>
                </a:ext>
              </a:extLst>
            </p:cNvPr>
            <p:cNvSpPr/>
            <p:nvPr/>
          </p:nvSpPr>
          <p:spPr>
            <a:xfrm rot="18900000">
              <a:off x="8594375" y="2496142"/>
              <a:ext cx="413387" cy="413387"/>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7" name="TextBox 26">
              <a:extLst>
                <a:ext uri="{FF2B5EF4-FFF2-40B4-BE49-F238E27FC236}">
                  <a16:creationId xmlns:a16="http://schemas.microsoft.com/office/drawing/2014/main" id="{2E217841-6AE5-0D30-97BC-61C71C59FC58}"/>
                </a:ext>
              </a:extLst>
            </p:cNvPr>
            <p:cNvSpPr txBox="1"/>
            <p:nvPr/>
          </p:nvSpPr>
          <p:spPr>
            <a:xfrm>
              <a:off x="8610150"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8" name="Freeform: Shape 27">
              <a:extLst>
                <a:ext uri="{FF2B5EF4-FFF2-40B4-BE49-F238E27FC236}">
                  <a16:creationId xmlns:a16="http://schemas.microsoft.com/office/drawing/2014/main" id="{E784CC73-E493-FD38-D3EB-0A33CD4FA085}"/>
                </a:ext>
              </a:extLst>
            </p:cNvPr>
            <p:cNvSpPr/>
            <p:nvPr/>
          </p:nvSpPr>
          <p:spPr>
            <a:xfrm rot="18900000">
              <a:off x="8598414" y="3756924"/>
              <a:ext cx="405310" cy="405310"/>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9" name="TextBox 28">
              <a:extLst>
                <a:ext uri="{FF2B5EF4-FFF2-40B4-BE49-F238E27FC236}">
                  <a16:creationId xmlns:a16="http://schemas.microsoft.com/office/drawing/2014/main" id="{8F2C883C-8FEA-90E7-972F-76E3F31BCD10}"/>
                </a:ext>
              </a:extLst>
            </p:cNvPr>
            <p:cNvSpPr txBox="1"/>
            <p:nvPr/>
          </p:nvSpPr>
          <p:spPr>
            <a:xfrm>
              <a:off x="8610150" y="383584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30" name="Freeform: Shape 29">
              <a:extLst>
                <a:ext uri="{FF2B5EF4-FFF2-40B4-BE49-F238E27FC236}">
                  <a16:creationId xmlns:a16="http://schemas.microsoft.com/office/drawing/2014/main" id="{DE1643EF-6EFB-5081-47FD-12640A64F17C}"/>
                </a:ext>
              </a:extLst>
            </p:cNvPr>
            <p:cNvSpPr/>
            <p:nvPr/>
          </p:nvSpPr>
          <p:spPr>
            <a:xfrm rot="18900000">
              <a:off x="8598342" y="5112709"/>
              <a:ext cx="405454" cy="405454"/>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31" name="TextBox 30">
              <a:extLst>
                <a:ext uri="{FF2B5EF4-FFF2-40B4-BE49-F238E27FC236}">
                  <a16:creationId xmlns:a16="http://schemas.microsoft.com/office/drawing/2014/main" id="{1964CE18-36B4-6A0C-04FB-3C6FF0284523}"/>
                </a:ext>
              </a:extLst>
            </p:cNvPr>
            <p:cNvSpPr txBox="1"/>
            <p:nvPr/>
          </p:nvSpPr>
          <p:spPr>
            <a:xfrm>
              <a:off x="8610150"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grpSp>
    </p:spTree>
    <p:extLst>
      <p:ext uri="{BB962C8B-B14F-4D97-AF65-F5344CB8AC3E}">
        <p14:creationId xmlns:p14="http://schemas.microsoft.com/office/powerpoint/2010/main" val="9293201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49" name="Freeform: Shape 4248">
            <a:extLst>
              <a:ext uri="{FF2B5EF4-FFF2-40B4-BE49-F238E27FC236}">
                <a16:creationId xmlns:a16="http://schemas.microsoft.com/office/drawing/2014/main" id="{FF982429-F98B-C879-F6B5-F3D0F25E3055}"/>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50" name="Freeform: Shape 4249">
            <a:extLst>
              <a:ext uri="{FF2B5EF4-FFF2-40B4-BE49-F238E27FC236}">
                <a16:creationId xmlns:a16="http://schemas.microsoft.com/office/drawing/2014/main" id="{218E31BC-C6B6-7398-102C-6237941B71D2}"/>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r>
              <a:rPr lang="en-IN" sz="4000" dirty="0">
                <a:solidFill>
                  <a:schemeClr val="accent1"/>
                </a:solidFill>
                <a:latin typeface="Segoe UI Black" panose="020B0A02040204020203" pitchFamily="34" charset="0"/>
                <a:ea typeface="Segoe UI Black" panose="020B0A02040204020203" pitchFamily="34" charset="0"/>
              </a:rPr>
              <a:t>Education City Stadium</a:t>
            </a:r>
          </a:p>
        </p:txBody>
      </p:sp>
      <p:sp>
        <p:nvSpPr>
          <p:cNvPr id="2" name="TextBox 1">
            <a:extLst>
              <a:ext uri="{FF2B5EF4-FFF2-40B4-BE49-F238E27FC236}">
                <a16:creationId xmlns:a16="http://schemas.microsoft.com/office/drawing/2014/main" id="{26E4D02A-F6E8-FB7C-8F01-E2E751F7FCCC}"/>
              </a:ext>
            </a:extLst>
          </p:cNvPr>
          <p:cNvSpPr txBox="1"/>
          <p:nvPr/>
        </p:nvSpPr>
        <p:spPr>
          <a:xfrm>
            <a:off x="3501380" y="1880976"/>
            <a:ext cx="5189241" cy="400110"/>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sz="2000" dirty="0">
                <a:latin typeface="Segoe UI Black" panose="020B0A02040204020203" pitchFamily="34" charset="0"/>
                <a:ea typeface="Segoe UI Black" panose="020B0A02040204020203" pitchFamily="34" charset="0"/>
              </a:rPr>
              <a:t>Arabia Standard Time (AST) UTC+03:00</a:t>
            </a:r>
          </a:p>
        </p:txBody>
      </p:sp>
      <p:grpSp>
        <p:nvGrpSpPr>
          <p:cNvPr id="4298" name="Group 4297">
            <a:extLst>
              <a:ext uri="{FF2B5EF4-FFF2-40B4-BE49-F238E27FC236}">
                <a16:creationId xmlns:a16="http://schemas.microsoft.com/office/drawing/2014/main" id="{883DFC9B-F213-FF9E-6FC5-08846E3D64F5}"/>
              </a:ext>
            </a:extLst>
          </p:cNvPr>
          <p:cNvGrpSpPr/>
          <p:nvPr/>
        </p:nvGrpSpPr>
        <p:grpSpPr>
          <a:xfrm>
            <a:off x="811518" y="2445408"/>
            <a:ext cx="10568965" cy="3551104"/>
            <a:chOff x="811518" y="2055687"/>
            <a:chExt cx="10568965" cy="3551104"/>
          </a:xfrm>
        </p:grpSpPr>
        <p:grpSp>
          <p:nvGrpSpPr>
            <p:cNvPr id="4299" name="Group 4298">
              <a:extLst>
                <a:ext uri="{FF2B5EF4-FFF2-40B4-BE49-F238E27FC236}">
                  <a16:creationId xmlns:a16="http://schemas.microsoft.com/office/drawing/2014/main" id="{3522573A-EA6E-F1E4-45EE-009431D614A0}"/>
                </a:ext>
              </a:extLst>
            </p:cNvPr>
            <p:cNvGrpSpPr/>
            <p:nvPr/>
          </p:nvGrpSpPr>
          <p:grpSpPr>
            <a:xfrm>
              <a:off x="1314492" y="2055687"/>
              <a:ext cx="4154147" cy="404228"/>
              <a:chOff x="1314492" y="2055687"/>
              <a:chExt cx="4154147" cy="404228"/>
            </a:xfrm>
          </p:grpSpPr>
          <p:sp>
            <p:nvSpPr>
              <p:cNvPr id="4245" name="Freeform: Shape 4244">
                <a:extLst>
                  <a:ext uri="{FF2B5EF4-FFF2-40B4-BE49-F238E27FC236}">
                    <a16:creationId xmlns:a16="http://schemas.microsoft.com/office/drawing/2014/main" id="{91BF75B5-9BB2-DF37-95C8-9F4EAEFF3C40}"/>
                  </a:ext>
                </a:extLst>
              </p:cNvPr>
              <p:cNvSpPr/>
              <p:nvPr/>
            </p:nvSpPr>
            <p:spPr>
              <a:xfrm>
                <a:off x="1314492"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6" name="Freeform: Shape 4245">
                <a:extLst>
                  <a:ext uri="{FF2B5EF4-FFF2-40B4-BE49-F238E27FC236}">
                    <a16:creationId xmlns:a16="http://schemas.microsoft.com/office/drawing/2014/main" id="{BF15C46D-3D56-BFA5-6916-706EA71F0CCF}"/>
                  </a:ext>
                </a:extLst>
              </p:cNvPr>
              <p:cNvSpPr/>
              <p:nvPr/>
            </p:nvSpPr>
            <p:spPr>
              <a:xfrm>
                <a:off x="3561820"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7" name="TextBox 4246">
                <a:extLst>
                  <a:ext uri="{FF2B5EF4-FFF2-40B4-BE49-F238E27FC236}">
                    <a16:creationId xmlns:a16="http://schemas.microsoft.com/office/drawing/2014/main" id="{68E96555-A54D-F110-F196-B7EFC0BBB380}"/>
                  </a:ext>
                </a:extLst>
              </p:cNvPr>
              <p:cNvSpPr txBox="1"/>
              <p:nvPr/>
            </p:nvSpPr>
            <p:spPr>
              <a:xfrm>
                <a:off x="1818932" y="2131525"/>
                <a:ext cx="89800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04:00 pm</a:t>
                </a:r>
              </a:p>
            </p:txBody>
          </p:sp>
          <p:sp>
            <p:nvSpPr>
              <p:cNvPr id="4248" name="TextBox 4247">
                <a:extLst>
                  <a:ext uri="{FF2B5EF4-FFF2-40B4-BE49-F238E27FC236}">
                    <a16:creationId xmlns:a16="http://schemas.microsoft.com/office/drawing/2014/main" id="{17C17C91-7B6A-90A1-7BAA-BB80F410315B}"/>
                  </a:ext>
                </a:extLst>
              </p:cNvPr>
              <p:cNvSpPr txBox="1"/>
              <p:nvPr/>
            </p:nvSpPr>
            <p:spPr>
              <a:xfrm>
                <a:off x="3944400" y="213152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22 Nov 2022</a:t>
                </a:r>
              </a:p>
            </p:txBody>
          </p:sp>
        </p:grpSp>
        <p:grpSp>
          <p:nvGrpSpPr>
            <p:cNvPr id="4300" name="Group 4299">
              <a:extLst>
                <a:ext uri="{FF2B5EF4-FFF2-40B4-BE49-F238E27FC236}">
                  <a16:creationId xmlns:a16="http://schemas.microsoft.com/office/drawing/2014/main" id="{A2282D9B-1E0D-707E-D1A9-E79E2C29C2CF}"/>
                </a:ext>
              </a:extLst>
            </p:cNvPr>
            <p:cNvGrpSpPr/>
            <p:nvPr/>
          </p:nvGrpSpPr>
          <p:grpSpPr>
            <a:xfrm>
              <a:off x="1314492" y="3312842"/>
              <a:ext cx="4154147" cy="404228"/>
              <a:chOff x="1314492" y="3312842"/>
              <a:chExt cx="4154147" cy="404228"/>
            </a:xfrm>
          </p:grpSpPr>
          <p:sp>
            <p:nvSpPr>
              <p:cNvPr id="4241" name="Freeform: Shape 4240">
                <a:extLst>
                  <a:ext uri="{FF2B5EF4-FFF2-40B4-BE49-F238E27FC236}">
                    <a16:creationId xmlns:a16="http://schemas.microsoft.com/office/drawing/2014/main" id="{1485BC54-658C-15E7-234E-5FCA8E0AA16A}"/>
                  </a:ext>
                </a:extLst>
              </p:cNvPr>
              <p:cNvSpPr/>
              <p:nvPr/>
            </p:nvSpPr>
            <p:spPr>
              <a:xfrm>
                <a:off x="1314492"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2" name="Freeform: Shape 4241">
                <a:extLst>
                  <a:ext uri="{FF2B5EF4-FFF2-40B4-BE49-F238E27FC236}">
                    <a16:creationId xmlns:a16="http://schemas.microsoft.com/office/drawing/2014/main" id="{FE47D780-5B71-0B77-863C-14468A03B490}"/>
                  </a:ext>
                </a:extLst>
              </p:cNvPr>
              <p:cNvSpPr/>
              <p:nvPr/>
            </p:nvSpPr>
            <p:spPr>
              <a:xfrm>
                <a:off x="3561820"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3" name="TextBox 4242">
                <a:extLst>
                  <a:ext uri="{FF2B5EF4-FFF2-40B4-BE49-F238E27FC236}">
                    <a16:creationId xmlns:a16="http://schemas.microsoft.com/office/drawing/2014/main" id="{D8A11AD8-2A73-8885-148C-C90A7E57D425}"/>
                  </a:ext>
                </a:extLst>
              </p:cNvPr>
              <p:cNvSpPr txBox="1"/>
              <p:nvPr/>
            </p:nvSpPr>
            <p:spPr>
              <a:xfrm>
                <a:off x="1818932" y="3388680"/>
                <a:ext cx="89800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04:00 pm</a:t>
                </a:r>
              </a:p>
            </p:txBody>
          </p:sp>
          <p:sp>
            <p:nvSpPr>
              <p:cNvPr id="4244" name="TextBox 4243">
                <a:extLst>
                  <a:ext uri="{FF2B5EF4-FFF2-40B4-BE49-F238E27FC236}">
                    <a16:creationId xmlns:a16="http://schemas.microsoft.com/office/drawing/2014/main" id="{37044116-1679-2BCC-5341-E6AEBB434689}"/>
                  </a:ext>
                </a:extLst>
              </p:cNvPr>
              <p:cNvSpPr txBox="1"/>
              <p:nvPr/>
            </p:nvSpPr>
            <p:spPr>
              <a:xfrm>
                <a:off x="3942797" y="3388680"/>
                <a:ext cx="114486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24 Nov 2022</a:t>
                </a:r>
              </a:p>
            </p:txBody>
          </p:sp>
        </p:grpSp>
        <p:grpSp>
          <p:nvGrpSpPr>
            <p:cNvPr id="4301" name="Group 4300">
              <a:extLst>
                <a:ext uri="{FF2B5EF4-FFF2-40B4-BE49-F238E27FC236}">
                  <a16:creationId xmlns:a16="http://schemas.microsoft.com/office/drawing/2014/main" id="{6D8BEC37-15F7-D2F5-0335-7D9349F7F1C9}"/>
                </a:ext>
              </a:extLst>
            </p:cNvPr>
            <p:cNvGrpSpPr/>
            <p:nvPr/>
          </p:nvGrpSpPr>
          <p:grpSpPr>
            <a:xfrm>
              <a:off x="1314492" y="4668597"/>
              <a:ext cx="4154147" cy="404228"/>
              <a:chOff x="1314492" y="4668597"/>
              <a:chExt cx="4154147" cy="404228"/>
            </a:xfrm>
          </p:grpSpPr>
          <p:sp>
            <p:nvSpPr>
              <p:cNvPr id="4237" name="Freeform: Shape 4236">
                <a:extLst>
                  <a:ext uri="{FF2B5EF4-FFF2-40B4-BE49-F238E27FC236}">
                    <a16:creationId xmlns:a16="http://schemas.microsoft.com/office/drawing/2014/main" id="{6D145E4C-30A5-5BD3-929B-F97E10F6D431}"/>
                  </a:ext>
                </a:extLst>
              </p:cNvPr>
              <p:cNvSpPr/>
              <p:nvPr/>
            </p:nvSpPr>
            <p:spPr>
              <a:xfrm>
                <a:off x="1314492"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8" name="Freeform: Shape 4237">
                <a:extLst>
                  <a:ext uri="{FF2B5EF4-FFF2-40B4-BE49-F238E27FC236}">
                    <a16:creationId xmlns:a16="http://schemas.microsoft.com/office/drawing/2014/main" id="{A3C251D9-60D1-B840-C386-10C075F8BA72}"/>
                  </a:ext>
                </a:extLst>
              </p:cNvPr>
              <p:cNvSpPr/>
              <p:nvPr/>
            </p:nvSpPr>
            <p:spPr>
              <a:xfrm>
                <a:off x="3561820"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9" name="TextBox 4238">
                <a:extLst>
                  <a:ext uri="{FF2B5EF4-FFF2-40B4-BE49-F238E27FC236}">
                    <a16:creationId xmlns:a16="http://schemas.microsoft.com/office/drawing/2014/main" id="{0CFF0D4F-D9B3-1AE9-C9E0-948EB153F8FD}"/>
                  </a:ext>
                </a:extLst>
              </p:cNvPr>
              <p:cNvSpPr txBox="1"/>
              <p:nvPr/>
            </p:nvSpPr>
            <p:spPr>
              <a:xfrm>
                <a:off x="1818932" y="4744435"/>
                <a:ext cx="89800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04:00 pm</a:t>
                </a:r>
              </a:p>
            </p:txBody>
          </p:sp>
          <p:sp>
            <p:nvSpPr>
              <p:cNvPr id="4240" name="TextBox 4239">
                <a:extLst>
                  <a:ext uri="{FF2B5EF4-FFF2-40B4-BE49-F238E27FC236}">
                    <a16:creationId xmlns:a16="http://schemas.microsoft.com/office/drawing/2014/main" id="{F4921D8B-1467-76E5-04DE-CE74F76C8AC7}"/>
                  </a:ext>
                </a:extLst>
              </p:cNvPr>
              <p:cNvSpPr txBox="1"/>
              <p:nvPr/>
            </p:nvSpPr>
            <p:spPr>
              <a:xfrm>
                <a:off x="3944400" y="474443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26 Nov 2022</a:t>
                </a:r>
              </a:p>
            </p:txBody>
          </p:sp>
        </p:grpSp>
        <p:grpSp>
          <p:nvGrpSpPr>
            <p:cNvPr id="4302" name="Group 4301">
              <a:extLst>
                <a:ext uri="{FF2B5EF4-FFF2-40B4-BE49-F238E27FC236}">
                  <a16:creationId xmlns:a16="http://schemas.microsoft.com/office/drawing/2014/main" id="{DE3047CD-9A54-106E-D6D3-B9EF1C079756}"/>
                </a:ext>
              </a:extLst>
            </p:cNvPr>
            <p:cNvGrpSpPr/>
            <p:nvPr/>
          </p:nvGrpSpPr>
          <p:grpSpPr>
            <a:xfrm>
              <a:off x="6724718" y="2055687"/>
              <a:ext cx="4154147" cy="404228"/>
              <a:chOff x="6724718" y="2055687"/>
              <a:chExt cx="4154147" cy="404228"/>
            </a:xfrm>
          </p:grpSpPr>
          <p:sp>
            <p:nvSpPr>
              <p:cNvPr id="4233" name="Freeform: Shape 4232">
                <a:extLst>
                  <a:ext uri="{FF2B5EF4-FFF2-40B4-BE49-F238E27FC236}">
                    <a16:creationId xmlns:a16="http://schemas.microsoft.com/office/drawing/2014/main" id="{A58413EA-BCE8-3948-225E-6DE7D2F91AD5}"/>
                  </a:ext>
                </a:extLst>
              </p:cNvPr>
              <p:cNvSpPr/>
              <p:nvPr/>
            </p:nvSpPr>
            <p:spPr>
              <a:xfrm>
                <a:off x="6724718"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4" name="Freeform: Shape 4233">
                <a:extLst>
                  <a:ext uri="{FF2B5EF4-FFF2-40B4-BE49-F238E27FC236}">
                    <a16:creationId xmlns:a16="http://schemas.microsoft.com/office/drawing/2014/main" id="{9CAB1793-2908-9659-09AF-9D5467DA656E}"/>
                  </a:ext>
                </a:extLst>
              </p:cNvPr>
              <p:cNvSpPr/>
              <p:nvPr/>
            </p:nvSpPr>
            <p:spPr>
              <a:xfrm>
                <a:off x="8972046"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5" name="TextBox 4234">
                <a:extLst>
                  <a:ext uri="{FF2B5EF4-FFF2-40B4-BE49-F238E27FC236}">
                    <a16:creationId xmlns:a16="http://schemas.microsoft.com/office/drawing/2014/main" id="{977324BE-FBB1-3F09-4470-A51FED1470C4}"/>
                  </a:ext>
                </a:extLst>
              </p:cNvPr>
              <p:cNvSpPr txBox="1"/>
              <p:nvPr/>
            </p:nvSpPr>
            <p:spPr>
              <a:xfrm>
                <a:off x="7229158" y="2131525"/>
                <a:ext cx="89800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04:00 pm</a:t>
                </a:r>
              </a:p>
            </p:txBody>
          </p:sp>
          <p:sp>
            <p:nvSpPr>
              <p:cNvPr id="4236" name="TextBox 4235">
                <a:extLst>
                  <a:ext uri="{FF2B5EF4-FFF2-40B4-BE49-F238E27FC236}">
                    <a16:creationId xmlns:a16="http://schemas.microsoft.com/office/drawing/2014/main" id="{6582AE02-E5D9-B581-80D4-5A4DE3F9D523}"/>
                  </a:ext>
                </a:extLst>
              </p:cNvPr>
              <p:cNvSpPr txBox="1"/>
              <p:nvPr/>
            </p:nvSpPr>
            <p:spPr>
              <a:xfrm>
                <a:off x="9354627" y="213152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28 Nov 2022</a:t>
                </a:r>
              </a:p>
            </p:txBody>
          </p:sp>
        </p:grpSp>
        <p:grpSp>
          <p:nvGrpSpPr>
            <p:cNvPr id="4303" name="Group 4302">
              <a:extLst>
                <a:ext uri="{FF2B5EF4-FFF2-40B4-BE49-F238E27FC236}">
                  <a16:creationId xmlns:a16="http://schemas.microsoft.com/office/drawing/2014/main" id="{7ED4AA55-66C2-D32E-354D-9DA37CACE301}"/>
                </a:ext>
              </a:extLst>
            </p:cNvPr>
            <p:cNvGrpSpPr/>
            <p:nvPr/>
          </p:nvGrpSpPr>
          <p:grpSpPr>
            <a:xfrm>
              <a:off x="6724718" y="3312842"/>
              <a:ext cx="4154147" cy="404228"/>
              <a:chOff x="6724718" y="3312842"/>
              <a:chExt cx="4154147" cy="404228"/>
            </a:xfrm>
          </p:grpSpPr>
          <p:sp>
            <p:nvSpPr>
              <p:cNvPr id="4229" name="Freeform: Shape 4228">
                <a:extLst>
                  <a:ext uri="{FF2B5EF4-FFF2-40B4-BE49-F238E27FC236}">
                    <a16:creationId xmlns:a16="http://schemas.microsoft.com/office/drawing/2014/main" id="{F6A826D1-812B-6E54-6ABF-42AA4694D867}"/>
                  </a:ext>
                </a:extLst>
              </p:cNvPr>
              <p:cNvSpPr/>
              <p:nvPr/>
            </p:nvSpPr>
            <p:spPr>
              <a:xfrm>
                <a:off x="6724718"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0" name="Freeform: Shape 4229">
                <a:extLst>
                  <a:ext uri="{FF2B5EF4-FFF2-40B4-BE49-F238E27FC236}">
                    <a16:creationId xmlns:a16="http://schemas.microsoft.com/office/drawing/2014/main" id="{D358A0C0-C2B9-031B-8B28-490FA4FCD6A3}"/>
                  </a:ext>
                </a:extLst>
              </p:cNvPr>
              <p:cNvSpPr/>
              <p:nvPr/>
            </p:nvSpPr>
            <p:spPr>
              <a:xfrm>
                <a:off x="8972046"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1" name="TextBox 4230">
                <a:extLst>
                  <a:ext uri="{FF2B5EF4-FFF2-40B4-BE49-F238E27FC236}">
                    <a16:creationId xmlns:a16="http://schemas.microsoft.com/office/drawing/2014/main" id="{92D111C4-58F0-1446-D939-D4BFE97B47FE}"/>
                  </a:ext>
                </a:extLst>
              </p:cNvPr>
              <p:cNvSpPr txBox="1"/>
              <p:nvPr/>
            </p:nvSpPr>
            <p:spPr>
              <a:xfrm>
                <a:off x="7230761" y="3388680"/>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06:00 pm</a:t>
                </a:r>
              </a:p>
            </p:txBody>
          </p:sp>
          <p:sp>
            <p:nvSpPr>
              <p:cNvPr id="4232" name="TextBox 4231">
                <a:extLst>
                  <a:ext uri="{FF2B5EF4-FFF2-40B4-BE49-F238E27FC236}">
                    <a16:creationId xmlns:a16="http://schemas.microsoft.com/office/drawing/2014/main" id="{23BBEDA8-3E7C-B232-0A69-8F7D3EFC1BFB}"/>
                  </a:ext>
                </a:extLst>
              </p:cNvPr>
              <p:cNvSpPr txBox="1"/>
              <p:nvPr/>
            </p:nvSpPr>
            <p:spPr>
              <a:xfrm>
                <a:off x="9354626" y="3388680"/>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30 Nov 2022</a:t>
                </a:r>
              </a:p>
            </p:txBody>
          </p:sp>
        </p:grpSp>
        <p:grpSp>
          <p:nvGrpSpPr>
            <p:cNvPr id="4304" name="Group 4303">
              <a:extLst>
                <a:ext uri="{FF2B5EF4-FFF2-40B4-BE49-F238E27FC236}">
                  <a16:creationId xmlns:a16="http://schemas.microsoft.com/office/drawing/2014/main" id="{72FC2795-EC50-597C-74E0-2352954F533E}"/>
                </a:ext>
              </a:extLst>
            </p:cNvPr>
            <p:cNvGrpSpPr/>
            <p:nvPr/>
          </p:nvGrpSpPr>
          <p:grpSpPr>
            <a:xfrm>
              <a:off x="6724718" y="4668597"/>
              <a:ext cx="4154147" cy="404228"/>
              <a:chOff x="6724718" y="4668597"/>
              <a:chExt cx="4154147" cy="404228"/>
            </a:xfrm>
          </p:grpSpPr>
          <p:sp>
            <p:nvSpPr>
              <p:cNvPr id="4225" name="Freeform: Shape 4224">
                <a:extLst>
                  <a:ext uri="{FF2B5EF4-FFF2-40B4-BE49-F238E27FC236}">
                    <a16:creationId xmlns:a16="http://schemas.microsoft.com/office/drawing/2014/main" id="{3F3688AA-B335-7446-D2BB-4FE8BC037D2E}"/>
                  </a:ext>
                </a:extLst>
              </p:cNvPr>
              <p:cNvSpPr/>
              <p:nvPr/>
            </p:nvSpPr>
            <p:spPr>
              <a:xfrm>
                <a:off x="6724718"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26" name="Freeform: Shape 4225">
                <a:extLst>
                  <a:ext uri="{FF2B5EF4-FFF2-40B4-BE49-F238E27FC236}">
                    <a16:creationId xmlns:a16="http://schemas.microsoft.com/office/drawing/2014/main" id="{7A7A60DB-DA1F-34DA-9320-264B74CB379D}"/>
                  </a:ext>
                </a:extLst>
              </p:cNvPr>
              <p:cNvSpPr/>
              <p:nvPr/>
            </p:nvSpPr>
            <p:spPr>
              <a:xfrm>
                <a:off x="8972046"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27" name="TextBox 4226">
                <a:extLst>
                  <a:ext uri="{FF2B5EF4-FFF2-40B4-BE49-F238E27FC236}">
                    <a16:creationId xmlns:a16="http://schemas.microsoft.com/office/drawing/2014/main" id="{A2C96B7D-12D5-A63F-E108-EE14E2C983AE}"/>
                  </a:ext>
                </a:extLst>
              </p:cNvPr>
              <p:cNvSpPr txBox="1"/>
              <p:nvPr/>
            </p:nvSpPr>
            <p:spPr>
              <a:xfrm>
                <a:off x="7230761" y="4744435"/>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06:00 pm</a:t>
                </a:r>
              </a:p>
            </p:txBody>
          </p:sp>
          <p:sp>
            <p:nvSpPr>
              <p:cNvPr id="4228" name="TextBox 4227">
                <a:extLst>
                  <a:ext uri="{FF2B5EF4-FFF2-40B4-BE49-F238E27FC236}">
                    <a16:creationId xmlns:a16="http://schemas.microsoft.com/office/drawing/2014/main" id="{CCD93327-8A4F-E50B-4A45-A9F70748CE16}"/>
                  </a:ext>
                </a:extLst>
              </p:cNvPr>
              <p:cNvSpPr txBox="1"/>
              <p:nvPr/>
            </p:nvSpPr>
            <p:spPr>
              <a:xfrm>
                <a:off x="9375465" y="4744435"/>
                <a:ext cx="109998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02 Dec 2022</a:t>
                </a:r>
              </a:p>
            </p:txBody>
          </p:sp>
        </p:grpSp>
        <p:grpSp>
          <p:nvGrpSpPr>
            <p:cNvPr id="4305" name="Group 4304">
              <a:extLst>
                <a:ext uri="{FF2B5EF4-FFF2-40B4-BE49-F238E27FC236}">
                  <a16:creationId xmlns:a16="http://schemas.microsoft.com/office/drawing/2014/main" id="{D5BBE516-058A-46D5-DB9E-30951BEDA543}"/>
                </a:ext>
              </a:extLst>
            </p:cNvPr>
            <p:cNvGrpSpPr/>
            <p:nvPr/>
          </p:nvGrpSpPr>
          <p:grpSpPr>
            <a:xfrm>
              <a:off x="811518" y="2413099"/>
              <a:ext cx="5158739" cy="580782"/>
              <a:chOff x="811518" y="2413099"/>
              <a:chExt cx="5158739" cy="580782"/>
            </a:xfrm>
            <a:solidFill>
              <a:schemeClr val="accent1">
                <a:lumMod val="60000"/>
                <a:lumOff val="40000"/>
              </a:schemeClr>
            </a:solidFill>
          </p:grpSpPr>
          <p:sp>
            <p:nvSpPr>
              <p:cNvPr id="4218" name="Freeform: Shape 4217">
                <a:extLst>
                  <a:ext uri="{FF2B5EF4-FFF2-40B4-BE49-F238E27FC236}">
                    <a16:creationId xmlns:a16="http://schemas.microsoft.com/office/drawing/2014/main" id="{3616C833-3583-E8D1-AAF3-EE5C8482E80A}"/>
                  </a:ext>
                </a:extLst>
              </p:cNvPr>
              <p:cNvSpPr/>
              <p:nvPr/>
            </p:nvSpPr>
            <p:spPr>
              <a:xfrm>
                <a:off x="811518"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19" name="Group 4218">
                <a:extLst>
                  <a:ext uri="{FF2B5EF4-FFF2-40B4-BE49-F238E27FC236}">
                    <a16:creationId xmlns:a16="http://schemas.microsoft.com/office/drawing/2014/main" id="{6E75108F-3012-AD9A-7E1F-DE4A27C73259}"/>
                  </a:ext>
                </a:extLst>
              </p:cNvPr>
              <p:cNvGrpSpPr/>
              <p:nvPr/>
            </p:nvGrpSpPr>
            <p:grpSpPr>
              <a:xfrm>
                <a:off x="1515007" y="2564991"/>
                <a:ext cx="1253364" cy="276999"/>
                <a:chOff x="-928038" y="1634213"/>
                <a:chExt cx="1253364" cy="276999"/>
              </a:xfrm>
              <a:grpFill/>
            </p:grpSpPr>
            <p:sp>
              <p:nvSpPr>
                <p:cNvPr id="4223" name="TextBox 4222">
                  <a:extLst>
                    <a:ext uri="{FF2B5EF4-FFF2-40B4-BE49-F238E27FC236}">
                      <a16:creationId xmlns:a16="http://schemas.microsoft.com/office/drawing/2014/main" id="{1F9D3AE2-9007-242D-6CA1-BE74874EA90C}"/>
                    </a:ext>
                  </a:extLst>
                </p:cNvPr>
                <p:cNvSpPr txBox="1"/>
                <p:nvPr/>
              </p:nvSpPr>
              <p:spPr>
                <a:xfrm>
                  <a:off x="-521381" y="1634213"/>
                  <a:ext cx="846707"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Denmark</a:t>
                  </a:r>
                </a:p>
              </p:txBody>
            </p:sp>
            <p:pic>
              <p:nvPicPr>
                <p:cNvPr id="4224" name="Picture Placeholder 166" descr="Logo&#10;&#10;Description automatically generated">
                  <a:extLst>
                    <a:ext uri="{FF2B5EF4-FFF2-40B4-BE49-F238E27FC236}">
                      <a16:creationId xmlns:a16="http://schemas.microsoft.com/office/drawing/2014/main" id="{7FEF3833-CDA4-D1C6-3AD5-E903B812A807}"/>
                    </a:ext>
                  </a:extLst>
                </p:cNvPr>
                <p:cNvPicPr>
                  <a:picLocks noChangeAspect="1"/>
                </p:cNvPicPr>
                <p:nvPr/>
              </p:nvPicPr>
              <p:blipFill>
                <a:blip r:embed="rId3">
                  <a:extLst>
                    <a:ext uri="{28A0092B-C50C-407E-A947-70E740481C1C}">
                      <a14:useLocalDpi xmlns:a14="http://schemas.microsoft.com/office/drawing/2010/main" val="0"/>
                    </a:ext>
                  </a:extLst>
                </a:blip>
                <a:srcRect b="93"/>
                <a:stretch>
                  <a:fillRect/>
                </a:stretch>
              </p:blipFill>
              <p:spPr>
                <a:xfrm>
                  <a:off x="-928038" y="1665462"/>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20" name="Group 4219">
                <a:extLst>
                  <a:ext uri="{FF2B5EF4-FFF2-40B4-BE49-F238E27FC236}">
                    <a16:creationId xmlns:a16="http://schemas.microsoft.com/office/drawing/2014/main" id="{435D0D91-67ED-0B3E-EAE1-0B3E99E25B9B}"/>
                  </a:ext>
                </a:extLst>
              </p:cNvPr>
              <p:cNvGrpSpPr/>
              <p:nvPr/>
            </p:nvGrpSpPr>
            <p:grpSpPr>
              <a:xfrm>
                <a:off x="3939143" y="2564991"/>
                <a:ext cx="1435597" cy="276999"/>
                <a:chOff x="-928038" y="1993025"/>
                <a:chExt cx="1435597" cy="276999"/>
              </a:xfrm>
              <a:grpFill/>
            </p:grpSpPr>
            <p:sp>
              <p:nvSpPr>
                <p:cNvPr id="4221" name="TextBox 4220">
                  <a:extLst>
                    <a:ext uri="{FF2B5EF4-FFF2-40B4-BE49-F238E27FC236}">
                      <a16:creationId xmlns:a16="http://schemas.microsoft.com/office/drawing/2014/main" id="{97811D97-C895-8A54-1199-2C24B5DEAB84}"/>
                    </a:ext>
                  </a:extLst>
                </p:cNvPr>
                <p:cNvSpPr txBox="1"/>
                <p:nvPr/>
              </p:nvSpPr>
              <p:spPr>
                <a:xfrm>
                  <a:off x="-521381" y="1993025"/>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Tunisia</a:t>
                  </a:r>
                </a:p>
              </p:txBody>
            </p:sp>
            <p:pic>
              <p:nvPicPr>
                <p:cNvPr id="4222" name="Picture Placeholder 168" descr="Logo, icon&#10;&#10;Description automatically generated">
                  <a:extLst>
                    <a:ext uri="{FF2B5EF4-FFF2-40B4-BE49-F238E27FC236}">
                      <a16:creationId xmlns:a16="http://schemas.microsoft.com/office/drawing/2014/main" id="{432D8936-A1EC-B0EE-E027-610AFED8FF7F}"/>
                    </a:ext>
                  </a:extLst>
                </p:cNvPr>
                <p:cNvPicPr>
                  <a:picLocks noChangeAspect="1"/>
                </p:cNvPicPr>
                <p:nvPr/>
              </p:nvPicPr>
              <p:blipFill>
                <a:blip r:embed="rId4">
                  <a:extLst>
                    <a:ext uri="{28A0092B-C50C-407E-A947-70E740481C1C}">
                      <a14:useLocalDpi xmlns:a14="http://schemas.microsoft.com/office/drawing/2010/main" val="0"/>
                    </a:ext>
                  </a:extLst>
                </a:blip>
                <a:srcRect b="-50"/>
                <a:stretch>
                  <a:fillRect/>
                </a:stretch>
              </p:blipFill>
              <p:spPr>
                <a:xfrm>
                  <a:off x="-928038" y="202427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6" name="Group 4305">
              <a:extLst>
                <a:ext uri="{FF2B5EF4-FFF2-40B4-BE49-F238E27FC236}">
                  <a16:creationId xmlns:a16="http://schemas.microsoft.com/office/drawing/2014/main" id="{8F3C1657-2AE0-2134-80CC-B50D2B14CB70}"/>
                </a:ext>
              </a:extLst>
            </p:cNvPr>
            <p:cNvGrpSpPr/>
            <p:nvPr/>
          </p:nvGrpSpPr>
          <p:grpSpPr>
            <a:xfrm>
              <a:off x="811518" y="3670254"/>
              <a:ext cx="5158739" cy="580782"/>
              <a:chOff x="811518" y="3670254"/>
              <a:chExt cx="5158739" cy="580782"/>
            </a:xfrm>
            <a:solidFill>
              <a:schemeClr val="accent1">
                <a:lumMod val="60000"/>
                <a:lumOff val="40000"/>
              </a:schemeClr>
            </a:solidFill>
          </p:grpSpPr>
          <p:sp>
            <p:nvSpPr>
              <p:cNvPr id="4211" name="Freeform: Shape 4210">
                <a:extLst>
                  <a:ext uri="{FF2B5EF4-FFF2-40B4-BE49-F238E27FC236}">
                    <a16:creationId xmlns:a16="http://schemas.microsoft.com/office/drawing/2014/main" id="{18C08D4B-0B0A-24F6-C7EE-7EFFC2FEADD0}"/>
                  </a:ext>
                </a:extLst>
              </p:cNvPr>
              <p:cNvSpPr/>
              <p:nvPr/>
            </p:nvSpPr>
            <p:spPr>
              <a:xfrm>
                <a:off x="811518"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12" name="Group 4211">
                <a:extLst>
                  <a:ext uri="{FF2B5EF4-FFF2-40B4-BE49-F238E27FC236}">
                    <a16:creationId xmlns:a16="http://schemas.microsoft.com/office/drawing/2014/main" id="{B93594C9-FF30-C777-92A9-87C0B6F9D8A5}"/>
                  </a:ext>
                </a:extLst>
              </p:cNvPr>
              <p:cNvGrpSpPr/>
              <p:nvPr/>
            </p:nvGrpSpPr>
            <p:grpSpPr>
              <a:xfrm>
                <a:off x="1515007" y="3822146"/>
                <a:ext cx="1213398" cy="276999"/>
                <a:chOff x="-973375" y="1897552"/>
                <a:chExt cx="1213398" cy="276999"/>
              </a:xfrm>
              <a:grpFill/>
            </p:grpSpPr>
            <p:sp>
              <p:nvSpPr>
                <p:cNvPr id="4216" name="TextBox 4215">
                  <a:extLst>
                    <a:ext uri="{FF2B5EF4-FFF2-40B4-BE49-F238E27FC236}">
                      <a16:creationId xmlns:a16="http://schemas.microsoft.com/office/drawing/2014/main" id="{E8539A07-4766-3EBB-9603-58436B20E9E2}"/>
                    </a:ext>
                  </a:extLst>
                </p:cNvPr>
                <p:cNvSpPr txBox="1"/>
                <p:nvPr/>
              </p:nvSpPr>
              <p:spPr>
                <a:xfrm>
                  <a:off x="-563851" y="1897552"/>
                  <a:ext cx="803874"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Uruguay</a:t>
                  </a:r>
                </a:p>
              </p:txBody>
            </p:sp>
            <p:pic>
              <p:nvPicPr>
                <p:cNvPr id="4217" name="Picture Placeholder 120" descr="A picture containing logo&#10;&#10;Description automatically generated">
                  <a:extLst>
                    <a:ext uri="{FF2B5EF4-FFF2-40B4-BE49-F238E27FC236}">
                      <a16:creationId xmlns:a16="http://schemas.microsoft.com/office/drawing/2014/main" id="{A2D7B1C1-5DA8-8AC3-CFA7-4AF750C12C6F}"/>
                    </a:ext>
                  </a:extLst>
                </p:cNvPr>
                <p:cNvPicPr>
                  <a:picLocks noChangeAspect="1"/>
                </p:cNvPicPr>
                <p:nvPr/>
              </p:nvPicPr>
              <p:blipFill>
                <a:blip r:embed="rId5">
                  <a:extLst>
                    <a:ext uri="{28A0092B-C50C-407E-A947-70E740481C1C}">
                      <a14:useLocalDpi xmlns:a14="http://schemas.microsoft.com/office/drawing/2010/main" val="0"/>
                    </a:ext>
                  </a:extLst>
                </a:blip>
                <a:srcRect b="-27"/>
                <a:stretch>
                  <a:fillRect/>
                </a:stretch>
              </p:blipFill>
              <p:spPr>
                <a:xfrm>
                  <a:off x="-973375" y="1928801"/>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13" name="Group 4212">
                <a:extLst>
                  <a:ext uri="{FF2B5EF4-FFF2-40B4-BE49-F238E27FC236}">
                    <a16:creationId xmlns:a16="http://schemas.microsoft.com/office/drawing/2014/main" id="{7883409F-17D0-2CE3-FAE3-F6E53AFAF90E}"/>
                  </a:ext>
                </a:extLst>
              </p:cNvPr>
              <p:cNvGrpSpPr/>
              <p:nvPr/>
            </p:nvGrpSpPr>
            <p:grpSpPr>
              <a:xfrm>
                <a:off x="3939143" y="3749576"/>
                <a:ext cx="1723902" cy="318320"/>
                <a:chOff x="-973375" y="2183794"/>
                <a:chExt cx="1723902" cy="318320"/>
              </a:xfrm>
              <a:grpFill/>
            </p:grpSpPr>
            <p:sp>
              <p:nvSpPr>
                <p:cNvPr id="4214" name="TextBox 4213">
                  <a:extLst>
                    <a:ext uri="{FF2B5EF4-FFF2-40B4-BE49-F238E27FC236}">
                      <a16:creationId xmlns:a16="http://schemas.microsoft.com/office/drawing/2014/main" id="{CFE76F78-A060-D45E-E037-9A149012E0C0}"/>
                    </a:ext>
                  </a:extLst>
                </p:cNvPr>
                <p:cNvSpPr txBox="1"/>
                <p:nvPr/>
              </p:nvSpPr>
              <p:spPr>
                <a:xfrm>
                  <a:off x="-563852" y="2183794"/>
                  <a:ext cx="1314379" cy="276999"/>
                </a:xfrm>
                <a:prstGeom prst="rect">
                  <a:avLst/>
                </a:prstGeom>
                <a:noFill/>
              </p:spPr>
              <p:txBody>
                <a:bodyPr wrap="square" rtlCol="0">
                  <a:spAutoFit/>
                </a:bodyPr>
                <a:lstStyle/>
                <a:p>
                  <a:r>
                    <a:rPr lang="en-IN" sz="1200" b="1" dirty="0">
                      <a:solidFill>
                        <a:schemeClr val="bg1"/>
                      </a:solidFill>
                      <a:latin typeface="Segoe"/>
                      <a:ea typeface="Segoe UI Black" panose="020B0A02040204020203" pitchFamily="34" charset="0"/>
                    </a:rPr>
                    <a:t>Korea Republic</a:t>
                  </a:r>
                </a:p>
              </p:txBody>
            </p:sp>
            <p:pic>
              <p:nvPicPr>
                <p:cNvPr id="4215" name="Picture Placeholder 122" descr="Logo&#10;&#10;Description automatically generated with medium confidence">
                  <a:extLst>
                    <a:ext uri="{FF2B5EF4-FFF2-40B4-BE49-F238E27FC236}">
                      <a16:creationId xmlns:a16="http://schemas.microsoft.com/office/drawing/2014/main" id="{E58A1006-D730-CA5E-9A6F-BDB9E2E111F3}"/>
                    </a:ext>
                  </a:extLst>
                </p:cNvPr>
                <p:cNvPicPr>
                  <a:picLocks noChangeAspect="1"/>
                </p:cNvPicPr>
                <p:nvPr/>
              </p:nvPicPr>
              <p:blipFill>
                <a:blip r:embed="rId6">
                  <a:extLst>
                    <a:ext uri="{28A0092B-C50C-407E-A947-70E740481C1C}">
                      <a14:useLocalDpi xmlns:a14="http://schemas.microsoft.com/office/drawing/2010/main" val="0"/>
                    </a:ext>
                  </a:extLst>
                </a:blip>
                <a:srcRect b="93"/>
                <a:stretch>
                  <a:fillRect/>
                </a:stretch>
              </p:blipFill>
              <p:spPr>
                <a:xfrm>
                  <a:off x="-973375" y="2287613"/>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7" name="Group 4306">
              <a:extLst>
                <a:ext uri="{FF2B5EF4-FFF2-40B4-BE49-F238E27FC236}">
                  <a16:creationId xmlns:a16="http://schemas.microsoft.com/office/drawing/2014/main" id="{0201D6A4-4D73-44C4-BF37-08008CC9A559}"/>
                </a:ext>
              </a:extLst>
            </p:cNvPr>
            <p:cNvGrpSpPr/>
            <p:nvPr/>
          </p:nvGrpSpPr>
          <p:grpSpPr>
            <a:xfrm>
              <a:off x="811518" y="5026009"/>
              <a:ext cx="5158739" cy="580782"/>
              <a:chOff x="811518" y="5026009"/>
              <a:chExt cx="5158739" cy="580782"/>
            </a:xfrm>
            <a:solidFill>
              <a:schemeClr val="accent1">
                <a:lumMod val="60000"/>
                <a:lumOff val="40000"/>
              </a:schemeClr>
            </a:solidFill>
          </p:grpSpPr>
          <p:sp>
            <p:nvSpPr>
              <p:cNvPr id="4204" name="Freeform: Shape 4203">
                <a:extLst>
                  <a:ext uri="{FF2B5EF4-FFF2-40B4-BE49-F238E27FC236}">
                    <a16:creationId xmlns:a16="http://schemas.microsoft.com/office/drawing/2014/main" id="{9F6FBE14-3656-A575-967B-46E269D3FF0D}"/>
                  </a:ext>
                </a:extLst>
              </p:cNvPr>
              <p:cNvSpPr/>
              <p:nvPr/>
            </p:nvSpPr>
            <p:spPr>
              <a:xfrm>
                <a:off x="811518"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05" name="Group 4204">
                <a:extLst>
                  <a:ext uri="{FF2B5EF4-FFF2-40B4-BE49-F238E27FC236}">
                    <a16:creationId xmlns:a16="http://schemas.microsoft.com/office/drawing/2014/main" id="{9E615DFC-8D78-FCD2-DA99-C4DCA0BE74A1}"/>
                  </a:ext>
                </a:extLst>
              </p:cNvPr>
              <p:cNvGrpSpPr/>
              <p:nvPr/>
            </p:nvGrpSpPr>
            <p:grpSpPr>
              <a:xfrm>
                <a:off x="3939143" y="5177901"/>
                <a:ext cx="1506738" cy="276999"/>
                <a:chOff x="-969232" y="2262949"/>
                <a:chExt cx="1506738" cy="276999"/>
              </a:xfrm>
              <a:grpFill/>
            </p:grpSpPr>
            <p:sp>
              <p:nvSpPr>
                <p:cNvPr id="4209" name="TextBox 4208">
                  <a:extLst>
                    <a:ext uri="{FF2B5EF4-FFF2-40B4-BE49-F238E27FC236}">
                      <a16:creationId xmlns:a16="http://schemas.microsoft.com/office/drawing/2014/main" id="{28710535-B0FE-F2B5-6FF7-FD61175E0EF0}"/>
                    </a:ext>
                  </a:extLst>
                </p:cNvPr>
                <p:cNvSpPr txBox="1"/>
                <p:nvPr/>
              </p:nvSpPr>
              <p:spPr>
                <a:xfrm>
                  <a:off x="-565681" y="2262949"/>
                  <a:ext cx="1103187"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Saudi Arabia</a:t>
                  </a:r>
                </a:p>
              </p:txBody>
            </p:sp>
            <p:pic>
              <p:nvPicPr>
                <p:cNvPr id="4210" name="Picture Placeholder 156" descr="Text&#10;&#10;Description automatically generated">
                  <a:extLst>
                    <a:ext uri="{FF2B5EF4-FFF2-40B4-BE49-F238E27FC236}">
                      <a16:creationId xmlns:a16="http://schemas.microsoft.com/office/drawing/2014/main" id="{B179376D-A31F-25F3-117B-10BCB72297B8}"/>
                    </a:ext>
                  </a:extLst>
                </p:cNvPr>
                <p:cNvPicPr>
                  <a:picLocks noChangeAspect="1"/>
                </p:cNvPicPr>
                <p:nvPr/>
              </p:nvPicPr>
              <p:blipFill>
                <a:blip r:embed="rId7">
                  <a:extLst>
                    <a:ext uri="{28A0092B-C50C-407E-A947-70E740481C1C}">
                      <a14:useLocalDpi xmlns:a14="http://schemas.microsoft.com/office/drawing/2010/main" val="0"/>
                    </a:ext>
                  </a:extLst>
                </a:blip>
                <a:srcRect b="26"/>
                <a:stretch>
                  <a:fillRect/>
                </a:stretch>
              </p:blipFill>
              <p:spPr>
                <a:xfrm>
                  <a:off x="-969232" y="229419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06" name="Group 4205">
                <a:extLst>
                  <a:ext uri="{FF2B5EF4-FFF2-40B4-BE49-F238E27FC236}">
                    <a16:creationId xmlns:a16="http://schemas.microsoft.com/office/drawing/2014/main" id="{BBC96E28-0BAF-B401-08A9-A475720AD4D4}"/>
                  </a:ext>
                </a:extLst>
              </p:cNvPr>
              <p:cNvGrpSpPr/>
              <p:nvPr/>
            </p:nvGrpSpPr>
            <p:grpSpPr>
              <a:xfrm>
                <a:off x="1515007" y="5177901"/>
                <a:ext cx="1432491" cy="276999"/>
                <a:chOff x="-969232" y="2980572"/>
                <a:chExt cx="1432491" cy="276999"/>
              </a:xfrm>
              <a:grpFill/>
            </p:grpSpPr>
            <p:sp>
              <p:nvSpPr>
                <p:cNvPr id="4207" name="TextBox 4206">
                  <a:extLst>
                    <a:ext uri="{FF2B5EF4-FFF2-40B4-BE49-F238E27FC236}">
                      <a16:creationId xmlns:a16="http://schemas.microsoft.com/office/drawing/2014/main" id="{98AC1F74-CCCC-7B09-48BE-37CE4311057B}"/>
                    </a:ext>
                  </a:extLst>
                </p:cNvPr>
                <p:cNvSpPr txBox="1"/>
                <p:nvPr/>
              </p:nvSpPr>
              <p:spPr>
                <a:xfrm>
                  <a:off x="-565681" y="2980572"/>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Poland</a:t>
                  </a:r>
                </a:p>
              </p:txBody>
            </p:sp>
            <p:pic>
              <p:nvPicPr>
                <p:cNvPr id="4208" name="Picture Placeholder 160" descr="Shape&#10;&#10;Description automatically generated">
                  <a:extLst>
                    <a:ext uri="{FF2B5EF4-FFF2-40B4-BE49-F238E27FC236}">
                      <a16:creationId xmlns:a16="http://schemas.microsoft.com/office/drawing/2014/main" id="{60CCF1D2-D8C0-BE15-3113-ED81042055BD}"/>
                    </a:ext>
                  </a:extLst>
                </p:cNvPr>
                <p:cNvPicPr>
                  <a:picLocks noChangeAspect="1"/>
                </p:cNvPicPr>
                <p:nvPr/>
              </p:nvPicPr>
              <p:blipFill>
                <a:blip r:embed="rId8">
                  <a:extLst>
                    <a:ext uri="{28A0092B-C50C-407E-A947-70E740481C1C}">
                      <a14:useLocalDpi xmlns:a14="http://schemas.microsoft.com/office/drawing/2010/main" val="0"/>
                    </a:ext>
                  </a:extLst>
                </a:blip>
                <a:srcRect t="3043" b="3043"/>
                <a:stretch>
                  <a:fillRect/>
                </a:stretch>
              </p:blipFill>
              <p:spPr>
                <a:xfrm>
                  <a:off x="-969232" y="3011821"/>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8" name="Group 4307">
              <a:extLst>
                <a:ext uri="{FF2B5EF4-FFF2-40B4-BE49-F238E27FC236}">
                  <a16:creationId xmlns:a16="http://schemas.microsoft.com/office/drawing/2014/main" id="{0594865E-CBA7-E4F9-EB3D-596B6C002444}"/>
                </a:ext>
              </a:extLst>
            </p:cNvPr>
            <p:cNvGrpSpPr/>
            <p:nvPr/>
          </p:nvGrpSpPr>
          <p:grpSpPr>
            <a:xfrm>
              <a:off x="6221744" y="2413099"/>
              <a:ext cx="5158739" cy="580782"/>
              <a:chOff x="6221744" y="2413099"/>
              <a:chExt cx="5158739" cy="580782"/>
            </a:xfrm>
            <a:solidFill>
              <a:schemeClr val="accent1">
                <a:lumMod val="60000"/>
                <a:lumOff val="40000"/>
              </a:schemeClr>
            </a:solidFill>
          </p:grpSpPr>
          <p:sp>
            <p:nvSpPr>
              <p:cNvPr id="4197" name="Freeform: Shape 4196">
                <a:extLst>
                  <a:ext uri="{FF2B5EF4-FFF2-40B4-BE49-F238E27FC236}">
                    <a16:creationId xmlns:a16="http://schemas.microsoft.com/office/drawing/2014/main" id="{5C83AA30-9AD9-AAC4-5045-7686929F3CD8}"/>
                  </a:ext>
                </a:extLst>
              </p:cNvPr>
              <p:cNvSpPr/>
              <p:nvPr/>
            </p:nvSpPr>
            <p:spPr>
              <a:xfrm>
                <a:off x="6221744"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98" name="Group 4197">
                <a:extLst>
                  <a:ext uri="{FF2B5EF4-FFF2-40B4-BE49-F238E27FC236}">
                    <a16:creationId xmlns:a16="http://schemas.microsoft.com/office/drawing/2014/main" id="{8055D5DA-CC90-E5CB-1CF0-CD5D54C95D27}"/>
                  </a:ext>
                </a:extLst>
              </p:cNvPr>
              <p:cNvGrpSpPr/>
              <p:nvPr/>
            </p:nvGrpSpPr>
            <p:grpSpPr>
              <a:xfrm>
                <a:off x="9346775" y="2564991"/>
                <a:ext cx="1055855" cy="276999"/>
                <a:chOff x="-1038514" y="1558255"/>
                <a:chExt cx="1055855" cy="276999"/>
              </a:xfrm>
              <a:grpFill/>
            </p:grpSpPr>
            <p:sp>
              <p:nvSpPr>
                <p:cNvPr id="4202" name="TextBox 4201">
                  <a:extLst>
                    <a:ext uri="{FF2B5EF4-FFF2-40B4-BE49-F238E27FC236}">
                      <a16:creationId xmlns:a16="http://schemas.microsoft.com/office/drawing/2014/main" id="{03E856F1-C13A-624C-D18E-CEB4B2A5B410}"/>
                    </a:ext>
                  </a:extLst>
                </p:cNvPr>
                <p:cNvSpPr txBox="1"/>
                <p:nvPr/>
              </p:nvSpPr>
              <p:spPr>
                <a:xfrm>
                  <a:off x="-628990" y="1558255"/>
                  <a:ext cx="646331"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Ghana</a:t>
                  </a:r>
                </a:p>
              </p:txBody>
            </p:sp>
            <p:pic>
              <p:nvPicPr>
                <p:cNvPr id="4203" name="Picture Placeholder 118" descr="A picture containing icon&#10;&#10;Description automatically generated">
                  <a:extLst>
                    <a:ext uri="{FF2B5EF4-FFF2-40B4-BE49-F238E27FC236}">
                      <a16:creationId xmlns:a16="http://schemas.microsoft.com/office/drawing/2014/main" id="{4E3C7ECF-BE29-D38E-619E-AD75DC45C043}"/>
                    </a:ext>
                  </a:extLst>
                </p:cNvPr>
                <p:cNvPicPr>
                  <a:picLocks noChangeAspect="1"/>
                </p:cNvPicPr>
                <p:nvPr/>
              </p:nvPicPr>
              <p:blipFill>
                <a:blip r:embed="rId9">
                  <a:extLst>
                    <a:ext uri="{28A0092B-C50C-407E-A947-70E740481C1C}">
                      <a14:useLocalDpi xmlns:a14="http://schemas.microsoft.com/office/drawing/2010/main" val="0"/>
                    </a:ext>
                  </a:extLst>
                </a:blip>
                <a:srcRect b="91"/>
                <a:stretch>
                  <a:fillRect/>
                </a:stretch>
              </p:blipFill>
              <p:spPr>
                <a:xfrm>
                  <a:off x="-1038514" y="158950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99" name="Group 4198">
                <a:extLst>
                  <a:ext uri="{FF2B5EF4-FFF2-40B4-BE49-F238E27FC236}">
                    <a16:creationId xmlns:a16="http://schemas.microsoft.com/office/drawing/2014/main" id="{B002AD43-5046-1E38-13CF-602AB9263246}"/>
                  </a:ext>
                </a:extLst>
              </p:cNvPr>
              <p:cNvGrpSpPr/>
              <p:nvPr/>
            </p:nvGrpSpPr>
            <p:grpSpPr>
              <a:xfrm>
                <a:off x="6797494" y="2564991"/>
                <a:ext cx="1737764" cy="276999"/>
                <a:chOff x="-1038514" y="2275878"/>
                <a:chExt cx="1737764" cy="276999"/>
              </a:xfrm>
              <a:grpFill/>
            </p:grpSpPr>
            <p:sp>
              <p:nvSpPr>
                <p:cNvPr id="4200" name="TextBox 4199">
                  <a:extLst>
                    <a:ext uri="{FF2B5EF4-FFF2-40B4-BE49-F238E27FC236}">
                      <a16:creationId xmlns:a16="http://schemas.microsoft.com/office/drawing/2014/main" id="{570F6CA1-E824-5A39-4B28-B65D8B44FF3B}"/>
                    </a:ext>
                  </a:extLst>
                </p:cNvPr>
                <p:cNvSpPr txBox="1"/>
                <p:nvPr/>
              </p:nvSpPr>
              <p:spPr>
                <a:xfrm>
                  <a:off x="-628991" y="2275878"/>
                  <a:ext cx="1328241"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Korea Republic</a:t>
                  </a:r>
                </a:p>
              </p:txBody>
            </p:sp>
            <p:pic>
              <p:nvPicPr>
                <p:cNvPr id="4201" name="Picture Placeholder 122" descr="Logo&#10;&#10;Description automatically generated with medium confidence">
                  <a:extLst>
                    <a:ext uri="{FF2B5EF4-FFF2-40B4-BE49-F238E27FC236}">
                      <a16:creationId xmlns:a16="http://schemas.microsoft.com/office/drawing/2014/main" id="{E342E5C7-EF16-500B-378A-4B2C4F663F76}"/>
                    </a:ext>
                  </a:extLst>
                </p:cNvPr>
                <p:cNvPicPr>
                  <a:picLocks noChangeAspect="1"/>
                </p:cNvPicPr>
                <p:nvPr/>
              </p:nvPicPr>
              <p:blipFill>
                <a:blip r:embed="rId6">
                  <a:extLst>
                    <a:ext uri="{28A0092B-C50C-407E-A947-70E740481C1C}">
                      <a14:useLocalDpi xmlns:a14="http://schemas.microsoft.com/office/drawing/2010/main" val="0"/>
                    </a:ext>
                  </a:extLst>
                </a:blip>
                <a:srcRect b="93"/>
                <a:stretch>
                  <a:fillRect/>
                </a:stretch>
              </p:blipFill>
              <p:spPr>
                <a:xfrm>
                  <a:off x="-1038514" y="230712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9" name="Group 4308">
              <a:extLst>
                <a:ext uri="{FF2B5EF4-FFF2-40B4-BE49-F238E27FC236}">
                  <a16:creationId xmlns:a16="http://schemas.microsoft.com/office/drawing/2014/main" id="{18585CBB-2566-F6B9-1A30-AB9B58456C02}"/>
                </a:ext>
              </a:extLst>
            </p:cNvPr>
            <p:cNvGrpSpPr/>
            <p:nvPr/>
          </p:nvGrpSpPr>
          <p:grpSpPr>
            <a:xfrm>
              <a:off x="6221744" y="3670254"/>
              <a:ext cx="5158739" cy="580782"/>
              <a:chOff x="6221744" y="3670254"/>
              <a:chExt cx="5158739" cy="580782"/>
            </a:xfrm>
            <a:solidFill>
              <a:schemeClr val="accent1">
                <a:lumMod val="60000"/>
                <a:lumOff val="40000"/>
              </a:schemeClr>
            </a:solidFill>
          </p:grpSpPr>
          <p:sp>
            <p:nvSpPr>
              <p:cNvPr id="4107" name="Freeform: Shape 4106">
                <a:extLst>
                  <a:ext uri="{FF2B5EF4-FFF2-40B4-BE49-F238E27FC236}">
                    <a16:creationId xmlns:a16="http://schemas.microsoft.com/office/drawing/2014/main" id="{B587038B-BAEC-4537-5071-26B112E133E5}"/>
                  </a:ext>
                </a:extLst>
              </p:cNvPr>
              <p:cNvSpPr/>
              <p:nvPr/>
            </p:nvSpPr>
            <p:spPr>
              <a:xfrm>
                <a:off x="6221744"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08" name="Group 4107">
                <a:extLst>
                  <a:ext uri="{FF2B5EF4-FFF2-40B4-BE49-F238E27FC236}">
                    <a16:creationId xmlns:a16="http://schemas.microsoft.com/office/drawing/2014/main" id="{BEBDB66D-34B5-7BF1-0178-7B61E24AB69C}"/>
                  </a:ext>
                </a:extLst>
              </p:cNvPr>
              <p:cNvGrpSpPr/>
              <p:nvPr/>
            </p:nvGrpSpPr>
            <p:grpSpPr>
              <a:xfrm>
                <a:off x="9346775" y="3822146"/>
                <a:ext cx="1065812" cy="276999"/>
                <a:chOff x="-981679" y="702254"/>
                <a:chExt cx="1065812" cy="276999"/>
              </a:xfrm>
              <a:grpFill/>
            </p:grpSpPr>
            <p:sp>
              <p:nvSpPr>
                <p:cNvPr id="4195" name="TextBox 4194">
                  <a:extLst>
                    <a:ext uri="{FF2B5EF4-FFF2-40B4-BE49-F238E27FC236}">
                      <a16:creationId xmlns:a16="http://schemas.microsoft.com/office/drawing/2014/main" id="{F0CC6839-139F-7C92-2F78-815FB72D96BB}"/>
                    </a:ext>
                  </a:extLst>
                </p:cNvPr>
                <p:cNvSpPr txBox="1"/>
                <p:nvPr/>
              </p:nvSpPr>
              <p:spPr>
                <a:xfrm>
                  <a:off x="-575022" y="702254"/>
                  <a:ext cx="659155"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France</a:t>
                  </a:r>
                </a:p>
              </p:txBody>
            </p:sp>
            <p:pic>
              <p:nvPicPr>
                <p:cNvPr id="4196" name="Picture Placeholder 162" descr="Shape&#10;&#10;Description automatically generated">
                  <a:extLst>
                    <a:ext uri="{FF2B5EF4-FFF2-40B4-BE49-F238E27FC236}">
                      <a16:creationId xmlns:a16="http://schemas.microsoft.com/office/drawing/2014/main" id="{A198A595-33DA-3F5A-A82A-BDBA997A72E3}"/>
                    </a:ext>
                  </a:extLst>
                </p:cNvPr>
                <p:cNvPicPr>
                  <a:picLocks noChangeAspect="1"/>
                </p:cNvPicPr>
                <p:nvPr/>
              </p:nvPicPr>
              <p:blipFill>
                <a:blip r:embed="rId10">
                  <a:extLst>
                    <a:ext uri="{28A0092B-C50C-407E-A947-70E740481C1C}">
                      <a14:useLocalDpi xmlns:a14="http://schemas.microsoft.com/office/drawing/2010/main" val="0"/>
                    </a:ext>
                  </a:extLst>
                </a:blip>
                <a:srcRect b="-50"/>
                <a:stretch>
                  <a:fillRect/>
                </a:stretch>
              </p:blipFill>
              <p:spPr>
                <a:xfrm>
                  <a:off x="-981679" y="733503"/>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351" name="Group 4350">
                <a:extLst>
                  <a:ext uri="{FF2B5EF4-FFF2-40B4-BE49-F238E27FC236}">
                    <a16:creationId xmlns:a16="http://schemas.microsoft.com/office/drawing/2014/main" id="{0E65DE68-1119-D99B-935D-FE728CF9415E}"/>
                  </a:ext>
                </a:extLst>
              </p:cNvPr>
              <p:cNvGrpSpPr/>
              <p:nvPr/>
            </p:nvGrpSpPr>
            <p:grpSpPr>
              <a:xfrm>
                <a:off x="6919692" y="3822146"/>
                <a:ext cx="1435597" cy="276999"/>
                <a:chOff x="-981679" y="1778688"/>
                <a:chExt cx="1435597" cy="276999"/>
              </a:xfrm>
              <a:grpFill/>
            </p:grpSpPr>
            <p:sp>
              <p:nvSpPr>
                <p:cNvPr id="4193" name="TextBox 4192">
                  <a:extLst>
                    <a:ext uri="{FF2B5EF4-FFF2-40B4-BE49-F238E27FC236}">
                      <a16:creationId xmlns:a16="http://schemas.microsoft.com/office/drawing/2014/main" id="{3C55113A-7323-D1C1-A004-6066C05345EA}"/>
                    </a:ext>
                  </a:extLst>
                </p:cNvPr>
                <p:cNvSpPr txBox="1"/>
                <p:nvPr/>
              </p:nvSpPr>
              <p:spPr>
                <a:xfrm>
                  <a:off x="-575022" y="1778688"/>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Tunisia</a:t>
                  </a:r>
                </a:p>
              </p:txBody>
            </p:sp>
            <p:pic>
              <p:nvPicPr>
                <p:cNvPr id="4194" name="Picture Placeholder 168" descr="Logo, icon&#10;&#10;Description automatically generated">
                  <a:extLst>
                    <a:ext uri="{FF2B5EF4-FFF2-40B4-BE49-F238E27FC236}">
                      <a16:creationId xmlns:a16="http://schemas.microsoft.com/office/drawing/2014/main" id="{8C8A69C0-5855-8852-85D0-0824B717D4D8}"/>
                    </a:ext>
                  </a:extLst>
                </p:cNvPr>
                <p:cNvPicPr>
                  <a:picLocks noChangeAspect="1"/>
                </p:cNvPicPr>
                <p:nvPr/>
              </p:nvPicPr>
              <p:blipFill>
                <a:blip r:embed="rId4">
                  <a:extLst>
                    <a:ext uri="{28A0092B-C50C-407E-A947-70E740481C1C}">
                      <a14:useLocalDpi xmlns:a14="http://schemas.microsoft.com/office/drawing/2010/main" val="0"/>
                    </a:ext>
                  </a:extLst>
                </a:blip>
                <a:srcRect b="-50"/>
                <a:stretch>
                  <a:fillRect/>
                </a:stretch>
              </p:blipFill>
              <p:spPr>
                <a:xfrm>
                  <a:off x="-981679" y="180993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10" name="Group 4309">
              <a:extLst>
                <a:ext uri="{FF2B5EF4-FFF2-40B4-BE49-F238E27FC236}">
                  <a16:creationId xmlns:a16="http://schemas.microsoft.com/office/drawing/2014/main" id="{07B5451D-B604-2CE3-98E4-AFD5EDC1BDEF}"/>
                </a:ext>
              </a:extLst>
            </p:cNvPr>
            <p:cNvGrpSpPr/>
            <p:nvPr/>
          </p:nvGrpSpPr>
          <p:grpSpPr>
            <a:xfrm>
              <a:off x="6221744" y="5026009"/>
              <a:ext cx="5158739" cy="580782"/>
              <a:chOff x="6221744" y="5026009"/>
              <a:chExt cx="5158739" cy="580782"/>
            </a:xfrm>
            <a:solidFill>
              <a:schemeClr val="accent1">
                <a:lumMod val="60000"/>
                <a:lumOff val="40000"/>
              </a:schemeClr>
            </a:solidFill>
          </p:grpSpPr>
          <p:sp>
            <p:nvSpPr>
              <p:cNvPr id="4099" name="Freeform: Shape 4098">
                <a:extLst>
                  <a:ext uri="{FF2B5EF4-FFF2-40B4-BE49-F238E27FC236}">
                    <a16:creationId xmlns:a16="http://schemas.microsoft.com/office/drawing/2014/main" id="{688BB7D8-221B-E3BF-0C84-2F48665FF939}"/>
                  </a:ext>
                </a:extLst>
              </p:cNvPr>
              <p:cNvSpPr/>
              <p:nvPr/>
            </p:nvSpPr>
            <p:spPr>
              <a:xfrm>
                <a:off x="6221744"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01" name="Group 4100">
                <a:extLst>
                  <a:ext uri="{FF2B5EF4-FFF2-40B4-BE49-F238E27FC236}">
                    <a16:creationId xmlns:a16="http://schemas.microsoft.com/office/drawing/2014/main" id="{AA09B8A9-EFE6-129D-14A7-B8BC98483621}"/>
                  </a:ext>
                </a:extLst>
              </p:cNvPr>
              <p:cNvGrpSpPr/>
              <p:nvPr/>
            </p:nvGrpSpPr>
            <p:grpSpPr>
              <a:xfrm>
                <a:off x="9346775" y="5177901"/>
                <a:ext cx="1217630" cy="276999"/>
                <a:chOff x="-842534" y="462979"/>
                <a:chExt cx="1217630" cy="276999"/>
              </a:xfrm>
              <a:grpFill/>
            </p:grpSpPr>
            <p:sp>
              <p:nvSpPr>
                <p:cNvPr id="4105" name="TextBox 4104">
                  <a:extLst>
                    <a:ext uri="{FF2B5EF4-FFF2-40B4-BE49-F238E27FC236}">
                      <a16:creationId xmlns:a16="http://schemas.microsoft.com/office/drawing/2014/main" id="{A7B052A6-8475-8D92-5A4B-E48A8B97CB59}"/>
                    </a:ext>
                  </a:extLst>
                </p:cNvPr>
                <p:cNvSpPr txBox="1"/>
                <p:nvPr/>
              </p:nvSpPr>
              <p:spPr>
                <a:xfrm>
                  <a:off x="-433010" y="462979"/>
                  <a:ext cx="808106"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Portugal</a:t>
                  </a:r>
                </a:p>
              </p:txBody>
            </p:sp>
            <p:pic>
              <p:nvPicPr>
                <p:cNvPr id="4106" name="Picture Placeholder 115" descr="Diagram&#10;&#10;Description automatically generated">
                  <a:extLst>
                    <a:ext uri="{FF2B5EF4-FFF2-40B4-BE49-F238E27FC236}">
                      <a16:creationId xmlns:a16="http://schemas.microsoft.com/office/drawing/2014/main" id="{33619A2D-74BD-2B02-DE58-ED99EA2570F4}"/>
                    </a:ext>
                  </a:extLst>
                </p:cNvPr>
                <p:cNvPicPr>
                  <a:picLocks noChangeAspect="1"/>
                </p:cNvPicPr>
                <p:nvPr/>
              </p:nvPicPr>
              <p:blipFill>
                <a:blip r:embed="rId11">
                  <a:extLst>
                    <a:ext uri="{28A0092B-C50C-407E-A947-70E740481C1C}">
                      <a14:useLocalDpi xmlns:a14="http://schemas.microsoft.com/office/drawing/2010/main" val="0"/>
                    </a:ext>
                  </a:extLst>
                </a:blip>
                <a:srcRect b="4"/>
                <a:stretch>
                  <a:fillRect/>
                </a:stretch>
              </p:blipFill>
              <p:spPr>
                <a:xfrm>
                  <a:off x="-842534" y="494393"/>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02" name="Group 4101">
                <a:extLst>
                  <a:ext uri="{FF2B5EF4-FFF2-40B4-BE49-F238E27FC236}">
                    <a16:creationId xmlns:a16="http://schemas.microsoft.com/office/drawing/2014/main" id="{8F920A2B-56CC-F1FF-9166-F0AE20BA8252}"/>
                  </a:ext>
                </a:extLst>
              </p:cNvPr>
              <p:cNvGrpSpPr/>
              <p:nvPr/>
            </p:nvGrpSpPr>
            <p:grpSpPr>
              <a:xfrm>
                <a:off x="6797494" y="5177901"/>
                <a:ext cx="1768892" cy="276999"/>
                <a:chOff x="-842534" y="1539413"/>
                <a:chExt cx="1768892" cy="276999"/>
              </a:xfrm>
              <a:grpFill/>
            </p:grpSpPr>
            <p:sp>
              <p:nvSpPr>
                <p:cNvPr id="4103" name="TextBox 4102">
                  <a:extLst>
                    <a:ext uri="{FF2B5EF4-FFF2-40B4-BE49-F238E27FC236}">
                      <a16:creationId xmlns:a16="http://schemas.microsoft.com/office/drawing/2014/main" id="{544E9197-A52F-24E1-5710-9BD3E5C33C5E}"/>
                    </a:ext>
                  </a:extLst>
                </p:cNvPr>
                <p:cNvSpPr txBox="1"/>
                <p:nvPr/>
              </p:nvSpPr>
              <p:spPr>
                <a:xfrm>
                  <a:off x="-433011" y="1539413"/>
                  <a:ext cx="1359369"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Korea Republic</a:t>
                  </a:r>
                </a:p>
              </p:txBody>
            </p:sp>
            <p:pic>
              <p:nvPicPr>
                <p:cNvPr id="4104" name="Picture Placeholder 122" descr="Logo&#10;&#10;Description automatically generated with medium confidence">
                  <a:extLst>
                    <a:ext uri="{FF2B5EF4-FFF2-40B4-BE49-F238E27FC236}">
                      <a16:creationId xmlns:a16="http://schemas.microsoft.com/office/drawing/2014/main" id="{FC929F92-CDB2-A163-E068-5F4378CFBB50}"/>
                    </a:ext>
                  </a:extLst>
                </p:cNvPr>
                <p:cNvPicPr>
                  <a:picLocks noChangeAspect="1"/>
                </p:cNvPicPr>
                <p:nvPr/>
              </p:nvPicPr>
              <p:blipFill>
                <a:blip r:embed="rId6">
                  <a:extLst>
                    <a:ext uri="{28A0092B-C50C-407E-A947-70E740481C1C}">
                      <a14:useLocalDpi xmlns:a14="http://schemas.microsoft.com/office/drawing/2010/main" val="0"/>
                    </a:ext>
                  </a:extLst>
                </a:blip>
                <a:srcRect b="93"/>
                <a:stretch>
                  <a:fillRect/>
                </a:stretch>
              </p:blipFill>
              <p:spPr>
                <a:xfrm>
                  <a:off x="-842534" y="157082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sp>
          <p:nvSpPr>
            <p:cNvPr id="4311" name="Freeform: Shape 4310">
              <a:extLst>
                <a:ext uri="{FF2B5EF4-FFF2-40B4-BE49-F238E27FC236}">
                  <a16:creationId xmlns:a16="http://schemas.microsoft.com/office/drawing/2014/main" id="{CCAE949F-583D-BEFB-AC2A-B4A85E26A587}"/>
                </a:ext>
              </a:extLst>
            </p:cNvPr>
            <p:cNvSpPr/>
            <p:nvPr/>
          </p:nvSpPr>
          <p:spPr>
            <a:xfrm rot="18900000">
              <a:off x="8595479" y="5111144"/>
              <a:ext cx="411180" cy="411180"/>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12" name="TextBox 4311">
              <a:extLst>
                <a:ext uri="{FF2B5EF4-FFF2-40B4-BE49-F238E27FC236}">
                  <a16:creationId xmlns:a16="http://schemas.microsoft.com/office/drawing/2014/main" id="{BD284DA1-AFB9-9E43-81A3-110FAE7DFB7A}"/>
                </a:ext>
              </a:extLst>
            </p:cNvPr>
            <p:cNvSpPr txBox="1"/>
            <p:nvPr/>
          </p:nvSpPr>
          <p:spPr>
            <a:xfrm>
              <a:off x="8610150"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313" name="Freeform: Shape 4312">
              <a:extLst>
                <a:ext uri="{FF2B5EF4-FFF2-40B4-BE49-F238E27FC236}">
                  <a16:creationId xmlns:a16="http://schemas.microsoft.com/office/drawing/2014/main" id="{4A6EA8CE-131E-754A-7904-0106C65F81DD}"/>
                </a:ext>
              </a:extLst>
            </p:cNvPr>
            <p:cNvSpPr/>
            <p:nvPr/>
          </p:nvSpPr>
          <p:spPr>
            <a:xfrm rot="18900000">
              <a:off x="8595327" y="3755489"/>
              <a:ext cx="411483" cy="411483"/>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14" name="TextBox 4313">
              <a:extLst>
                <a:ext uri="{FF2B5EF4-FFF2-40B4-BE49-F238E27FC236}">
                  <a16:creationId xmlns:a16="http://schemas.microsoft.com/office/drawing/2014/main" id="{BBF721A6-517D-E1F8-D2BF-3388FA85DACA}"/>
                </a:ext>
              </a:extLst>
            </p:cNvPr>
            <p:cNvSpPr txBox="1"/>
            <p:nvPr/>
          </p:nvSpPr>
          <p:spPr>
            <a:xfrm>
              <a:off x="8610150" y="383584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315" name="Freeform: Shape 4314">
              <a:extLst>
                <a:ext uri="{FF2B5EF4-FFF2-40B4-BE49-F238E27FC236}">
                  <a16:creationId xmlns:a16="http://schemas.microsoft.com/office/drawing/2014/main" id="{9F81C2F2-3620-324B-0C06-93FCB18F3D8D}"/>
                </a:ext>
              </a:extLst>
            </p:cNvPr>
            <p:cNvSpPr/>
            <p:nvPr/>
          </p:nvSpPr>
          <p:spPr>
            <a:xfrm rot="18900000">
              <a:off x="8593869" y="2498924"/>
              <a:ext cx="414399" cy="414399"/>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16" name="TextBox 4315">
              <a:extLst>
                <a:ext uri="{FF2B5EF4-FFF2-40B4-BE49-F238E27FC236}">
                  <a16:creationId xmlns:a16="http://schemas.microsoft.com/office/drawing/2014/main" id="{9AF0CAE0-83DB-1D58-D7CA-EE9F61D389AE}"/>
                </a:ext>
              </a:extLst>
            </p:cNvPr>
            <p:cNvSpPr txBox="1"/>
            <p:nvPr/>
          </p:nvSpPr>
          <p:spPr>
            <a:xfrm>
              <a:off x="8610150"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317" name="Freeform: Shape 4316">
              <a:extLst>
                <a:ext uri="{FF2B5EF4-FFF2-40B4-BE49-F238E27FC236}">
                  <a16:creationId xmlns:a16="http://schemas.microsoft.com/office/drawing/2014/main" id="{97C351D8-0C6B-A932-B968-8D68CE05F85F}"/>
                </a:ext>
              </a:extLst>
            </p:cNvPr>
            <p:cNvSpPr/>
            <p:nvPr/>
          </p:nvSpPr>
          <p:spPr>
            <a:xfrm rot="18900000">
              <a:off x="3182233" y="2494535"/>
              <a:ext cx="417220" cy="417220"/>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18" name="TextBox 4317">
              <a:extLst>
                <a:ext uri="{FF2B5EF4-FFF2-40B4-BE49-F238E27FC236}">
                  <a16:creationId xmlns:a16="http://schemas.microsoft.com/office/drawing/2014/main" id="{250352C2-F143-F66D-D8A2-FC4FAF3702ED}"/>
                </a:ext>
              </a:extLst>
            </p:cNvPr>
            <p:cNvSpPr txBox="1"/>
            <p:nvPr/>
          </p:nvSpPr>
          <p:spPr>
            <a:xfrm>
              <a:off x="3199924"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319" name="Freeform: Shape 4318">
              <a:extLst>
                <a:ext uri="{FF2B5EF4-FFF2-40B4-BE49-F238E27FC236}">
                  <a16:creationId xmlns:a16="http://schemas.microsoft.com/office/drawing/2014/main" id="{5CAAC510-3095-8DC8-7150-07C51AB6C45C}"/>
                </a:ext>
              </a:extLst>
            </p:cNvPr>
            <p:cNvSpPr/>
            <p:nvPr/>
          </p:nvSpPr>
          <p:spPr>
            <a:xfrm rot="18900000">
              <a:off x="3184385" y="3754490"/>
              <a:ext cx="412915" cy="412915"/>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096" name="TextBox 4095">
              <a:extLst>
                <a:ext uri="{FF2B5EF4-FFF2-40B4-BE49-F238E27FC236}">
                  <a16:creationId xmlns:a16="http://schemas.microsoft.com/office/drawing/2014/main" id="{E1C7EBA2-E756-68A2-B771-2BDA49DBBF5A}"/>
                </a:ext>
              </a:extLst>
            </p:cNvPr>
            <p:cNvSpPr txBox="1"/>
            <p:nvPr/>
          </p:nvSpPr>
          <p:spPr>
            <a:xfrm>
              <a:off x="3199924" y="383203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097" name="Freeform: Shape 4096">
              <a:extLst>
                <a:ext uri="{FF2B5EF4-FFF2-40B4-BE49-F238E27FC236}">
                  <a16:creationId xmlns:a16="http://schemas.microsoft.com/office/drawing/2014/main" id="{A1DF7C5E-D9FE-47A1-0EEE-6A90F726FBE5}"/>
                </a:ext>
              </a:extLst>
            </p:cNvPr>
            <p:cNvSpPr/>
            <p:nvPr/>
          </p:nvSpPr>
          <p:spPr>
            <a:xfrm rot="18900000">
              <a:off x="3187116" y="5110374"/>
              <a:ext cx="407454" cy="407454"/>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098" name="TextBox 4097">
              <a:extLst>
                <a:ext uri="{FF2B5EF4-FFF2-40B4-BE49-F238E27FC236}">
                  <a16:creationId xmlns:a16="http://schemas.microsoft.com/office/drawing/2014/main" id="{0B1CDA35-B53E-44D1-A624-A223B0972A3A}"/>
                </a:ext>
              </a:extLst>
            </p:cNvPr>
            <p:cNvSpPr txBox="1"/>
            <p:nvPr/>
          </p:nvSpPr>
          <p:spPr>
            <a:xfrm>
              <a:off x="3199924"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grpSp>
    </p:spTree>
    <p:extLst>
      <p:ext uri="{BB962C8B-B14F-4D97-AF65-F5344CB8AC3E}">
        <p14:creationId xmlns:p14="http://schemas.microsoft.com/office/powerpoint/2010/main" val="25807099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111" name="Freeform: Shape 4110">
            <a:extLst>
              <a:ext uri="{FF2B5EF4-FFF2-40B4-BE49-F238E27FC236}">
                <a16:creationId xmlns:a16="http://schemas.microsoft.com/office/drawing/2014/main" id="{2EC23A4C-B795-172C-AF4A-9A3578F32FDA}"/>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2" name="Freeform: Shape 4111">
            <a:extLst>
              <a:ext uri="{FF2B5EF4-FFF2-40B4-BE49-F238E27FC236}">
                <a16:creationId xmlns:a16="http://schemas.microsoft.com/office/drawing/2014/main" id="{B6DF953A-E3F3-2B64-9EFA-30239323820A}"/>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E40DE617-E206-DF1F-CC5B-A0188CE619FF}"/>
              </a:ext>
            </a:extLst>
          </p:cNvPr>
          <p:cNvSpPr txBox="1"/>
          <p:nvPr/>
        </p:nvSpPr>
        <p:spPr>
          <a:xfrm>
            <a:off x="1261301" y="1825677"/>
            <a:ext cx="9669398" cy="2272097"/>
          </a:xfrm>
          <a:prstGeom prst="rect">
            <a:avLst/>
          </a:prstGeom>
          <a:noFill/>
        </p:spPr>
        <p:txBody>
          <a:bodyPr wrap="square" rtlCol="0">
            <a:spAutoFit/>
          </a:bodyPr>
          <a:lstStyle/>
          <a:p>
            <a:pPr marL="285750" marR="0" indent="-285750" algn="just">
              <a:lnSpc>
                <a:spcPct val="150000"/>
              </a:lnSpc>
              <a:spcBef>
                <a:spcPts val="1200"/>
              </a:spcBef>
              <a:spcAft>
                <a:spcPts val="0"/>
              </a:spcAft>
              <a:buFont typeface="Arial" panose="020B0604020202020204" pitchFamily="34" charset="0"/>
              <a:buChar char="•"/>
            </a:pPr>
            <a:r>
              <a:rPr lang="en-US" sz="1800" dirty="0">
                <a:solidFill>
                  <a:schemeClr val="bg1"/>
                </a:solidFill>
                <a:effectLst/>
                <a:latin typeface="Segoe"/>
                <a:ea typeface="Segoe UI Black" panose="020B0A02040204020203" pitchFamily="34" charset="0"/>
              </a:rPr>
              <a:t>Qatar is a great state in Western Asia, occupying a peninsula juts into the Arabian Gulf. One can't close his/her eyes when visiting Arab countries. She is pretty and compelling.</a:t>
            </a:r>
          </a:p>
          <a:p>
            <a:pPr marL="285750" marR="0" indent="-285750" algn="just">
              <a:lnSpc>
                <a:spcPct val="150000"/>
              </a:lnSpc>
              <a:spcBef>
                <a:spcPts val="1200"/>
              </a:spcBef>
              <a:spcAft>
                <a:spcPts val="0"/>
              </a:spcAft>
              <a:buFont typeface="Arial" panose="020B0604020202020204" pitchFamily="34" charset="0"/>
              <a:buChar char="•"/>
            </a:pPr>
            <a:r>
              <a:rPr lang="en-US" sz="1800" dirty="0">
                <a:solidFill>
                  <a:schemeClr val="bg1"/>
                </a:solidFill>
                <a:effectLst/>
                <a:latin typeface="Segoe"/>
                <a:ea typeface="Segoe UI Black" panose="020B0A02040204020203" pitchFamily="34" charset="0"/>
              </a:rPr>
              <a:t>The excitement multiplies as Qatar is the official host of the 22nd FIFA World Cup. A month-long competition cum festival will be conducted in eight beautifully crafted stadiums across Qatar </a:t>
            </a:r>
            <a:r>
              <a:rPr lang="en-US" sz="1800" b="1" dirty="0">
                <a:solidFill>
                  <a:schemeClr val="bg1"/>
                </a:solidFill>
                <a:effectLst/>
                <a:latin typeface="Segoe"/>
                <a:ea typeface="Segoe UI Black" panose="020B0A02040204020203" pitchFamily="34" charset="0"/>
              </a:rPr>
              <a:t>from November 21 to December 18, 2022</a:t>
            </a:r>
            <a:r>
              <a:rPr lang="en-US" sz="1800" dirty="0">
                <a:solidFill>
                  <a:schemeClr val="bg1"/>
                </a:solidFill>
                <a:effectLst/>
                <a:latin typeface="Segoe"/>
                <a:ea typeface="Segoe UI Black" panose="020B0A02040204020203" pitchFamily="34" charset="0"/>
              </a:rPr>
              <a:t>.</a:t>
            </a:r>
          </a:p>
        </p:txBody>
      </p:sp>
      <p:grpSp>
        <p:nvGrpSpPr>
          <p:cNvPr id="4101" name="Group 4100">
            <a:extLst>
              <a:ext uri="{FF2B5EF4-FFF2-40B4-BE49-F238E27FC236}">
                <a16:creationId xmlns:a16="http://schemas.microsoft.com/office/drawing/2014/main" id="{9BB6509D-4182-E40A-86FC-5A55E8EBD057}"/>
              </a:ext>
            </a:extLst>
          </p:cNvPr>
          <p:cNvGrpSpPr/>
          <p:nvPr/>
        </p:nvGrpSpPr>
        <p:grpSpPr>
          <a:xfrm>
            <a:off x="2346310" y="4084956"/>
            <a:ext cx="7499379" cy="1616276"/>
            <a:chOff x="2250629" y="4723902"/>
            <a:chExt cx="7499379" cy="1616276"/>
          </a:xfrm>
        </p:grpSpPr>
        <p:sp>
          <p:nvSpPr>
            <p:cNvPr id="4096" name="TextBox 4095">
              <a:extLst>
                <a:ext uri="{FF2B5EF4-FFF2-40B4-BE49-F238E27FC236}">
                  <a16:creationId xmlns:a16="http://schemas.microsoft.com/office/drawing/2014/main" id="{72AE31A7-C9D4-1F7C-86FB-3405AFCE2B6C}"/>
                </a:ext>
              </a:extLst>
            </p:cNvPr>
            <p:cNvSpPr txBox="1"/>
            <p:nvPr/>
          </p:nvSpPr>
          <p:spPr>
            <a:xfrm>
              <a:off x="2250629" y="4723902"/>
              <a:ext cx="1261884" cy="1616276"/>
            </a:xfrm>
            <a:prstGeom prst="rect">
              <a:avLst/>
            </a:prstGeom>
            <a:noFill/>
          </p:spPr>
          <p:txBody>
            <a:bodyPr wrap="none" rtlCol="0">
              <a:spAutoFit/>
            </a:bodyPr>
            <a:lstStyle/>
            <a:p>
              <a:pPr algn="ctr">
                <a:lnSpc>
                  <a:spcPct val="150000"/>
                </a:lnSpc>
              </a:pPr>
              <a:r>
                <a:rPr lang="en-US" sz="4500" b="1" dirty="0">
                  <a:solidFill>
                    <a:schemeClr val="bg1"/>
                  </a:solidFill>
                  <a:effectLst/>
                  <a:latin typeface="Segoe"/>
                  <a:ea typeface="Arial" panose="020B0604020202020204" pitchFamily="34" charset="0"/>
                </a:rPr>
                <a:t>22</a:t>
              </a:r>
            </a:p>
            <a:p>
              <a:pPr algn="ctr">
                <a:lnSpc>
                  <a:spcPct val="150000"/>
                </a:lnSpc>
              </a:pPr>
              <a:r>
                <a:rPr lang="en-US" sz="2400" dirty="0">
                  <a:solidFill>
                    <a:schemeClr val="bg1"/>
                  </a:solidFill>
                  <a:effectLst/>
                  <a:latin typeface="Segoe"/>
                  <a:ea typeface="Arial" panose="020B0604020202020204" pitchFamily="34" charset="0"/>
                </a:rPr>
                <a:t>Editions</a:t>
              </a:r>
            </a:p>
          </p:txBody>
        </p:sp>
        <p:sp>
          <p:nvSpPr>
            <p:cNvPr id="4097" name="TextBox 4096">
              <a:extLst>
                <a:ext uri="{FF2B5EF4-FFF2-40B4-BE49-F238E27FC236}">
                  <a16:creationId xmlns:a16="http://schemas.microsoft.com/office/drawing/2014/main" id="{6C934B29-6800-5CCB-E37D-880BA88EE9B9}"/>
                </a:ext>
              </a:extLst>
            </p:cNvPr>
            <p:cNvSpPr txBox="1"/>
            <p:nvPr/>
          </p:nvSpPr>
          <p:spPr>
            <a:xfrm>
              <a:off x="8424837" y="4723902"/>
              <a:ext cx="1325171" cy="1616276"/>
            </a:xfrm>
            <a:prstGeom prst="rect">
              <a:avLst/>
            </a:prstGeom>
            <a:noFill/>
          </p:spPr>
          <p:txBody>
            <a:bodyPr wrap="none" rtlCol="0">
              <a:spAutoFit/>
            </a:bodyPr>
            <a:lstStyle/>
            <a:p>
              <a:pPr algn="ctr">
                <a:lnSpc>
                  <a:spcPct val="150000"/>
                </a:lnSpc>
              </a:pPr>
              <a:r>
                <a:rPr lang="en-US" sz="4500" b="1" dirty="0">
                  <a:solidFill>
                    <a:schemeClr val="bg1"/>
                  </a:solidFill>
                  <a:effectLst/>
                  <a:latin typeface="Segoe"/>
                  <a:ea typeface="Arial" panose="020B0604020202020204" pitchFamily="34" charset="0"/>
                </a:rPr>
                <a:t>65</a:t>
              </a:r>
              <a:r>
                <a:rPr lang="en-US" sz="2400" dirty="0">
                  <a:solidFill>
                    <a:schemeClr val="bg1"/>
                  </a:solidFill>
                  <a:effectLst/>
                  <a:latin typeface="Segoe"/>
                  <a:ea typeface="Arial" panose="020B0604020202020204" pitchFamily="34" charset="0"/>
                </a:rPr>
                <a:t> </a:t>
              </a:r>
            </a:p>
            <a:p>
              <a:pPr algn="ctr">
                <a:lnSpc>
                  <a:spcPct val="150000"/>
                </a:lnSpc>
              </a:pPr>
              <a:r>
                <a:rPr lang="en-US" sz="2400" dirty="0">
                  <a:solidFill>
                    <a:schemeClr val="bg1"/>
                  </a:solidFill>
                  <a:effectLst/>
                  <a:latin typeface="Segoe"/>
                  <a:ea typeface="Arial" panose="020B0604020202020204" pitchFamily="34" charset="0"/>
                </a:rPr>
                <a:t>Matches</a:t>
              </a:r>
            </a:p>
          </p:txBody>
        </p:sp>
        <p:sp>
          <p:nvSpPr>
            <p:cNvPr id="4099" name="TextBox 4098">
              <a:extLst>
                <a:ext uri="{FF2B5EF4-FFF2-40B4-BE49-F238E27FC236}">
                  <a16:creationId xmlns:a16="http://schemas.microsoft.com/office/drawing/2014/main" id="{57E3AE23-C8EE-CBB8-4B14-3D5D00EA469B}"/>
                </a:ext>
              </a:extLst>
            </p:cNvPr>
            <p:cNvSpPr txBox="1"/>
            <p:nvPr/>
          </p:nvSpPr>
          <p:spPr>
            <a:xfrm>
              <a:off x="5256140" y="4723902"/>
              <a:ext cx="1425070" cy="1616276"/>
            </a:xfrm>
            <a:prstGeom prst="rect">
              <a:avLst/>
            </a:prstGeom>
            <a:noFill/>
          </p:spPr>
          <p:txBody>
            <a:bodyPr wrap="none" rtlCol="0">
              <a:spAutoFit/>
            </a:bodyPr>
            <a:lstStyle/>
            <a:p>
              <a:pPr algn="ctr">
                <a:lnSpc>
                  <a:spcPct val="150000"/>
                </a:lnSpc>
              </a:pPr>
              <a:r>
                <a:rPr lang="en-US" sz="4500" b="1" dirty="0">
                  <a:solidFill>
                    <a:schemeClr val="bg1"/>
                  </a:solidFill>
                  <a:effectLst/>
                  <a:latin typeface="Segoe"/>
                  <a:ea typeface="Arial" panose="020B0604020202020204" pitchFamily="34" charset="0"/>
                </a:rPr>
                <a:t>08</a:t>
              </a:r>
            </a:p>
            <a:p>
              <a:pPr algn="ctr">
                <a:lnSpc>
                  <a:spcPct val="150000"/>
                </a:lnSpc>
              </a:pPr>
              <a:r>
                <a:rPr lang="en-US" sz="2400" dirty="0">
                  <a:solidFill>
                    <a:schemeClr val="bg1"/>
                  </a:solidFill>
                  <a:effectLst/>
                  <a:latin typeface="Segoe"/>
                  <a:ea typeface="Arial" panose="020B0604020202020204" pitchFamily="34" charset="0"/>
                </a:rPr>
                <a:t>Stadiums</a:t>
              </a:r>
            </a:p>
          </p:txBody>
        </p:sp>
      </p:grpSp>
      <p:sp>
        <p:nvSpPr>
          <p:cNvPr id="4109" name="TextBox 4108">
            <a:extLst>
              <a:ext uri="{FF2B5EF4-FFF2-40B4-BE49-F238E27FC236}">
                <a16:creationId xmlns:a16="http://schemas.microsoft.com/office/drawing/2014/main" id="{0C3B4FD0-14F3-F262-86D7-433C668ED04F}"/>
              </a:ext>
            </a:extLst>
          </p:cNvPr>
          <p:cNvSpPr txBox="1"/>
          <p:nvPr/>
        </p:nvSpPr>
        <p:spPr>
          <a:xfrm>
            <a:off x="206391" y="611591"/>
            <a:ext cx="7590539" cy="707886"/>
          </a:xfrm>
          <a:prstGeom prst="rect">
            <a:avLst/>
          </a:prstGeom>
          <a:noFill/>
        </p:spPr>
        <p:txBody>
          <a:bodyPr wrap="square" rtlCol="0">
            <a:spAutoFit/>
          </a:bodyPr>
          <a:lstStyle/>
          <a:p>
            <a:r>
              <a:rPr lang="en-US" sz="4000" dirty="0">
                <a:solidFill>
                  <a:schemeClr val="accent1"/>
                </a:solidFill>
                <a:effectLst/>
                <a:latin typeface="Segoe UI Black" panose="020B0A02040204020203" pitchFamily="34" charset="0"/>
                <a:ea typeface="Segoe UI Black" panose="020B0A02040204020203" pitchFamily="34" charset="0"/>
              </a:rPr>
              <a:t>All About Qatar</a:t>
            </a:r>
          </a:p>
        </p:txBody>
      </p:sp>
    </p:spTree>
    <p:extLst>
      <p:ext uri="{BB962C8B-B14F-4D97-AF65-F5344CB8AC3E}">
        <p14:creationId xmlns:p14="http://schemas.microsoft.com/office/powerpoint/2010/main" val="24514245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54" name="Freeform: Shape 4253">
            <a:extLst>
              <a:ext uri="{FF2B5EF4-FFF2-40B4-BE49-F238E27FC236}">
                <a16:creationId xmlns:a16="http://schemas.microsoft.com/office/drawing/2014/main" id="{E6C1B1AE-6ADE-697B-E163-1F1E09674C09}"/>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55" name="Freeform: Shape 4254">
            <a:extLst>
              <a:ext uri="{FF2B5EF4-FFF2-40B4-BE49-F238E27FC236}">
                <a16:creationId xmlns:a16="http://schemas.microsoft.com/office/drawing/2014/main" id="{D19E643A-B77B-A348-DBAF-18D6273F8975}"/>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r>
              <a:rPr lang="en-IN" sz="4000" dirty="0">
                <a:solidFill>
                  <a:schemeClr val="accent1"/>
                </a:solidFill>
                <a:latin typeface="Segoe UI Black" panose="020B0A02040204020203" pitchFamily="34" charset="0"/>
                <a:ea typeface="Segoe UI Black" panose="020B0A02040204020203" pitchFamily="34" charset="0"/>
              </a:rPr>
              <a:t>Al Thumama Stadium</a:t>
            </a:r>
          </a:p>
        </p:txBody>
      </p:sp>
      <p:sp>
        <p:nvSpPr>
          <p:cNvPr id="2" name="TextBox 1">
            <a:extLst>
              <a:ext uri="{FF2B5EF4-FFF2-40B4-BE49-F238E27FC236}">
                <a16:creationId xmlns:a16="http://schemas.microsoft.com/office/drawing/2014/main" id="{26E4D02A-F6E8-FB7C-8F01-E2E751F7FCCC}"/>
              </a:ext>
            </a:extLst>
          </p:cNvPr>
          <p:cNvSpPr txBox="1"/>
          <p:nvPr/>
        </p:nvSpPr>
        <p:spPr>
          <a:xfrm>
            <a:off x="3501380" y="1880976"/>
            <a:ext cx="5189241" cy="400110"/>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sz="2000" dirty="0">
                <a:latin typeface="Segoe UI Black" panose="020B0A02040204020203" pitchFamily="34" charset="0"/>
                <a:ea typeface="Segoe UI Black" panose="020B0A02040204020203" pitchFamily="34" charset="0"/>
              </a:rPr>
              <a:t>Arabia Standard Time (AST) UTC+03:00</a:t>
            </a:r>
          </a:p>
        </p:txBody>
      </p:sp>
      <p:grpSp>
        <p:nvGrpSpPr>
          <p:cNvPr id="3" name="Group 2">
            <a:extLst>
              <a:ext uri="{FF2B5EF4-FFF2-40B4-BE49-F238E27FC236}">
                <a16:creationId xmlns:a16="http://schemas.microsoft.com/office/drawing/2014/main" id="{76EC6F16-8865-553E-A45A-02EA4A401A4C}"/>
              </a:ext>
            </a:extLst>
          </p:cNvPr>
          <p:cNvGrpSpPr/>
          <p:nvPr/>
        </p:nvGrpSpPr>
        <p:grpSpPr>
          <a:xfrm>
            <a:off x="811518" y="2437365"/>
            <a:ext cx="10568965" cy="3551104"/>
            <a:chOff x="811518" y="2055687"/>
            <a:chExt cx="10568965" cy="3551104"/>
          </a:xfrm>
        </p:grpSpPr>
        <p:grpSp>
          <p:nvGrpSpPr>
            <p:cNvPr id="4" name="Group 3">
              <a:extLst>
                <a:ext uri="{FF2B5EF4-FFF2-40B4-BE49-F238E27FC236}">
                  <a16:creationId xmlns:a16="http://schemas.microsoft.com/office/drawing/2014/main" id="{186313F7-F61A-E224-4B3E-D6FC9C65A950}"/>
                </a:ext>
              </a:extLst>
            </p:cNvPr>
            <p:cNvGrpSpPr/>
            <p:nvPr/>
          </p:nvGrpSpPr>
          <p:grpSpPr>
            <a:xfrm>
              <a:off x="1314492" y="2055687"/>
              <a:ext cx="4154147" cy="404228"/>
              <a:chOff x="1314492" y="2055687"/>
              <a:chExt cx="4154147" cy="404228"/>
            </a:xfrm>
          </p:grpSpPr>
          <p:sp>
            <p:nvSpPr>
              <p:cNvPr id="4250" name="Freeform: Shape 4249">
                <a:extLst>
                  <a:ext uri="{FF2B5EF4-FFF2-40B4-BE49-F238E27FC236}">
                    <a16:creationId xmlns:a16="http://schemas.microsoft.com/office/drawing/2014/main" id="{6E25683E-4E68-8BF9-147E-BC4087826268}"/>
                  </a:ext>
                </a:extLst>
              </p:cNvPr>
              <p:cNvSpPr/>
              <p:nvPr/>
            </p:nvSpPr>
            <p:spPr>
              <a:xfrm>
                <a:off x="1314492"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51" name="Freeform: Shape 4250">
                <a:extLst>
                  <a:ext uri="{FF2B5EF4-FFF2-40B4-BE49-F238E27FC236}">
                    <a16:creationId xmlns:a16="http://schemas.microsoft.com/office/drawing/2014/main" id="{E24585CA-B317-CD34-10DA-7558D96AA138}"/>
                  </a:ext>
                </a:extLst>
              </p:cNvPr>
              <p:cNvSpPr/>
              <p:nvPr/>
            </p:nvSpPr>
            <p:spPr>
              <a:xfrm>
                <a:off x="3561820"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52" name="TextBox 4251">
                <a:extLst>
                  <a:ext uri="{FF2B5EF4-FFF2-40B4-BE49-F238E27FC236}">
                    <a16:creationId xmlns:a16="http://schemas.microsoft.com/office/drawing/2014/main" id="{C3FB9408-BE3F-05F7-623B-1CAB45865F9D}"/>
                  </a:ext>
                </a:extLst>
              </p:cNvPr>
              <p:cNvSpPr txBox="1"/>
              <p:nvPr/>
            </p:nvSpPr>
            <p:spPr>
              <a:xfrm>
                <a:off x="1830153" y="213152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01:00 pm</a:t>
                </a:r>
              </a:p>
            </p:txBody>
          </p:sp>
          <p:sp>
            <p:nvSpPr>
              <p:cNvPr id="4253" name="TextBox 4252">
                <a:extLst>
                  <a:ext uri="{FF2B5EF4-FFF2-40B4-BE49-F238E27FC236}">
                    <a16:creationId xmlns:a16="http://schemas.microsoft.com/office/drawing/2014/main" id="{2FE7FC0F-F7AA-4C74-188D-3D1635D87E12}"/>
                  </a:ext>
                </a:extLst>
              </p:cNvPr>
              <p:cNvSpPr txBox="1"/>
              <p:nvPr/>
            </p:nvSpPr>
            <p:spPr>
              <a:xfrm>
                <a:off x="3954017" y="2131525"/>
                <a:ext cx="112242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21 Nov 2022</a:t>
                </a:r>
              </a:p>
            </p:txBody>
          </p:sp>
        </p:grpSp>
        <p:grpSp>
          <p:nvGrpSpPr>
            <p:cNvPr id="5" name="Group 4">
              <a:extLst>
                <a:ext uri="{FF2B5EF4-FFF2-40B4-BE49-F238E27FC236}">
                  <a16:creationId xmlns:a16="http://schemas.microsoft.com/office/drawing/2014/main" id="{B4F5BCC4-FB18-D8AF-7ACD-F719E6792B55}"/>
                </a:ext>
              </a:extLst>
            </p:cNvPr>
            <p:cNvGrpSpPr/>
            <p:nvPr/>
          </p:nvGrpSpPr>
          <p:grpSpPr>
            <a:xfrm>
              <a:off x="1314492" y="3312842"/>
              <a:ext cx="4154147" cy="404228"/>
              <a:chOff x="1314492" y="3312842"/>
              <a:chExt cx="4154147" cy="404228"/>
            </a:xfrm>
          </p:grpSpPr>
          <p:sp>
            <p:nvSpPr>
              <p:cNvPr id="4349" name="Freeform: Shape 4348">
                <a:extLst>
                  <a:ext uri="{FF2B5EF4-FFF2-40B4-BE49-F238E27FC236}">
                    <a16:creationId xmlns:a16="http://schemas.microsoft.com/office/drawing/2014/main" id="{BE1D2D49-4FE9-09EC-38EA-A6B0722C4A5B}"/>
                  </a:ext>
                </a:extLst>
              </p:cNvPr>
              <p:cNvSpPr/>
              <p:nvPr/>
            </p:nvSpPr>
            <p:spPr>
              <a:xfrm>
                <a:off x="1314492"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50" name="Freeform: Shape 4349">
                <a:extLst>
                  <a:ext uri="{FF2B5EF4-FFF2-40B4-BE49-F238E27FC236}">
                    <a16:creationId xmlns:a16="http://schemas.microsoft.com/office/drawing/2014/main" id="{8898B05F-4972-F2C8-A0DD-97E3826FA765}"/>
                  </a:ext>
                </a:extLst>
              </p:cNvPr>
              <p:cNvSpPr/>
              <p:nvPr/>
            </p:nvSpPr>
            <p:spPr>
              <a:xfrm>
                <a:off x="3561820"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192" name="TextBox 4191">
                <a:extLst>
                  <a:ext uri="{FF2B5EF4-FFF2-40B4-BE49-F238E27FC236}">
                    <a16:creationId xmlns:a16="http://schemas.microsoft.com/office/drawing/2014/main" id="{8AEC5F00-C1B7-0C78-46F5-0F7B6EE23200}"/>
                  </a:ext>
                </a:extLst>
              </p:cNvPr>
              <p:cNvSpPr txBox="1"/>
              <p:nvPr/>
            </p:nvSpPr>
            <p:spPr>
              <a:xfrm>
                <a:off x="1820536" y="3388680"/>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07:00 pm</a:t>
                </a:r>
              </a:p>
            </p:txBody>
          </p:sp>
          <p:sp>
            <p:nvSpPr>
              <p:cNvPr id="4249" name="TextBox 4248">
                <a:extLst>
                  <a:ext uri="{FF2B5EF4-FFF2-40B4-BE49-F238E27FC236}">
                    <a16:creationId xmlns:a16="http://schemas.microsoft.com/office/drawing/2014/main" id="{A1DFA298-A9B8-4339-5690-EBC63E26DCCB}"/>
                  </a:ext>
                </a:extLst>
              </p:cNvPr>
              <p:cNvSpPr txBox="1"/>
              <p:nvPr/>
            </p:nvSpPr>
            <p:spPr>
              <a:xfrm>
                <a:off x="3944400" y="3388680"/>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23 Nov 2022</a:t>
                </a:r>
              </a:p>
            </p:txBody>
          </p:sp>
        </p:grpSp>
        <p:grpSp>
          <p:nvGrpSpPr>
            <p:cNvPr id="6" name="Group 5">
              <a:extLst>
                <a:ext uri="{FF2B5EF4-FFF2-40B4-BE49-F238E27FC236}">
                  <a16:creationId xmlns:a16="http://schemas.microsoft.com/office/drawing/2014/main" id="{D3801434-9D5A-E58F-ED64-C12C81C5A830}"/>
                </a:ext>
              </a:extLst>
            </p:cNvPr>
            <p:cNvGrpSpPr/>
            <p:nvPr/>
          </p:nvGrpSpPr>
          <p:grpSpPr>
            <a:xfrm>
              <a:off x="1314492" y="4668597"/>
              <a:ext cx="4154147" cy="404228"/>
              <a:chOff x="1314492" y="4668597"/>
              <a:chExt cx="4154147" cy="404228"/>
            </a:xfrm>
          </p:grpSpPr>
          <p:sp>
            <p:nvSpPr>
              <p:cNvPr id="4345" name="Freeform: Shape 4344">
                <a:extLst>
                  <a:ext uri="{FF2B5EF4-FFF2-40B4-BE49-F238E27FC236}">
                    <a16:creationId xmlns:a16="http://schemas.microsoft.com/office/drawing/2014/main" id="{F3263081-74D4-A54B-B1ED-AE160A27B2B4}"/>
                  </a:ext>
                </a:extLst>
              </p:cNvPr>
              <p:cNvSpPr/>
              <p:nvPr/>
            </p:nvSpPr>
            <p:spPr>
              <a:xfrm>
                <a:off x="1314492"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6" name="Freeform: Shape 4345">
                <a:extLst>
                  <a:ext uri="{FF2B5EF4-FFF2-40B4-BE49-F238E27FC236}">
                    <a16:creationId xmlns:a16="http://schemas.microsoft.com/office/drawing/2014/main" id="{7D7C4CCB-1A77-CA6B-D565-92507B3EEF63}"/>
                  </a:ext>
                </a:extLst>
              </p:cNvPr>
              <p:cNvSpPr/>
              <p:nvPr/>
            </p:nvSpPr>
            <p:spPr>
              <a:xfrm>
                <a:off x="3561820"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7" name="TextBox 4346">
                <a:extLst>
                  <a:ext uri="{FF2B5EF4-FFF2-40B4-BE49-F238E27FC236}">
                    <a16:creationId xmlns:a16="http://schemas.microsoft.com/office/drawing/2014/main" id="{42630070-507D-E7DB-60DC-98C767E2085E}"/>
                  </a:ext>
                </a:extLst>
              </p:cNvPr>
              <p:cNvSpPr txBox="1"/>
              <p:nvPr/>
            </p:nvSpPr>
            <p:spPr>
              <a:xfrm>
                <a:off x="1818932" y="4744435"/>
                <a:ext cx="89800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04:00 pm</a:t>
                </a:r>
              </a:p>
            </p:txBody>
          </p:sp>
          <p:sp>
            <p:nvSpPr>
              <p:cNvPr id="4348" name="TextBox 4347">
                <a:extLst>
                  <a:ext uri="{FF2B5EF4-FFF2-40B4-BE49-F238E27FC236}">
                    <a16:creationId xmlns:a16="http://schemas.microsoft.com/office/drawing/2014/main" id="{87846F0A-32CD-9A33-7F27-E7698EF6AF46}"/>
                  </a:ext>
                </a:extLst>
              </p:cNvPr>
              <p:cNvSpPr txBox="1"/>
              <p:nvPr/>
            </p:nvSpPr>
            <p:spPr>
              <a:xfrm>
                <a:off x="3944400" y="474443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25 Nov 2022</a:t>
                </a:r>
              </a:p>
            </p:txBody>
          </p:sp>
        </p:grpSp>
        <p:grpSp>
          <p:nvGrpSpPr>
            <p:cNvPr id="11" name="Group 10">
              <a:extLst>
                <a:ext uri="{FF2B5EF4-FFF2-40B4-BE49-F238E27FC236}">
                  <a16:creationId xmlns:a16="http://schemas.microsoft.com/office/drawing/2014/main" id="{842E45A0-FBB8-E14D-E5DE-538D0216F4A9}"/>
                </a:ext>
              </a:extLst>
            </p:cNvPr>
            <p:cNvGrpSpPr/>
            <p:nvPr/>
          </p:nvGrpSpPr>
          <p:grpSpPr>
            <a:xfrm>
              <a:off x="6724718" y="2055687"/>
              <a:ext cx="4154147" cy="404228"/>
              <a:chOff x="6724718" y="2055687"/>
              <a:chExt cx="4154147" cy="404228"/>
            </a:xfrm>
          </p:grpSpPr>
          <p:sp>
            <p:nvSpPr>
              <p:cNvPr id="4341" name="Freeform: Shape 4340">
                <a:extLst>
                  <a:ext uri="{FF2B5EF4-FFF2-40B4-BE49-F238E27FC236}">
                    <a16:creationId xmlns:a16="http://schemas.microsoft.com/office/drawing/2014/main" id="{DFBEC061-FE87-9D74-3E8F-E04A82E21DFC}"/>
                  </a:ext>
                </a:extLst>
              </p:cNvPr>
              <p:cNvSpPr/>
              <p:nvPr/>
            </p:nvSpPr>
            <p:spPr>
              <a:xfrm>
                <a:off x="6724718"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2" name="Freeform: Shape 4341">
                <a:extLst>
                  <a:ext uri="{FF2B5EF4-FFF2-40B4-BE49-F238E27FC236}">
                    <a16:creationId xmlns:a16="http://schemas.microsoft.com/office/drawing/2014/main" id="{2394D3CF-B9B6-AFDC-806C-B90F82CF2A45}"/>
                  </a:ext>
                </a:extLst>
              </p:cNvPr>
              <p:cNvSpPr/>
              <p:nvPr/>
            </p:nvSpPr>
            <p:spPr>
              <a:xfrm>
                <a:off x="8972046"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3" name="TextBox 4342">
                <a:extLst>
                  <a:ext uri="{FF2B5EF4-FFF2-40B4-BE49-F238E27FC236}">
                    <a16:creationId xmlns:a16="http://schemas.microsoft.com/office/drawing/2014/main" id="{552D98F9-AD97-A903-7604-6A3F40EBDDD0}"/>
                  </a:ext>
                </a:extLst>
              </p:cNvPr>
              <p:cNvSpPr txBox="1"/>
              <p:nvPr/>
            </p:nvSpPr>
            <p:spPr>
              <a:xfrm>
                <a:off x="7229158" y="2131525"/>
                <a:ext cx="89800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04:00 pm</a:t>
                </a:r>
              </a:p>
            </p:txBody>
          </p:sp>
          <p:sp>
            <p:nvSpPr>
              <p:cNvPr id="4344" name="TextBox 4343">
                <a:extLst>
                  <a:ext uri="{FF2B5EF4-FFF2-40B4-BE49-F238E27FC236}">
                    <a16:creationId xmlns:a16="http://schemas.microsoft.com/office/drawing/2014/main" id="{1BA5D981-F6C0-5F06-EF6C-24F0E3A6CB8A}"/>
                  </a:ext>
                </a:extLst>
              </p:cNvPr>
              <p:cNvSpPr txBox="1"/>
              <p:nvPr/>
            </p:nvSpPr>
            <p:spPr>
              <a:xfrm>
                <a:off x="9354626" y="213152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27 Nov 2022</a:t>
                </a:r>
              </a:p>
            </p:txBody>
          </p:sp>
        </p:grpSp>
        <p:grpSp>
          <p:nvGrpSpPr>
            <p:cNvPr id="12" name="Group 11">
              <a:extLst>
                <a:ext uri="{FF2B5EF4-FFF2-40B4-BE49-F238E27FC236}">
                  <a16:creationId xmlns:a16="http://schemas.microsoft.com/office/drawing/2014/main" id="{B6A81027-E8F9-54CF-66B6-497EBE47AA1A}"/>
                </a:ext>
              </a:extLst>
            </p:cNvPr>
            <p:cNvGrpSpPr/>
            <p:nvPr/>
          </p:nvGrpSpPr>
          <p:grpSpPr>
            <a:xfrm>
              <a:off x="6724718" y="3312842"/>
              <a:ext cx="4154147" cy="404228"/>
              <a:chOff x="6724718" y="3312842"/>
              <a:chExt cx="4154147" cy="404228"/>
            </a:xfrm>
          </p:grpSpPr>
          <p:sp>
            <p:nvSpPr>
              <p:cNvPr id="4337" name="Freeform: Shape 4336">
                <a:extLst>
                  <a:ext uri="{FF2B5EF4-FFF2-40B4-BE49-F238E27FC236}">
                    <a16:creationId xmlns:a16="http://schemas.microsoft.com/office/drawing/2014/main" id="{E30FAF52-A512-D609-FC32-38C0987C17A1}"/>
                  </a:ext>
                </a:extLst>
              </p:cNvPr>
              <p:cNvSpPr/>
              <p:nvPr/>
            </p:nvSpPr>
            <p:spPr>
              <a:xfrm>
                <a:off x="6724718"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38" name="Freeform: Shape 4337">
                <a:extLst>
                  <a:ext uri="{FF2B5EF4-FFF2-40B4-BE49-F238E27FC236}">
                    <a16:creationId xmlns:a16="http://schemas.microsoft.com/office/drawing/2014/main" id="{4AF36ABC-96D6-A22A-F2A3-8ECF6143B2D7}"/>
                  </a:ext>
                </a:extLst>
              </p:cNvPr>
              <p:cNvSpPr/>
              <p:nvPr/>
            </p:nvSpPr>
            <p:spPr>
              <a:xfrm>
                <a:off x="8972046"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39" name="TextBox 4338">
                <a:extLst>
                  <a:ext uri="{FF2B5EF4-FFF2-40B4-BE49-F238E27FC236}">
                    <a16:creationId xmlns:a16="http://schemas.microsoft.com/office/drawing/2014/main" id="{5F76B868-397C-87E6-8742-2184BF8198C3}"/>
                  </a:ext>
                </a:extLst>
              </p:cNvPr>
              <p:cNvSpPr txBox="1"/>
              <p:nvPr/>
            </p:nvSpPr>
            <p:spPr>
              <a:xfrm>
                <a:off x="7240380" y="3388680"/>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10:00 pm</a:t>
                </a:r>
              </a:p>
            </p:txBody>
          </p:sp>
          <p:sp>
            <p:nvSpPr>
              <p:cNvPr id="4340" name="TextBox 4339">
                <a:extLst>
                  <a:ext uri="{FF2B5EF4-FFF2-40B4-BE49-F238E27FC236}">
                    <a16:creationId xmlns:a16="http://schemas.microsoft.com/office/drawing/2014/main" id="{14F2CE79-2B41-9AAA-D0C9-3A0164CBDF70}"/>
                  </a:ext>
                </a:extLst>
              </p:cNvPr>
              <p:cNvSpPr txBox="1"/>
              <p:nvPr/>
            </p:nvSpPr>
            <p:spPr>
              <a:xfrm>
                <a:off x="9354625" y="3388680"/>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29 Nov 2022</a:t>
                </a:r>
              </a:p>
            </p:txBody>
          </p:sp>
        </p:grpSp>
        <p:grpSp>
          <p:nvGrpSpPr>
            <p:cNvPr id="13" name="Group 12">
              <a:extLst>
                <a:ext uri="{FF2B5EF4-FFF2-40B4-BE49-F238E27FC236}">
                  <a16:creationId xmlns:a16="http://schemas.microsoft.com/office/drawing/2014/main" id="{91A62205-D7B4-F61D-7C3E-DE1EA6ABBE7C}"/>
                </a:ext>
              </a:extLst>
            </p:cNvPr>
            <p:cNvGrpSpPr/>
            <p:nvPr/>
          </p:nvGrpSpPr>
          <p:grpSpPr>
            <a:xfrm>
              <a:off x="6724718" y="4668597"/>
              <a:ext cx="4154147" cy="404228"/>
              <a:chOff x="6724718" y="4668597"/>
              <a:chExt cx="4154147" cy="404228"/>
            </a:xfrm>
          </p:grpSpPr>
          <p:sp>
            <p:nvSpPr>
              <p:cNvPr id="4333" name="Freeform: Shape 4332">
                <a:extLst>
                  <a:ext uri="{FF2B5EF4-FFF2-40B4-BE49-F238E27FC236}">
                    <a16:creationId xmlns:a16="http://schemas.microsoft.com/office/drawing/2014/main" id="{CB518AE3-AC86-01AD-638F-428017D80AF9}"/>
                  </a:ext>
                </a:extLst>
              </p:cNvPr>
              <p:cNvSpPr/>
              <p:nvPr/>
            </p:nvSpPr>
            <p:spPr>
              <a:xfrm>
                <a:off x="6724718"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34" name="Freeform: Shape 4333">
                <a:extLst>
                  <a:ext uri="{FF2B5EF4-FFF2-40B4-BE49-F238E27FC236}">
                    <a16:creationId xmlns:a16="http://schemas.microsoft.com/office/drawing/2014/main" id="{54382F60-E4C7-9D4C-BA42-6C4667B4BF11}"/>
                  </a:ext>
                </a:extLst>
              </p:cNvPr>
              <p:cNvSpPr/>
              <p:nvPr/>
            </p:nvSpPr>
            <p:spPr>
              <a:xfrm>
                <a:off x="8972046"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35" name="TextBox 4334">
                <a:extLst>
                  <a:ext uri="{FF2B5EF4-FFF2-40B4-BE49-F238E27FC236}">
                    <a16:creationId xmlns:a16="http://schemas.microsoft.com/office/drawing/2014/main" id="{BFC15C05-2E35-BA4E-6581-8AE001114BAB}"/>
                  </a:ext>
                </a:extLst>
              </p:cNvPr>
              <p:cNvSpPr txBox="1"/>
              <p:nvPr/>
            </p:nvSpPr>
            <p:spPr>
              <a:xfrm>
                <a:off x="7230761" y="4744435"/>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06:00 pm</a:t>
                </a:r>
              </a:p>
            </p:txBody>
          </p:sp>
          <p:sp>
            <p:nvSpPr>
              <p:cNvPr id="4336" name="TextBox 4335">
                <a:extLst>
                  <a:ext uri="{FF2B5EF4-FFF2-40B4-BE49-F238E27FC236}">
                    <a16:creationId xmlns:a16="http://schemas.microsoft.com/office/drawing/2014/main" id="{3101C586-E905-C997-65C1-47C2064279C5}"/>
                  </a:ext>
                </a:extLst>
              </p:cNvPr>
              <p:cNvSpPr txBox="1"/>
              <p:nvPr/>
            </p:nvSpPr>
            <p:spPr>
              <a:xfrm>
                <a:off x="9380274" y="4744435"/>
                <a:ext cx="109036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 Dec 2022</a:t>
                </a:r>
              </a:p>
            </p:txBody>
          </p:sp>
        </p:grpSp>
        <p:grpSp>
          <p:nvGrpSpPr>
            <p:cNvPr id="14" name="Group 13">
              <a:extLst>
                <a:ext uri="{FF2B5EF4-FFF2-40B4-BE49-F238E27FC236}">
                  <a16:creationId xmlns:a16="http://schemas.microsoft.com/office/drawing/2014/main" id="{77D728D2-E3C4-F2FB-FA43-BA680240C71D}"/>
                </a:ext>
              </a:extLst>
            </p:cNvPr>
            <p:cNvGrpSpPr/>
            <p:nvPr/>
          </p:nvGrpSpPr>
          <p:grpSpPr>
            <a:xfrm>
              <a:off x="811518" y="2413099"/>
              <a:ext cx="5158739" cy="580782"/>
              <a:chOff x="811518" y="2413099"/>
              <a:chExt cx="5158739" cy="580782"/>
            </a:xfrm>
            <a:solidFill>
              <a:schemeClr val="accent1">
                <a:lumMod val="60000"/>
                <a:lumOff val="40000"/>
              </a:schemeClr>
            </a:solidFill>
          </p:grpSpPr>
          <p:sp>
            <p:nvSpPr>
              <p:cNvPr id="4326" name="Freeform: Shape 4325">
                <a:extLst>
                  <a:ext uri="{FF2B5EF4-FFF2-40B4-BE49-F238E27FC236}">
                    <a16:creationId xmlns:a16="http://schemas.microsoft.com/office/drawing/2014/main" id="{1A405F40-BE08-3563-C03B-261AD5A458AE}"/>
                  </a:ext>
                </a:extLst>
              </p:cNvPr>
              <p:cNvSpPr/>
              <p:nvPr/>
            </p:nvSpPr>
            <p:spPr>
              <a:xfrm>
                <a:off x="811518"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327" name="Group 4326">
                <a:extLst>
                  <a:ext uri="{FF2B5EF4-FFF2-40B4-BE49-F238E27FC236}">
                    <a16:creationId xmlns:a16="http://schemas.microsoft.com/office/drawing/2014/main" id="{48F344E9-D3F8-1983-4C1A-D7786CBECE44}"/>
                  </a:ext>
                </a:extLst>
              </p:cNvPr>
              <p:cNvGrpSpPr/>
              <p:nvPr/>
            </p:nvGrpSpPr>
            <p:grpSpPr>
              <a:xfrm>
                <a:off x="1515007" y="2564991"/>
                <a:ext cx="1190734" cy="276999"/>
                <a:chOff x="-1031215" y="1532271"/>
                <a:chExt cx="1190734" cy="276999"/>
              </a:xfrm>
              <a:grpFill/>
            </p:grpSpPr>
            <p:sp>
              <p:nvSpPr>
                <p:cNvPr id="4331" name="TextBox 4330">
                  <a:extLst>
                    <a:ext uri="{FF2B5EF4-FFF2-40B4-BE49-F238E27FC236}">
                      <a16:creationId xmlns:a16="http://schemas.microsoft.com/office/drawing/2014/main" id="{70DBDFC7-408A-C238-3A06-1DFC51FD45D2}"/>
                    </a:ext>
                  </a:extLst>
                </p:cNvPr>
                <p:cNvSpPr txBox="1"/>
                <p:nvPr/>
              </p:nvSpPr>
              <p:spPr>
                <a:xfrm>
                  <a:off x="-618258" y="1532271"/>
                  <a:ext cx="777777"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Senegal</a:t>
                  </a:r>
                </a:p>
              </p:txBody>
            </p:sp>
            <p:pic>
              <p:nvPicPr>
                <p:cNvPr id="4332" name="Picture Placeholder 128" descr="A picture containing icon&#10;&#10;Description automatically generated">
                  <a:extLst>
                    <a:ext uri="{FF2B5EF4-FFF2-40B4-BE49-F238E27FC236}">
                      <a16:creationId xmlns:a16="http://schemas.microsoft.com/office/drawing/2014/main" id="{480DA015-26E9-4C96-D475-ECB63CC337B4}"/>
                    </a:ext>
                  </a:extLst>
                </p:cNvPr>
                <p:cNvPicPr>
                  <a:picLocks noChangeAspect="1"/>
                </p:cNvPicPr>
                <p:nvPr/>
              </p:nvPicPr>
              <p:blipFill>
                <a:blip r:embed="rId3">
                  <a:extLst>
                    <a:ext uri="{28A0092B-C50C-407E-A947-70E740481C1C}">
                      <a14:useLocalDpi xmlns:a14="http://schemas.microsoft.com/office/drawing/2010/main" val="0"/>
                    </a:ext>
                  </a:extLst>
                </a:blip>
                <a:srcRect b="-41"/>
                <a:stretch>
                  <a:fillRect/>
                </a:stretch>
              </p:blipFill>
              <p:spPr>
                <a:xfrm>
                  <a:off x="-1031215" y="156352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328" name="Group 4327">
                <a:extLst>
                  <a:ext uri="{FF2B5EF4-FFF2-40B4-BE49-F238E27FC236}">
                    <a16:creationId xmlns:a16="http://schemas.microsoft.com/office/drawing/2014/main" id="{BD8D19BD-FAA7-932D-1263-01E6294C3BD4}"/>
                  </a:ext>
                </a:extLst>
              </p:cNvPr>
              <p:cNvGrpSpPr/>
              <p:nvPr/>
            </p:nvGrpSpPr>
            <p:grpSpPr>
              <a:xfrm>
                <a:off x="3939143" y="2564991"/>
                <a:ext cx="1621591" cy="276999"/>
                <a:chOff x="-1031215" y="1891083"/>
                <a:chExt cx="1621591" cy="276999"/>
              </a:xfrm>
              <a:grpFill/>
            </p:grpSpPr>
            <p:sp>
              <p:nvSpPr>
                <p:cNvPr id="4329" name="TextBox 4328">
                  <a:extLst>
                    <a:ext uri="{FF2B5EF4-FFF2-40B4-BE49-F238E27FC236}">
                      <a16:creationId xmlns:a16="http://schemas.microsoft.com/office/drawing/2014/main" id="{E89A1B96-1BB8-E979-A674-53E52CA0834D}"/>
                    </a:ext>
                  </a:extLst>
                </p:cNvPr>
                <p:cNvSpPr txBox="1"/>
                <p:nvPr/>
              </p:nvSpPr>
              <p:spPr>
                <a:xfrm>
                  <a:off x="-618258" y="1891083"/>
                  <a:ext cx="1208634" cy="276999"/>
                </a:xfrm>
                <a:prstGeom prst="rect">
                  <a:avLst/>
                </a:prstGeom>
                <a:grp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Netherlands</a:t>
                  </a:r>
                </a:p>
              </p:txBody>
            </p:sp>
            <p:pic>
              <p:nvPicPr>
                <p:cNvPr id="4330" name="Picture Placeholder 132" descr="Shape, rectangle&#10;&#10;Description automatically generated">
                  <a:extLst>
                    <a:ext uri="{FF2B5EF4-FFF2-40B4-BE49-F238E27FC236}">
                      <a16:creationId xmlns:a16="http://schemas.microsoft.com/office/drawing/2014/main" id="{71F95950-8E23-7875-F8CC-616F0EB5CB7F}"/>
                    </a:ext>
                  </a:extLst>
                </p:cNvPr>
                <p:cNvPicPr>
                  <a:picLocks noChangeAspect="1"/>
                </p:cNvPicPr>
                <p:nvPr/>
              </p:nvPicPr>
              <p:blipFill>
                <a:blip r:embed="rId4">
                  <a:extLst>
                    <a:ext uri="{28A0092B-C50C-407E-A947-70E740481C1C}">
                      <a14:useLocalDpi xmlns:a14="http://schemas.microsoft.com/office/drawing/2010/main" val="0"/>
                    </a:ext>
                  </a:extLst>
                </a:blip>
                <a:srcRect t="5978" b="5978"/>
                <a:stretch>
                  <a:fillRect/>
                </a:stretch>
              </p:blipFill>
              <p:spPr>
                <a:xfrm>
                  <a:off x="-1031215" y="1922332"/>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5" name="Group 14">
              <a:extLst>
                <a:ext uri="{FF2B5EF4-FFF2-40B4-BE49-F238E27FC236}">
                  <a16:creationId xmlns:a16="http://schemas.microsoft.com/office/drawing/2014/main" id="{C6CD2215-94E6-409F-7BA2-11B2A1AACC2F}"/>
                </a:ext>
              </a:extLst>
            </p:cNvPr>
            <p:cNvGrpSpPr/>
            <p:nvPr/>
          </p:nvGrpSpPr>
          <p:grpSpPr>
            <a:xfrm>
              <a:off x="811518" y="3670254"/>
              <a:ext cx="5158739" cy="580782"/>
              <a:chOff x="811518" y="3670254"/>
              <a:chExt cx="5158739" cy="580782"/>
            </a:xfrm>
            <a:solidFill>
              <a:schemeClr val="accent1">
                <a:lumMod val="60000"/>
                <a:lumOff val="40000"/>
              </a:schemeClr>
            </a:solidFill>
          </p:grpSpPr>
          <p:sp>
            <p:nvSpPr>
              <p:cNvPr id="4127" name="Freeform: Shape 4126">
                <a:extLst>
                  <a:ext uri="{FF2B5EF4-FFF2-40B4-BE49-F238E27FC236}">
                    <a16:creationId xmlns:a16="http://schemas.microsoft.com/office/drawing/2014/main" id="{2F4FD00E-D094-92F3-53B1-C0283E24C544}"/>
                  </a:ext>
                </a:extLst>
              </p:cNvPr>
              <p:cNvSpPr/>
              <p:nvPr/>
            </p:nvSpPr>
            <p:spPr>
              <a:xfrm>
                <a:off x="811518"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320" name="Group 4319">
                <a:extLst>
                  <a:ext uri="{FF2B5EF4-FFF2-40B4-BE49-F238E27FC236}">
                    <a16:creationId xmlns:a16="http://schemas.microsoft.com/office/drawing/2014/main" id="{EFC5F32C-490D-F5A6-4AA7-3A61CCD73C09}"/>
                  </a:ext>
                </a:extLst>
              </p:cNvPr>
              <p:cNvGrpSpPr/>
              <p:nvPr/>
            </p:nvGrpSpPr>
            <p:grpSpPr>
              <a:xfrm>
                <a:off x="3939143" y="3822146"/>
                <a:ext cx="1381262" cy="276999"/>
                <a:chOff x="-924779" y="2214165"/>
                <a:chExt cx="1381262" cy="276999"/>
              </a:xfrm>
              <a:grpFill/>
            </p:grpSpPr>
            <p:sp>
              <p:nvSpPr>
                <p:cNvPr id="4324" name="TextBox 4323">
                  <a:extLst>
                    <a:ext uri="{FF2B5EF4-FFF2-40B4-BE49-F238E27FC236}">
                      <a16:creationId xmlns:a16="http://schemas.microsoft.com/office/drawing/2014/main" id="{FEF9F3D6-8147-7287-ED48-DA93921D106E}"/>
                    </a:ext>
                  </a:extLst>
                </p:cNvPr>
                <p:cNvSpPr txBox="1"/>
                <p:nvPr/>
              </p:nvSpPr>
              <p:spPr>
                <a:xfrm>
                  <a:off x="-515258" y="2214165"/>
                  <a:ext cx="971741"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Costa Rica</a:t>
                  </a:r>
                </a:p>
              </p:txBody>
            </p:sp>
            <p:pic>
              <p:nvPicPr>
                <p:cNvPr id="4325" name="Picture Placeholder 40" descr="A picture containing icon&#10;&#10;Description automatically generated">
                  <a:extLst>
                    <a:ext uri="{FF2B5EF4-FFF2-40B4-BE49-F238E27FC236}">
                      <a16:creationId xmlns:a16="http://schemas.microsoft.com/office/drawing/2014/main" id="{8F8CA80C-B55D-9760-7D26-F2BC85D1BACA}"/>
                    </a:ext>
                  </a:extLst>
                </p:cNvPr>
                <p:cNvPicPr>
                  <a:picLocks noChangeAspect="1"/>
                </p:cNvPicPr>
                <p:nvPr/>
              </p:nvPicPr>
              <p:blipFill>
                <a:blip r:embed="rId5">
                  <a:extLst>
                    <a:ext uri="{28A0092B-C50C-407E-A947-70E740481C1C}">
                      <a14:useLocalDpi xmlns:a14="http://schemas.microsoft.com/office/drawing/2010/main" val="0"/>
                    </a:ext>
                  </a:extLst>
                </a:blip>
                <a:srcRect t="1087" b="1087"/>
                <a:stretch>
                  <a:fillRect/>
                </a:stretch>
              </p:blipFill>
              <p:spPr>
                <a:xfrm>
                  <a:off x="-924779" y="224541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321" name="Group 4320">
                <a:extLst>
                  <a:ext uri="{FF2B5EF4-FFF2-40B4-BE49-F238E27FC236}">
                    <a16:creationId xmlns:a16="http://schemas.microsoft.com/office/drawing/2014/main" id="{FDC9C881-0A96-6154-21F7-A48CB2FD8AB4}"/>
                  </a:ext>
                </a:extLst>
              </p:cNvPr>
              <p:cNvGrpSpPr/>
              <p:nvPr/>
            </p:nvGrpSpPr>
            <p:grpSpPr>
              <a:xfrm>
                <a:off x="1515007" y="3822146"/>
                <a:ext cx="1009365" cy="276999"/>
                <a:chOff x="-924779" y="1855354"/>
                <a:chExt cx="1009365" cy="276999"/>
              </a:xfrm>
              <a:grpFill/>
            </p:grpSpPr>
            <p:sp>
              <p:nvSpPr>
                <p:cNvPr id="4322" name="TextBox 4321">
                  <a:extLst>
                    <a:ext uri="{FF2B5EF4-FFF2-40B4-BE49-F238E27FC236}">
                      <a16:creationId xmlns:a16="http://schemas.microsoft.com/office/drawing/2014/main" id="{60112311-38F9-5AEA-97A1-43368EB858FE}"/>
                    </a:ext>
                  </a:extLst>
                </p:cNvPr>
                <p:cNvSpPr txBox="1"/>
                <p:nvPr/>
              </p:nvSpPr>
              <p:spPr>
                <a:xfrm>
                  <a:off x="-515258" y="1855354"/>
                  <a:ext cx="599844"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Spain</a:t>
                  </a:r>
                </a:p>
              </p:txBody>
            </p:sp>
            <p:pic>
              <p:nvPicPr>
                <p:cNvPr id="4323" name="Picture Placeholder 44">
                  <a:extLst>
                    <a:ext uri="{FF2B5EF4-FFF2-40B4-BE49-F238E27FC236}">
                      <a16:creationId xmlns:a16="http://schemas.microsoft.com/office/drawing/2014/main" id="{E1620257-118A-6A1E-AA0D-2F11C35C0096}"/>
                    </a:ext>
                  </a:extLst>
                </p:cNvPr>
                <p:cNvPicPr>
                  <a:picLocks noChangeAspect="1"/>
                </p:cNvPicPr>
                <p:nvPr/>
              </p:nvPicPr>
              <p:blipFill>
                <a:blip r:embed="rId6">
                  <a:extLst>
                    <a:ext uri="{28A0092B-C50C-407E-A947-70E740481C1C}">
                      <a14:useLocalDpi xmlns:a14="http://schemas.microsoft.com/office/drawing/2010/main" val="0"/>
                    </a:ext>
                  </a:extLst>
                </a:blip>
                <a:srcRect b="-61"/>
                <a:stretch>
                  <a:fillRect/>
                </a:stretch>
              </p:blipFill>
              <p:spPr>
                <a:xfrm>
                  <a:off x="-924779" y="1886603"/>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6" name="Group 15">
              <a:extLst>
                <a:ext uri="{FF2B5EF4-FFF2-40B4-BE49-F238E27FC236}">
                  <a16:creationId xmlns:a16="http://schemas.microsoft.com/office/drawing/2014/main" id="{619A2613-EE77-C589-FB19-EC06AA6CC08B}"/>
                </a:ext>
              </a:extLst>
            </p:cNvPr>
            <p:cNvGrpSpPr/>
            <p:nvPr/>
          </p:nvGrpSpPr>
          <p:grpSpPr>
            <a:xfrm>
              <a:off x="811518" y="5026009"/>
              <a:ext cx="5158739" cy="580782"/>
              <a:chOff x="811518" y="5026009"/>
              <a:chExt cx="5158739" cy="580782"/>
            </a:xfrm>
            <a:solidFill>
              <a:schemeClr val="accent1">
                <a:lumMod val="60000"/>
                <a:lumOff val="40000"/>
              </a:schemeClr>
            </a:solidFill>
          </p:grpSpPr>
          <p:sp>
            <p:nvSpPr>
              <p:cNvPr id="4120" name="Freeform: Shape 4119">
                <a:extLst>
                  <a:ext uri="{FF2B5EF4-FFF2-40B4-BE49-F238E27FC236}">
                    <a16:creationId xmlns:a16="http://schemas.microsoft.com/office/drawing/2014/main" id="{5CC3BB16-70D6-F01E-B825-F6557DB70C63}"/>
                  </a:ext>
                </a:extLst>
              </p:cNvPr>
              <p:cNvSpPr/>
              <p:nvPr/>
            </p:nvSpPr>
            <p:spPr>
              <a:xfrm>
                <a:off x="811518"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21" name="Group 4120">
                <a:extLst>
                  <a:ext uri="{FF2B5EF4-FFF2-40B4-BE49-F238E27FC236}">
                    <a16:creationId xmlns:a16="http://schemas.microsoft.com/office/drawing/2014/main" id="{AECA493B-1C6B-1D4F-29D6-B5A6B464FCE8}"/>
                  </a:ext>
                </a:extLst>
              </p:cNvPr>
              <p:cNvGrpSpPr/>
              <p:nvPr/>
            </p:nvGrpSpPr>
            <p:grpSpPr>
              <a:xfrm>
                <a:off x="1515007" y="5177901"/>
                <a:ext cx="1014404" cy="276999"/>
                <a:chOff x="-2120273" y="4002582"/>
                <a:chExt cx="1014404" cy="276999"/>
              </a:xfrm>
              <a:grpFill/>
            </p:grpSpPr>
            <p:sp>
              <p:nvSpPr>
                <p:cNvPr id="4125" name="TextBox 4124">
                  <a:extLst>
                    <a:ext uri="{FF2B5EF4-FFF2-40B4-BE49-F238E27FC236}">
                      <a16:creationId xmlns:a16="http://schemas.microsoft.com/office/drawing/2014/main" id="{CA30B9BA-D649-74BC-5F39-283973777DE0}"/>
                    </a:ext>
                  </a:extLst>
                </p:cNvPr>
                <p:cNvSpPr txBox="1"/>
                <p:nvPr/>
              </p:nvSpPr>
              <p:spPr>
                <a:xfrm>
                  <a:off x="-1707316" y="4002582"/>
                  <a:ext cx="601447"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Qatar</a:t>
                  </a:r>
                </a:p>
              </p:txBody>
            </p:sp>
            <p:pic>
              <p:nvPicPr>
                <p:cNvPr id="4126" name="Picture Placeholder 122" descr="Shape, background pattern&#10;&#10;Description automatically generated">
                  <a:extLst>
                    <a:ext uri="{FF2B5EF4-FFF2-40B4-BE49-F238E27FC236}">
                      <a16:creationId xmlns:a16="http://schemas.microsoft.com/office/drawing/2014/main" id="{3FE03C5D-EE52-45FF-8E55-98D383BF4B96}"/>
                    </a:ext>
                  </a:extLst>
                </p:cNvPr>
                <p:cNvPicPr>
                  <a:picLocks noChangeAspect="1"/>
                </p:cNvPicPr>
                <p:nvPr/>
              </p:nvPicPr>
              <p:blipFill>
                <a:blip r:embed="rId7">
                  <a:extLst>
                    <a:ext uri="{28A0092B-C50C-407E-A947-70E740481C1C}">
                      <a14:useLocalDpi xmlns:a14="http://schemas.microsoft.com/office/drawing/2010/main" val="0"/>
                    </a:ext>
                  </a:extLst>
                </a:blip>
                <a:srcRect r="-1"/>
                <a:stretch>
                  <a:fillRect/>
                </a:stretch>
              </p:blipFill>
              <p:spPr>
                <a:xfrm>
                  <a:off x="-2120273" y="403653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22" name="Group 4121">
                <a:extLst>
                  <a:ext uri="{FF2B5EF4-FFF2-40B4-BE49-F238E27FC236}">
                    <a16:creationId xmlns:a16="http://schemas.microsoft.com/office/drawing/2014/main" id="{BB8E6308-71C2-82E8-3D99-1B35A6878932}"/>
                  </a:ext>
                </a:extLst>
              </p:cNvPr>
              <p:cNvGrpSpPr/>
              <p:nvPr/>
            </p:nvGrpSpPr>
            <p:grpSpPr>
              <a:xfrm>
                <a:off x="3939143" y="5177901"/>
                <a:ext cx="1190734" cy="276999"/>
                <a:chOff x="-2120273" y="4720204"/>
                <a:chExt cx="1190734" cy="276999"/>
              </a:xfrm>
              <a:grpFill/>
            </p:grpSpPr>
            <p:sp>
              <p:nvSpPr>
                <p:cNvPr id="4123" name="TextBox 4122">
                  <a:extLst>
                    <a:ext uri="{FF2B5EF4-FFF2-40B4-BE49-F238E27FC236}">
                      <a16:creationId xmlns:a16="http://schemas.microsoft.com/office/drawing/2014/main" id="{9A43E173-5DB5-61B1-CD59-44C24853293F}"/>
                    </a:ext>
                  </a:extLst>
                </p:cNvPr>
                <p:cNvSpPr txBox="1"/>
                <p:nvPr/>
              </p:nvSpPr>
              <p:spPr>
                <a:xfrm>
                  <a:off x="-1707316" y="4720204"/>
                  <a:ext cx="777777"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Senegal</a:t>
                  </a:r>
                </a:p>
              </p:txBody>
            </p:sp>
            <p:pic>
              <p:nvPicPr>
                <p:cNvPr id="4124" name="Picture Placeholder 128" descr="A picture containing icon&#10;&#10;Description automatically generated">
                  <a:extLst>
                    <a:ext uri="{FF2B5EF4-FFF2-40B4-BE49-F238E27FC236}">
                      <a16:creationId xmlns:a16="http://schemas.microsoft.com/office/drawing/2014/main" id="{D941475A-3C55-FD5A-3515-75553A22FEB4}"/>
                    </a:ext>
                  </a:extLst>
                </p:cNvPr>
                <p:cNvPicPr>
                  <a:picLocks noChangeAspect="1"/>
                </p:cNvPicPr>
                <p:nvPr/>
              </p:nvPicPr>
              <p:blipFill>
                <a:blip r:embed="rId3">
                  <a:extLst>
                    <a:ext uri="{28A0092B-C50C-407E-A947-70E740481C1C}">
                      <a14:useLocalDpi xmlns:a14="http://schemas.microsoft.com/office/drawing/2010/main" val="0"/>
                    </a:ext>
                  </a:extLst>
                </a:blip>
                <a:srcRect b="-41"/>
                <a:stretch>
                  <a:fillRect/>
                </a:stretch>
              </p:blipFill>
              <p:spPr>
                <a:xfrm>
                  <a:off x="-2120273" y="475415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7" name="Group 16">
              <a:extLst>
                <a:ext uri="{FF2B5EF4-FFF2-40B4-BE49-F238E27FC236}">
                  <a16:creationId xmlns:a16="http://schemas.microsoft.com/office/drawing/2014/main" id="{5D630FA6-CC9E-8EA3-3A63-D530F7A72E59}"/>
                </a:ext>
              </a:extLst>
            </p:cNvPr>
            <p:cNvGrpSpPr/>
            <p:nvPr/>
          </p:nvGrpSpPr>
          <p:grpSpPr>
            <a:xfrm>
              <a:off x="6221744" y="2413099"/>
              <a:ext cx="5158739" cy="580782"/>
              <a:chOff x="6221744" y="2413099"/>
              <a:chExt cx="5158739" cy="580782"/>
            </a:xfrm>
            <a:solidFill>
              <a:schemeClr val="accent1">
                <a:lumMod val="60000"/>
                <a:lumOff val="40000"/>
              </a:schemeClr>
            </a:solidFill>
          </p:grpSpPr>
          <p:sp>
            <p:nvSpPr>
              <p:cNvPr id="4113" name="Freeform: Shape 4112">
                <a:extLst>
                  <a:ext uri="{FF2B5EF4-FFF2-40B4-BE49-F238E27FC236}">
                    <a16:creationId xmlns:a16="http://schemas.microsoft.com/office/drawing/2014/main" id="{61A59853-6E20-E2E8-2358-A3316D504144}"/>
                  </a:ext>
                </a:extLst>
              </p:cNvPr>
              <p:cNvSpPr/>
              <p:nvPr/>
            </p:nvSpPr>
            <p:spPr>
              <a:xfrm>
                <a:off x="6221744"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14" name="Group 4113">
                <a:extLst>
                  <a:ext uri="{FF2B5EF4-FFF2-40B4-BE49-F238E27FC236}">
                    <a16:creationId xmlns:a16="http://schemas.microsoft.com/office/drawing/2014/main" id="{075C6299-3A12-65FE-FB37-30BD7DAA8E71}"/>
                  </a:ext>
                </a:extLst>
              </p:cNvPr>
              <p:cNvGrpSpPr/>
              <p:nvPr/>
            </p:nvGrpSpPr>
            <p:grpSpPr>
              <a:xfrm>
                <a:off x="6919692" y="2564991"/>
                <a:ext cx="1224168" cy="276999"/>
                <a:chOff x="-995063" y="777578"/>
                <a:chExt cx="1224168" cy="276999"/>
              </a:xfrm>
              <a:grpFill/>
            </p:grpSpPr>
            <p:sp>
              <p:nvSpPr>
                <p:cNvPr id="4118" name="TextBox 4117">
                  <a:extLst>
                    <a:ext uri="{FF2B5EF4-FFF2-40B4-BE49-F238E27FC236}">
                      <a16:creationId xmlns:a16="http://schemas.microsoft.com/office/drawing/2014/main" id="{EE136E12-8E3C-1D1E-C0F2-4A97D24F6332}"/>
                    </a:ext>
                  </a:extLst>
                </p:cNvPr>
                <p:cNvSpPr txBox="1"/>
                <p:nvPr/>
              </p:nvSpPr>
              <p:spPr>
                <a:xfrm>
                  <a:off x="-585542" y="777578"/>
                  <a:ext cx="814647"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Belgium</a:t>
                  </a:r>
                </a:p>
              </p:txBody>
            </p:sp>
            <p:pic>
              <p:nvPicPr>
                <p:cNvPr id="4119" name="Picture Placeholder 50" descr="Shape, background pattern&#10;&#10;Description automatically generated">
                  <a:extLst>
                    <a:ext uri="{FF2B5EF4-FFF2-40B4-BE49-F238E27FC236}">
                      <a16:creationId xmlns:a16="http://schemas.microsoft.com/office/drawing/2014/main" id="{604966E2-B69B-5D2C-C8CD-F65097803879}"/>
                    </a:ext>
                  </a:extLst>
                </p:cNvPr>
                <p:cNvPicPr>
                  <a:picLocks noChangeAspect="1"/>
                </p:cNvPicPr>
                <p:nvPr/>
              </p:nvPicPr>
              <p:blipFill>
                <a:blip r:embed="rId8">
                  <a:extLst>
                    <a:ext uri="{28A0092B-C50C-407E-A947-70E740481C1C}">
                      <a14:useLocalDpi xmlns:a14="http://schemas.microsoft.com/office/drawing/2010/main" val="0"/>
                    </a:ext>
                  </a:extLst>
                </a:blip>
                <a:srcRect b="53"/>
                <a:stretch>
                  <a:fillRect/>
                </a:stretch>
              </p:blipFill>
              <p:spPr>
                <a:xfrm>
                  <a:off x="-995063" y="80882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15" name="Group 4114">
                <a:extLst>
                  <a:ext uri="{FF2B5EF4-FFF2-40B4-BE49-F238E27FC236}">
                    <a16:creationId xmlns:a16="http://schemas.microsoft.com/office/drawing/2014/main" id="{1D31CD49-53B2-8837-0705-81D9FB4307B4}"/>
                  </a:ext>
                </a:extLst>
              </p:cNvPr>
              <p:cNvGrpSpPr/>
              <p:nvPr/>
            </p:nvGrpSpPr>
            <p:grpSpPr>
              <a:xfrm>
                <a:off x="9346775" y="2564991"/>
                <a:ext cx="1261036" cy="276999"/>
                <a:chOff x="-995063" y="1495200"/>
                <a:chExt cx="1261036" cy="276999"/>
              </a:xfrm>
              <a:grpFill/>
            </p:grpSpPr>
            <p:sp>
              <p:nvSpPr>
                <p:cNvPr id="4116" name="TextBox 4115">
                  <a:extLst>
                    <a:ext uri="{FF2B5EF4-FFF2-40B4-BE49-F238E27FC236}">
                      <a16:creationId xmlns:a16="http://schemas.microsoft.com/office/drawing/2014/main" id="{D7620210-A300-92C1-5D9A-A814CA2EE61C}"/>
                    </a:ext>
                  </a:extLst>
                </p:cNvPr>
                <p:cNvSpPr txBox="1"/>
                <p:nvPr/>
              </p:nvSpPr>
              <p:spPr>
                <a:xfrm>
                  <a:off x="-585542" y="1495200"/>
                  <a:ext cx="851515"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Morocco</a:t>
                  </a:r>
                </a:p>
              </p:txBody>
            </p:sp>
            <p:pic>
              <p:nvPicPr>
                <p:cNvPr id="4117" name="Picture Placeholder 57" descr="A picture containing shape&#10;&#10;Description automatically generated">
                  <a:extLst>
                    <a:ext uri="{FF2B5EF4-FFF2-40B4-BE49-F238E27FC236}">
                      <a16:creationId xmlns:a16="http://schemas.microsoft.com/office/drawing/2014/main" id="{43D3DB49-DA52-0827-8301-52819FDB6A71}"/>
                    </a:ext>
                  </a:extLst>
                </p:cNvPr>
                <p:cNvPicPr>
                  <a:picLocks noChangeAspect="1"/>
                </p:cNvPicPr>
                <p:nvPr/>
              </p:nvPicPr>
              <p:blipFill>
                <a:blip r:embed="rId9">
                  <a:extLst>
                    <a:ext uri="{28A0092B-C50C-407E-A947-70E740481C1C}">
                      <a14:useLocalDpi xmlns:a14="http://schemas.microsoft.com/office/drawing/2010/main" val="0"/>
                    </a:ext>
                  </a:extLst>
                </a:blip>
                <a:srcRect b="-72"/>
                <a:stretch>
                  <a:fillRect/>
                </a:stretch>
              </p:blipFill>
              <p:spPr>
                <a:xfrm>
                  <a:off x="-995063" y="152644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8" name="Group 17">
              <a:extLst>
                <a:ext uri="{FF2B5EF4-FFF2-40B4-BE49-F238E27FC236}">
                  <a16:creationId xmlns:a16="http://schemas.microsoft.com/office/drawing/2014/main" id="{25A00B78-5859-B2E1-4117-23B7E8E194E6}"/>
                </a:ext>
              </a:extLst>
            </p:cNvPr>
            <p:cNvGrpSpPr/>
            <p:nvPr/>
          </p:nvGrpSpPr>
          <p:grpSpPr>
            <a:xfrm>
              <a:off x="6221744" y="3670254"/>
              <a:ext cx="5158739" cy="580782"/>
              <a:chOff x="6221744" y="3670254"/>
              <a:chExt cx="5158739" cy="580782"/>
            </a:xfrm>
            <a:solidFill>
              <a:schemeClr val="accent1">
                <a:lumMod val="60000"/>
                <a:lumOff val="40000"/>
              </a:schemeClr>
            </a:solidFill>
          </p:grpSpPr>
          <p:sp>
            <p:nvSpPr>
              <p:cNvPr id="4295" name="Freeform: Shape 4294">
                <a:extLst>
                  <a:ext uri="{FF2B5EF4-FFF2-40B4-BE49-F238E27FC236}">
                    <a16:creationId xmlns:a16="http://schemas.microsoft.com/office/drawing/2014/main" id="{543AE917-1618-064D-E86F-F1DCB1BA91B8}"/>
                  </a:ext>
                </a:extLst>
              </p:cNvPr>
              <p:cNvSpPr/>
              <p:nvPr/>
            </p:nvSpPr>
            <p:spPr>
              <a:xfrm>
                <a:off x="6221744"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96" name="Group 4295">
                <a:extLst>
                  <a:ext uri="{FF2B5EF4-FFF2-40B4-BE49-F238E27FC236}">
                    <a16:creationId xmlns:a16="http://schemas.microsoft.com/office/drawing/2014/main" id="{B2904066-7C17-3A86-A1B1-D255CFBF48A7}"/>
                  </a:ext>
                </a:extLst>
              </p:cNvPr>
              <p:cNvGrpSpPr/>
              <p:nvPr/>
            </p:nvGrpSpPr>
            <p:grpSpPr>
              <a:xfrm>
                <a:off x="6919692" y="3822146"/>
                <a:ext cx="1097530" cy="276999"/>
                <a:chOff x="-862315" y="1798401"/>
                <a:chExt cx="1097530" cy="276999"/>
              </a:xfrm>
              <a:grpFill/>
            </p:grpSpPr>
            <p:sp>
              <p:nvSpPr>
                <p:cNvPr id="4111" name="TextBox 4110">
                  <a:extLst>
                    <a:ext uri="{FF2B5EF4-FFF2-40B4-BE49-F238E27FC236}">
                      <a16:creationId xmlns:a16="http://schemas.microsoft.com/office/drawing/2014/main" id="{9D1CF1FA-86F6-65CF-FA39-5C0CAD9B25D2}"/>
                    </a:ext>
                  </a:extLst>
                </p:cNvPr>
                <p:cNvSpPr txBox="1"/>
                <p:nvPr/>
              </p:nvSpPr>
              <p:spPr>
                <a:xfrm>
                  <a:off x="-452794" y="1798401"/>
                  <a:ext cx="688009"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IR Iran</a:t>
                  </a:r>
                </a:p>
              </p:txBody>
            </p:sp>
            <p:pic>
              <p:nvPicPr>
                <p:cNvPr id="4112" name="Picture Placeholder 140" descr="A picture containing text&#10;&#10;Description automatically generated">
                  <a:extLst>
                    <a:ext uri="{FF2B5EF4-FFF2-40B4-BE49-F238E27FC236}">
                      <a16:creationId xmlns:a16="http://schemas.microsoft.com/office/drawing/2014/main" id="{B3B12837-E8AF-C1E0-3514-397AC9FAE157}"/>
                    </a:ext>
                  </a:extLst>
                </p:cNvPr>
                <p:cNvPicPr>
                  <a:picLocks noChangeAspect="1"/>
                </p:cNvPicPr>
                <p:nvPr/>
              </p:nvPicPr>
              <p:blipFill>
                <a:blip r:embed="rId10">
                  <a:extLst>
                    <a:ext uri="{28A0092B-C50C-407E-A947-70E740481C1C}">
                      <a14:useLocalDpi xmlns:a14="http://schemas.microsoft.com/office/drawing/2010/main" val="0"/>
                    </a:ext>
                  </a:extLst>
                </a:blip>
                <a:srcRect r="15"/>
                <a:stretch>
                  <a:fillRect/>
                </a:stretch>
              </p:blipFill>
              <p:spPr>
                <a:xfrm>
                  <a:off x="-862315" y="182965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97" name="Group 4296">
                <a:extLst>
                  <a:ext uri="{FF2B5EF4-FFF2-40B4-BE49-F238E27FC236}">
                    <a16:creationId xmlns:a16="http://schemas.microsoft.com/office/drawing/2014/main" id="{BE60D277-0F55-17F4-4106-15AA092FF59A}"/>
                  </a:ext>
                </a:extLst>
              </p:cNvPr>
              <p:cNvGrpSpPr/>
              <p:nvPr/>
            </p:nvGrpSpPr>
            <p:grpSpPr>
              <a:xfrm>
                <a:off x="9346775" y="3822146"/>
                <a:ext cx="916391" cy="276999"/>
                <a:chOff x="-862315" y="2157212"/>
                <a:chExt cx="916391" cy="276999"/>
              </a:xfrm>
              <a:grpFill/>
            </p:grpSpPr>
            <p:sp>
              <p:nvSpPr>
                <p:cNvPr id="4109" name="TextBox 4108">
                  <a:extLst>
                    <a:ext uri="{FF2B5EF4-FFF2-40B4-BE49-F238E27FC236}">
                      <a16:creationId xmlns:a16="http://schemas.microsoft.com/office/drawing/2014/main" id="{892A321C-7721-AAE3-E249-57B10849D4B4}"/>
                    </a:ext>
                  </a:extLst>
                </p:cNvPr>
                <p:cNvSpPr txBox="1"/>
                <p:nvPr/>
              </p:nvSpPr>
              <p:spPr>
                <a:xfrm>
                  <a:off x="-452794" y="2157212"/>
                  <a:ext cx="506870"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USA</a:t>
                  </a:r>
                </a:p>
              </p:txBody>
            </p:sp>
            <p:pic>
              <p:nvPicPr>
                <p:cNvPr id="4110" name="Picture Placeholder 144" descr="Background pattern&#10;&#10;Description automatically generated">
                  <a:extLst>
                    <a:ext uri="{FF2B5EF4-FFF2-40B4-BE49-F238E27FC236}">
                      <a16:creationId xmlns:a16="http://schemas.microsoft.com/office/drawing/2014/main" id="{A695FE9A-7775-ED39-42B1-F188646D5EB4}"/>
                    </a:ext>
                  </a:extLst>
                </p:cNvPr>
                <p:cNvPicPr>
                  <a:picLocks noChangeAspect="1"/>
                </p:cNvPicPr>
                <p:nvPr/>
              </p:nvPicPr>
              <p:blipFill>
                <a:blip r:embed="rId11">
                  <a:extLst>
                    <a:ext uri="{28A0092B-C50C-407E-A947-70E740481C1C}">
                      <a14:useLocalDpi xmlns:a14="http://schemas.microsoft.com/office/drawing/2010/main" val="0"/>
                    </a:ext>
                  </a:extLst>
                </a:blip>
                <a:srcRect r="13"/>
                <a:stretch>
                  <a:fillRect/>
                </a:stretch>
              </p:blipFill>
              <p:spPr>
                <a:xfrm>
                  <a:off x="-862315" y="2188461"/>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9" name="Group 18">
              <a:extLst>
                <a:ext uri="{FF2B5EF4-FFF2-40B4-BE49-F238E27FC236}">
                  <a16:creationId xmlns:a16="http://schemas.microsoft.com/office/drawing/2014/main" id="{9FC92612-8874-298C-ABF8-EB7BC44B2A77}"/>
                </a:ext>
              </a:extLst>
            </p:cNvPr>
            <p:cNvGrpSpPr/>
            <p:nvPr/>
          </p:nvGrpSpPr>
          <p:grpSpPr>
            <a:xfrm>
              <a:off x="6221744" y="5026009"/>
              <a:ext cx="5158739" cy="580782"/>
              <a:chOff x="6221744" y="5026009"/>
              <a:chExt cx="5158739" cy="580782"/>
            </a:xfrm>
            <a:solidFill>
              <a:schemeClr val="accent1">
                <a:lumMod val="60000"/>
                <a:lumOff val="40000"/>
              </a:schemeClr>
            </a:solidFill>
          </p:grpSpPr>
          <p:sp>
            <p:nvSpPr>
              <p:cNvPr id="4288" name="Freeform: Shape 4287">
                <a:extLst>
                  <a:ext uri="{FF2B5EF4-FFF2-40B4-BE49-F238E27FC236}">
                    <a16:creationId xmlns:a16="http://schemas.microsoft.com/office/drawing/2014/main" id="{55C82519-1C5A-5616-03C9-5BD754F177BE}"/>
                  </a:ext>
                </a:extLst>
              </p:cNvPr>
              <p:cNvSpPr/>
              <p:nvPr/>
            </p:nvSpPr>
            <p:spPr>
              <a:xfrm>
                <a:off x="6221744"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89" name="Group 4288">
                <a:extLst>
                  <a:ext uri="{FF2B5EF4-FFF2-40B4-BE49-F238E27FC236}">
                    <a16:creationId xmlns:a16="http://schemas.microsoft.com/office/drawing/2014/main" id="{8CF144B8-3F3D-7BA1-A442-026127486664}"/>
                  </a:ext>
                </a:extLst>
              </p:cNvPr>
              <p:cNvGrpSpPr/>
              <p:nvPr/>
            </p:nvGrpSpPr>
            <p:grpSpPr>
              <a:xfrm>
                <a:off x="6919692" y="5177901"/>
                <a:ext cx="1140811" cy="276999"/>
                <a:chOff x="12321654" y="5468308"/>
                <a:chExt cx="1140811" cy="276999"/>
              </a:xfrm>
              <a:grpFill/>
            </p:grpSpPr>
            <p:sp>
              <p:nvSpPr>
                <p:cNvPr id="4293" name="TextBox 4292">
                  <a:extLst>
                    <a:ext uri="{FF2B5EF4-FFF2-40B4-BE49-F238E27FC236}">
                      <a16:creationId xmlns:a16="http://schemas.microsoft.com/office/drawing/2014/main" id="{06DC3207-BFB5-CB4D-B630-D44225F1626A}"/>
                    </a:ext>
                  </a:extLst>
                </p:cNvPr>
                <p:cNvSpPr txBox="1"/>
                <p:nvPr/>
              </p:nvSpPr>
              <p:spPr>
                <a:xfrm>
                  <a:off x="12731175" y="5468308"/>
                  <a:ext cx="731290"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Canada</a:t>
                  </a:r>
                </a:p>
              </p:txBody>
            </p:sp>
            <p:pic>
              <p:nvPicPr>
                <p:cNvPr id="4294" name="Picture Placeholder 53" descr="A picture containing icon&#10;&#10;Description automatically generated">
                  <a:extLst>
                    <a:ext uri="{FF2B5EF4-FFF2-40B4-BE49-F238E27FC236}">
                      <a16:creationId xmlns:a16="http://schemas.microsoft.com/office/drawing/2014/main" id="{93A0204C-B594-E54C-B4A0-277492D76D42}"/>
                    </a:ext>
                  </a:extLst>
                </p:cNvPr>
                <p:cNvPicPr>
                  <a:picLocks noChangeAspect="1"/>
                </p:cNvPicPr>
                <p:nvPr/>
              </p:nvPicPr>
              <p:blipFill>
                <a:blip r:embed="rId12">
                  <a:extLst>
                    <a:ext uri="{28A0092B-C50C-407E-A947-70E740481C1C}">
                      <a14:useLocalDpi xmlns:a14="http://schemas.microsoft.com/office/drawing/2010/main" val="0"/>
                    </a:ext>
                  </a:extLst>
                </a:blip>
                <a:srcRect b="-42"/>
                <a:stretch>
                  <a:fillRect/>
                </a:stretch>
              </p:blipFill>
              <p:spPr>
                <a:xfrm>
                  <a:off x="12321654" y="549955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90" name="Group 4289">
                <a:extLst>
                  <a:ext uri="{FF2B5EF4-FFF2-40B4-BE49-F238E27FC236}">
                    <a16:creationId xmlns:a16="http://schemas.microsoft.com/office/drawing/2014/main" id="{542BC958-2B4A-AD9B-40BD-F837567A1F73}"/>
                  </a:ext>
                </a:extLst>
              </p:cNvPr>
              <p:cNvGrpSpPr/>
              <p:nvPr/>
            </p:nvGrpSpPr>
            <p:grpSpPr>
              <a:xfrm>
                <a:off x="9346775" y="5177901"/>
                <a:ext cx="1261036" cy="276999"/>
                <a:chOff x="12321654" y="5827119"/>
                <a:chExt cx="1261036" cy="276999"/>
              </a:xfrm>
              <a:grpFill/>
            </p:grpSpPr>
            <p:sp>
              <p:nvSpPr>
                <p:cNvPr id="4291" name="TextBox 4290">
                  <a:extLst>
                    <a:ext uri="{FF2B5EF4-FFF2-40B4-BE49-F238E27FC236}">
                      <a16:creationId xmlns:a16="http://schemas.microsoft.com/office/drawing/2014/main" id="{CBBA8997-6CF1-D5B9-597F-22B07F77F740}"/>
                    </a:ext>
                  </a:extLst>
                </p:cNvPr>
                <p:cNvSpPr txBox="1"/>
                <p:nvPr/>
              </p:nvSpPr>
              <p:spPr>
                <a:xfrm>
                  <a:off x="12731175" y="5827119"/>
                  <a:ext cx="851515"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Morocco</a:t>
                  </a:r>
                </a:p>
              </p:txBody>
            </p:sp>
            <p:pic>
              <p:nvPicPr>
                <p:cNvPr id="4292" name="Picture Placeholder 57" descr="A picture containing shape&#10;&#10;Description automatically generated">
                  <a:extLst>
                    <a:ext uri="{FF2B5EF4-FFF2-40B4-BE49-F238E27FC236}">
                      <a16:creationId xmlns:a16="http://schemas.microsoft.com/office/drawing/2014/main" id="{293EB439-C815-EC08-624F-C86AA874F97F}"/>
                    </a:ext>
                  </a:extLst>
                </p:cNvPr>
                <p:cNvPicPr>
                  <a:picLocks noChangeAspect="1"/>
                </p:cNvPicPr>
                <p:nvPr/>
              </p:nvPicPr>
              <p:blipFill>
                <a:blip r:embed="rId9">
                  <a:extLst>
                    <a:ext uri="{28A0092B-C50C-407E-A947-70E740481C1C}">
                      <a14:useLocalDpi xmlns:a14="http://schemas.microsoft.com/office/drawing/2010/main" val="0"/>
                    </a:ext>
                  </a:extLst>
                </a:blip>
                <a:srcRect b="-72"/>
                <a:stretch>
                  <a:fillRect/>
                </a:stretch>
              </p:blipFill>
              <p:spPr>
                <a:xfrm>
                  <a:off x="12321654" y="585836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sp>
          <p:nvSpPr>
            <p:cNvPr id="20" name="Freeform: Shape 19">
              <a:extLst>
                <a:ext uri="{FF2B5EF4-FFF2-40B4-BE49-F238E27FC236}">
                  <a16:creationId xmlns:a16="http://schemas.microsoft.com/office/drawing/2014/main" id="{7FA8B2F1-B740-B0B2-4A5B-F263F8FB8CEE}"/>
                </a:ext>
              </a:extLst>
            </p:cNvPr>
            <p:cNvSpPr/>
            <p:nvPr/>
          </p:nvSpPr>
          <p:spPr>
            <a:xfrm rot="18900000">
              <a:off x="3184879" y="2493815"/>
              <a:ext cx="411927" cy="411927"/>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1" name="TextBox 20">
              <a:extLst>
                <a:ext uri="{FF2B5EF4-FFF2-40B4-BE49-F238E27FC236}">
                  <a16:creationId xmlns:a16="http://schemas.microsoft.com/office/drawing/2014/main" id="{0E745574-281C-595F-FBE4-591B0C51F6EE}"/>
                </a:ext>
              </a:extLst>
            </p:cNvPr>
            <p:cNvSpPr txBox="1"/>
            <p:nvPr/>
          </p:nvSpPr>
          <p:spPr>
            <a:xfrm>
              <a:off x="3199924"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2" name="Freeform: Shape 21">
              <a:extLst>
                <a:ext uri="{FF2B5EF4-FFF2-40B4-BE49-F238E27FC236}">
                  <a16:creationId xmlns:a16="http://schemas.microsoft.com/office/drawing/2014/main" id="{12F03574-815F-48D9-2C66-E1591B103131}"/>
                </a:ext>
              </a:extLst>
            </p:cNvPr>
            <p:cNvSpPr/>
            <p:nvPr/>
          </p:nvSpPr>
          <p:spPr>
            <a:xfrm rot="18900000">
              <a:off x="3182183" y="3754067"/>
              <a:ext cx="417319" cy="417319"/>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3" name="TextBox 22">
              <a:extLst>
                <a:ext uri="{FF2B5EF4-FFF2-40B4-BE49-F238E27FC236}">
                  <a16:creationId xmlns:a16="http://schemas.microsoft.com/office/drawing/2014/main" id="{EA6C3B41-274D-4FBD-E5CB-71FA3414CB36}"/>
                </a:ext>
              </a:extLst>
            </p:cNvPr>
            <p:cNvSpPr txBox="1"/>
            <p:nvPr/>
          </p:nvSpPr>
          <p:spPr>
            <a:xfrm>
              <a:off x="3199924" y="383584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4" name="Freeform: Shape 23">
              <a:extLst>
                <a:ext uri="{FF2B5EF4-FFF2-40B4-BE49-F238E27FC236}">
                  <a16:creationId xmlns:a16="http://schemas.microsoft.com/office/drawing/2014/main" id="{B605A4D8-BBA3-FB29-F455-552C6A5E4FD2}"/>
                </a:ext>
              </a:extLst>
            </p:cNvPr>
            <p:cNvSpPr/>
            <p:nvPr/>
          </p:nvSpPr>
          <p:spPr>
            <a:xfrm rot="18900000">
              <a:off x="3182424" y="5112435"/>
              <a:ext cx="416838" cy="416838"/>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5" name="TextBox 24">
              <a:extLst>
                <a:ext uri="{FF2B5EF4-FFF2-40B4-BE49-F238E27FC236}">
                  <a16:creationId xmlns:a16="http://schemas.microsoft.com/office/drawing/2014/main" id="{6E8FE4F2-DF3B-1A05-AE09-77015086BD2F}"/>
                </a:ext>
              </a:extLst>
            </p:cNvPr>
            <p:cNvSpPr txBox="1"/>
            <p:nvPr/>
          </p:nvSpPr>
          <p:spPr>
            <a:xfrm>
              <a:off x="3199924"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6" name="Freeform: Shape 25">
              <a:extLst>
                <a:ext uri="{FF2B5EF4-FFF2-40B4-BE49-F238E27FC236}">
                  <a16:creationId xmlns:a16="http://schemas.microsoft.com/office/drawing/2014/main" id="{3FF39FE9-6B79-95DE-CCAE-1F4FB336A0CE}"/>
                </a:ext>
              </a:extLst>
            </p:cNvPr>
            <p:cNvSpPr/>
            <p:nvPr/>
          </p:nvSpPr>
          <p:spPr>
            <a:xfrm rot="18900000">
              <a:off x="8593026" y="2495028"/>
              <a:ext cx="416085" cy="416085"/>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7" name="TextBox 26">
              <a:extLst>
                <a:ext uri="{FF2B5EF4-FFF2-40B4-BE49-F238E27FC236}">
                  <a16:creationId xmlns:a16="http://schemas.microsoft.com/office/drawing/2014/main" id="{24F2E9D4-A5CC-8B05-FAA1-A11BAA148259}"/>
                </a:ext>
              </a:extLst>
            </p:cNvPr>
            <p:cNvSpPr txBox="1"/>
            <p:nvPr/>
          </p:nvSpPr>
          <p:spPr>
            <a:xfrm>
              <a:off x="8610150"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8" name="Freeform: Shape 27">
              <a:extLst>
                <a:ext uri="{FF2B5EF4-FFF2-40B4-BE49-F238E27FC236}">
                  <a16:creationId xmlns:a16="http://schemas.microsoft.com/office/drawing/2014/main" id="{11ED9689-A89A-3C00-26EA-51A9107DD79C}"/>
                </a:ext>
              </a:extLst>
            </p:cNvPr>
            <p:cNvSpPr/>
            <p:nvPr/>
          </p:nvSpPr>
          <p:spPr>
            <a:xfrm rot="18900000">
              <a:off x="8593026" y="3753856"/>
              <a:ext cx="416085" cy="416085"/>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9" name="TextBox 28">
              <a:extLst>
                <a:ext uri="{FF2B5EF4-FFF2-40B4-BE49-F238E27FC236}">
                  <a16:creationId xmlns:a16="http://schemas.microsoft.com/office/drawing/2014/main" id="{29B6C852-1188-1F24-4063-25A95838D1E4}"/>
                </a:ext>
              </a:extLst>
            </p:cNvPr>
            <p:cNvSpPr txBox="1"/>
            <p:nvPr/>
          </p:nvSpPr>
          <p:spPr>
            <a:xfrm>
              <a:off x="8610150" y="383584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30" name="Freeform: Shape 29">
              <a:extLst>
                <a:ext uri="{FF2B5EF4-FFF2-40B4-BE49-F238E27FC236}">
                  <a16:creationId xmlns:a16="http://schemas.microsoft.com/office/drawing/2014/main" id="{E2121AE8-0CC2-E9C5-B2F0-296D3110D37E}"/>
                </a:ext>
              </a:extLst>
            </p:cNvPr>
            <p:cNvSpPr/>
            <p:nvPr/>
          </p:nvSpPr>
          <p:spPr>
            <a:xfrm rot="18900000">
              <a:off x="8594959" y="5106270"/>
              <a:ext cx="412219" cy="412219"/>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31" name="TextBox 30">
              <a:extLst>
                <a:ext uri="{FF2B5EF4-FFF2-40B4-BE49-F238E27FC236}">
                  <a16:creationId xmlns:a16="http://schemas.microsoft.com/office/drawing/2014/main" id="{79430E91-E49D-4442-F428-0DA6F0CB39A9}"/>
                </a:ext>
              </a:extLst>
            </p:cNvPr>
            <p:cNvSpPr txBox="1"/>
            <p:nvPr/>
          </p:nvSpPr>
          <p:spPr>
            <a:xfrm>
              <a:off x="8610150"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grpSp>
    </p:spTree>
    <p:extLst>
      <p:ext uri="{BB962C8B-B14F-4D97-AF65-F5344CB8AC3E}">
        <p14:creationId xmlns:p14="http://schemas.microsoft.com/office/powerpoint/2010/main" val="1441022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54" name="Freeform: Shape 4253">
            <a:extLst>
              <a:ext uri="{FF2B5EF4-FFF2-40B4-BE49-F238E27FC236}">
                <a16:creationId xmlns:a16="http://schemas.microsoft.com/office/drawing/2014/main" id="{DAED659C-4C38-66F6-B202-7CB692523862}"/>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55" name="Freeform: Shape 4254">
            <a:extLst>
              <a:ext uri="{FF2B5EF4-FFF2-40B4-BE49-F238E27FC236}">
                <a16:creationId xmlns:a16="http://schemas.microsoft.com/office/drawing/2014/main" id="{72E76D7D-9B70-F40F-1764-7184AB4F4278}"/>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r>
              <a:rPr lang="en-IN" sz="4000" dirty="0">
                <a:solidFill>
                  <a:schemeClr val="accent1"/>
                </a:solidFill>
                <a:latin typeface="Segoe UI Black" panose="020B0A02040204020203" pitchFamily="34" charset="0"/>
                <a:ea typeface="Segoe UI Black" panose="020B0A02040204020203" pitchFamily="34" charset="0"/>
              </a:rPr>
              <a:t>Stadium 974</a:t>
            </a:r>
          </a:p>
        </p:txBody>
      </p:sp>
      <p:sp>
        <p:nvSpPr>
          <p:cNvPr id="2" name="TextBox 1">
            <a:extLst>
              <a:ext uri="{FF2B5EF4-FFF2-40B4-BE49-F238E27FC236}">
                <a16:creationId xmlns:a16="http://schemas.microsoft.com/office/drawing/2014/main" id="{26E4D02A-F6E8-FB7C-8F01-E2E751F7FCCC}"/>
              </a:ext>
            </a:extLst>
          </p:cNvPr>
          <p:cNvSpPr txBox="1"/>
          <p:nvPr/>
        </p:nvSpPr>
        <p:spPr>
          <a:xfrm>
            <a:off x="3501380" y="1880976"/>
            <a:ext cx="5189241" cy="400110"/>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sz="2000" dirty="0">
                <a:latin typeface="Segoe UI Black" panose="020B0A02040204020203" pitchFamily="34" charset="0"/>
                <a:ea typeface="Segoe UI Black" panose="020B0A02040204020203" pitchFamily="34" charset="0"/>
              </a:rPr>
              <a:t>Arabia Standard Time (AST) UTC+03:00</a:t>
            </a:r>
          </a:p>
        </p:txBody>
      </p:sp>
      <p:grpSp>
        <p:nvGrpSpPr>
          <p:cNvPr id="4298" name="Group 4297">
            <a:extLst>
              <a:ext uri="{FF2B5EF4-FFF2-40B4-BE49-F238E27FC236}">
                <a16:creationId xmlns:a16="http://schemas.microsoft.com/office/drawing/2014/main" id="{0012603A-8789-E54F-A922-1123D5A168E8}"/>
              </a:ext>
            </a:extLst>
          </p:cNvPr>
          <p:cNvGrpSpPr/>
          <p:nvPr/>
        </p:nvGrpSpPr>
        <p:grpSpPr>
          <a:xfrm>
            <a:off x="811518" y="2438754"/>
            <a:ext cx="10568965" cy="3551104"/>
            <a:chOff x="811518" y="2055687"/>
            <a:chExt cx="10568965" cy="3551104"/>
          </a:xfrm>
        </p:grpSpPr>
        <p:grpSp>
          <p:nvGrpSpPr>
            <p:cNvPr id="4299" name="Group 4298">
              <a:extLst>
                <a:ext uri="{FF2B5EF4-FFF2-40B4-BE49-F238E27FC236}">
                  <a16:creationId xmlns:a16="http://schemas.microsoft.com/office/drawing/2014/main" id="{800DB919-A02D-9EF4-0CCE-72754CA26E46}"/>
                </a:ext>
              </a:extLst>
            </p:cNvPr>
            <p:cNvGrpSpPr/>
            <p:nvPr/>
          </p:nvGrpSpPr>
          <p:grpSpPr>
            <a:xfrm>
              <a:off x="1314492" y="2055687"/>
              <a:ext cx="4154147" cy="404228"/>
              <a:chOff x="1314492" y="2055687"/>
              <a:chExt cx="4154147" cy="404228"/>
            </a:xfrm>
          </p:grpSpPr>
          <p:sp>
            <p:nvSpPr>
              <p:cNvPr id="4245" name="Freeform: Shape 4244">
                <a:extLst>
                  <a:ext uri="{FF2B5EF4-FFF2-40B4-BE49-F238E27FC236}">
                    <a16:creationId xmlns:a16="http://schemas.microsoft.com/office/drawing/2014/main" id="{746F8D0F-EA84-7057-77C6-A855188332AD}"/>
                  </a:ext>
                </a:extLst>
              </p:cNvPr>
              <p:cNvSpPr/>
              <p:nvPr/>
            </p:nvSpPr>
            <p:spPr>
              <a:xfrm>
                <a:off x="1314492"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6" name="Freeform: Shape 4245">
                <a:extLst>
                  <a:ext uri="{FF2B5EF4-FFF2-40B4-BE49-F238E27FC236}">
                    <a16:creationId xmlns:a16="http://schemas.microsoft.com/office/drawing/2014/main" id="{33E6FB1C-7AD7-06EC-7070-2D1CA8B0D6B1}"/>
                  </a:ext>
                </a:extLst>
              </p:cNvPr>
              <p:cNvSpPr/>
              <p:nvPr/>
            </p:nvSpPr>
            <p:spPr>
              <a:xfrm>
                <a:off x="3561820"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7" name="TextBox 4246">
                <a:extLst>
                  <a:ext uri="{FF2B5EF4-FFF2-40B4-BE49-F238E27FC236}">
                    <a16:creationId xmlns:a16="http://schemas.microsoft.com/office/drawing/2014/main" id="{FA7062B7-AB46-883D-5A4C-33B500A3ABF1}"/>
                  </a:ext>
                </a:extLst>
              </p:cNvPr>
              <p:cNvSpPr txBox="1"/>
              <p:nvPr/>
            </p:nvSpPr>
            <p:spPr>
              <a:xfrm>
                <a:off x="1820536" y="2131525"/>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07:00 pm</a:t>
                </a:r>
              </a:p>
            </p:txBody>
          </p:sp>
          <p:sp>
            <p:nvSpPr>
              <p:cNvPr id="4248" name="TextBox 4247">
                <a:extLst>
                  <a:ext uri="{FF2B5EF4-FFF2-40B4-BE49-F238E27FC236}">
                    <a16:creationId xmlns:a16="http://schemas.microsoft.com/office/drawing/2014/main" id="{18C38146-D458-1D06-07C1-666A2F1B0C59}"/>
                  </a:ext>
                </a:extLst>
              </p:cNvPr>
              <p:cNvSpPr txBox="1"/>
              <p:nvPr/>
            </p:nvSpPr>
            <p:spPr>
              <a:xfrm>
                <a:off x="3944399" y="213152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22 Nov 2022</a:t>
                </a:r>
              </a:p>
            </p:txBody>
          </p:sp>
        </p:grpSp>
        <p:grpSp>
          <p:nvGrpSpPr>
            <p:cNvPr id="4300" name="Group 4299">
              <a:extLst>
                <a:ext uri="{FF2B5EF4-FFF2-40B4-BE49-F238E27FC236}">
                  <a16:creationId xmlns:a16="http://schemas.microsoft.com/office/drawing/2014/main" id="{C32D7F79-44B3-5B5B-0BB1-D6A45966C91D}"/>
                </a:ext>
              </a:extLst>
            </p:cNvPr>
            <p:cNvGrpSpPr/>
            <p:nvPr/>
          </p:nvGrpSpPr>
          <p:grpSpPr>
            <a:xfrm>
              <a:off x="1314492" y="3312842"/>
              <a:ext cx="4154147" cy="404228"/>
              <a:chOff x="1314492" y="3312842"/>
              <a:chExt cx="4154147" cy="404228"/>
            </a:xfrm>
          </p:grpSpPr>
          <p:sp>
            <p:nvSpPr>
              <p:cNvPr id="4241" name="Freeform: Shape 4240">
                <a:extLst>
                  <a:ext uri="{FF2B5EF4-FFF2-40B4-BE49-F238E27FC236}">
                    <a16:creationId xmlns:a16="http://schemas.microsoft.com/office/drawing/2014/main" id="{3A7FA4D2-46EF-1EF0-8B0A-7134EA11299E}"/>
                  </a:ext>
                </a:extLst>
              </p:cNvPr>
              <p:cNvSpPr/>
              <p:nvPr/>
            </p:nvSpPr>
            <p:spPr>
              <a:xfrm>
                <a:off x="1314492"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2" name="Freeform: Shape 4241">
                <a:extLst>
                  <a:ext uri="{FF2B5EF4-FFF2-40B4-BE49-F238E27FC236}">
                    <a16:creationId xmlns:a16="http://schemas.microsoft.com/office/drawing/2014/main" id="{6BCD02B7-AC3E-63C5-B832-C7B9FB66487A}"/>
                  </a:ext>
                </a:extLst>
              </p:cNvPr>
              <p:cNvSpPr/>
              <p:nvPr/>
            </p:nvSpPr>
            <p:spPr>
              <a:xfrm>
                <a:off x="3561820"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43" name="TextBox 4242">
                <a:extLst>
                  <a:ext uri="{FF2B5EF4-FFF2-40B4-BE49-F238E27FC236}">
                    <a16:creationId xmlns:a16="http://schemas.microsoft.com/office/drawing/2014/main" id="{FC8FB3A5-E31A-74C6-E10D-313EE87DF632}"/>
                  </a:ext>
                </a:extLst>
              </p:cNvPr>
              <p:cNvSpPr txBox="1"/>
              <p:nvPr/>
            </p:nvSpPr>
            <p:spPr>
              <a:xfrm>
                <a:off x="1820536" y="3388680"/>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07:00 pm</a:t>
                </a:r>
              </a:p>
            </p:txBody>
          </p:sp>
          <p:sp>
            <p:nvSpPr>
              <p:cNvPr id="4244" name="TextBox 4243">
                <a:extLst>
                  <a:ext uri="{FF2B5EF4-FFF2-40B4-BE49-F238E27FC236}">
                    <a16:creationId xmlns:a16="http://schemas.microsoft.com/office/drawing/2014/main" id="{8FB3279D-4BB8-BA2D-5840-DE61446C97C8}"/>
                  </a:ext>
                </a:extLst>
              </p:cNvPr>
              <p:cNvSpPr txBox="1"/>
              <p:nvPr/>
            </p:nvSpPr>
            <p:spPr>
              <a:xfrm>
                <a:off x="3942797" y="3388680"/>
                <a:ext cx="114486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24 Nov 2022</a:t>
                </a:r>
              </a:p>
            </p:txBody>
          </p:sp>
        </p:grpSp>
        <p:grpSp>
          <p:nvGrpSpPr>
            <p:cNvPr id="4301" name="Group 4300">
              <a:extLst>
                <a:ext uri="{FF2B5EF4-FFF2-40B4-BE49-F238E27FC236}">
                  <a16:creationId xmlns:a16="http://schemas.microsoft.com/office/drawing/2014/main" id="{FDB16C9F-36D4-B3CA-11B7-3781511A387A}"/>
                </a:ext>
              </a:extLst>
            </p:cNvPr>
            <p:cNvGrpSpPr/>
            <p:nvPr/>
          </p:nvGrpSpPr>
          <p:grpSpPr>
            <a:xfrm>
              <a:off x="1314492" y="4668597"/>
              <a:ext cx="4154147" cy="404228"/>
              <a:chOff x="1314492" y="4668597"/>
              <a:chExt cx="4154147" cy="404228"/>
            </a:xfrm>
          </p:grpSpPr>
          <p:sp>
            <p:nvSpPr>
              <p:cNvPr id="4237" name="Freeform: Shape 4236">
                <a:extLst>
                  <a:ext uri="{FF2B5EF4-FFF2-40B4-BE49-F238E27FC236}">
                    <a16:creationId xmlns:a16="http://schemas.microsoft.com/office/drawing/2014/main" id="{14B3959F-EC66-4AD0-09C2-D3AE7A7F8F74}"/>
                  </a:ext>
                </a:extLst>
              </p:cNvPr>
              <p:cNvSpPr/>
              <p:nvPr/>
            </p:nvSpPr>
            <p:spPr>
              <a:xfrm>
                <a:off x="1314492"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8" name="Freeform: Shape 4237">
                <a:extLst>
                  <a:ext uri="{FF2B5EF4-FFF2-40B4-BE49-F238E27FC236}">
                    <a16:creationId xmlns:a16="http://schemas.microsoft.com/office/drawing/2014/main" id="{960F1452-07C5-1CCE-1033-8C3EADFB4025}"/>
                  </a:ext>
                </a:extLst>
              </p:cNvPr>
              <p:cNvSpPr/>
              <p:nvPr/>
            </p:nvSpPr>
            <p:spPr>
              <a:xfrm>
                <a:off x="3561820"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9" name="TextBox 4238">
                <a:extLst>
                  <a:ext uri="{FF2B5EF4-FFF2-40B4-BE49-F238E27FC236}">
                    <a16:creationId xmlns:a16="http://schemas.microsoft.com/office/drawing/2014/main" id="{00F3C78F-FE0D-16D9-0630-68DC925A7301}"/>
                  </a:ext>
                </a:extLst>
              </p:cNvPr>
              <p:cNvSpPr txBox="1"/>
              <p:nvPr/>
            </p:nvSpPr>
            <p:spPr>
              <a:xfrm>
                <a:off x="1820536" y="4744435"/>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07:00 pm</a:t>
                </a:r>
              </a:p>
            </p:txBody>
          </p:sp>
          <p:sp>
            <p:nvSpPr>
              <p:cNvPr id="4240" name="TextBox 4239">
                <a:extLst>
                  <a:ext uri="{FF2B5EF4-FFF2-40B4-BE49-F238E27FC236}">
                    <a16:creationId xmlns:a16="http://schemas.microsoft.com/office/drawing/2014/main" id="{38DF66A0-93F0-C780-AD3C-C3AE5780E6FC}"/>
                  </a:ext>
                </a:extLst>
              </p:cNvPr>
              <p:cNvSpPr txBox="1"/>
              <p:nvPr/>
            </p:nvSpPr>
            <p:spPr>
              <a:xfrm>
                <a:off x="3944400" y="474443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26 Nov 2022</a:t>
                </a:r>
              </a:p>
            </p:txBody>
          </p:sp>
        </p:grpSp>
        <p:grpSp>
          <p:nvGrpSpPr>
            <p:cNvPr id="4302" name="Group 4301">
              <a:extLst>
                <a:ext uri="{FF2B5EF4-FFF2-40B4-BE49-F238E27FC236}">
                  <a16:creationId xmlns:a16="http://schemas.microsoft.com/office/drawing/2014/main" id="{D8BD6A51-A5C4-A99E-5CED-43E1294D9B0D}"/>
                </a:ext>
              </a:extLst>
            </p:cNvPr>
            <p:cNvGrpSpPr/>
            <p:nvPr/>
          </p:nvGrpSpPr>
          <p:grpSpPr>
            <a:xfrm>
              <a:off x="6724718" y="2055687"/>
              <a:ext cx="4154147" cy="404228"/>
              <a:chOff x="6724718" y="2055687"/>
              <a:chExt cx="4154147" cy="404228"/>
            </a:xfrm>
          </p:grpSpPr>
          <p:sp>
            <p:nvSpPr>
              <p:cNvPr id="4233" name="Freeform: Shape 4232">
                <a:extLst>
                  <a:ext uri="{FF2B5EF4-FFF2-40B4-BE49-F238E27FC236}">
                    <a16:creationId xmlns:a16="http://schemas.microsoft.com/office/drawing/2014/main" id="{84768D5A-A9FF-8CD8-89E6-6E9DACAAC830}"/>
                  </a:ext>
                </a:extLst>
              </p:cNvPr>
              <p:cNvSpPr/>
              <p:nvPr/>
            </p:nvSpPr>
            <p:spPr>
              <a:xfrm>
                <a:off x="6724718"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4" name="Freeform: Shape 4233">
                <a:extLst>
                  <a:ext uri="{FF2B5EF4-FFF2-40B4-BE49-F238E27FC236}">
                    <a16:creationId xmlns:a16="http://schemas.microsoft.com/office/drawing/2014/main" id="{592A1807-E7A4-84A1-1A81-FAE1E1B86F65}"/>
                  </a:ext>
                </a:extLst>
              </p:cNvPr>
              <p:cNvSpPr/>
              <p:nvPr/>
            </p:nvSpPr>
            <p:spPr>
              <a:xfrm>
                <a:off x="8972046"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5" name="TextBox 4234">
                <a:extLst>
                  <a:ext uri="{FF2B5EF4-FFF2-40B4-BE49-F238E27FC236}">
                    <a16:creationId xmlns:a16="http://schemas.microsoft.com/office/drawing/2014/main" id="{BA966DB8-D334-5106-3961-709A7C5326E1}"/>
                  </a:ext>
                </a:extLst>
              </p:cNvPr>
              <p:cNvSpPr txBox="1"/>
              <p:nvPr/>
            </p:nvSpPr>
            <p:spPr>
              <a:xfrm>
                <a:off x="7230762" y="2131525"/>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07:00 pm</a:t>
                </a:r>
              </a:p>
            </p:txBody>
          </p:sp>
          <p:sp>
            <p:nvSpPr>
              <p:cNvPr id="4236" name="TextBox 4235">
                <a:extLst>
                  <a:ext uri="{FF2B5EF4-FFF2-40B4-BE49-F238E27FC236}">
                    <a16:creationId xmlns:a16="http://schemas.microsoft.com/office/drawing/2014/main" id="{C150C4F0-21F3-D845-715B-F8759D5F1BA7}"/>
                  </a:ext>
                </a:extLst>
              </p:cNvPr>
              <p:cNvSpPr txBox="1"/>
              <p:nvPr/>
            </p:nvSpPr>
            <p:spPr>
              <a:xfrm>
                <a:off x="9354627" y="213152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28 Nov 2022</a:t>
                </a:r>
              </a:p>
            </p:txBody>
          </p:sp>
        </p:grpSp>
        <p:grpSp>
          <p:nvGrpSpPr>
            <p:cNvPr id="4303" name="Group 4302">
              <a:extLst>
                <a:ext uri="{FF2B5EF4-FFF2-40B4-BE49-F238E27FC236}">
                  <a16:creationId xmlns:a16="http://schemas.microsoft.com/office/drawing/2014/main" id="{21D14D4F-5290-7C71-7135-40DA94BB7466}"/>
                </a:ext>
              </a:extLst>
            </p:cNvPr>
            <p:cNvGrpSpPr/>
            <p:nvPr/>
          </p:nvGrpSpPr>
          <p:grpSpPr>
            <a:xfrm>
              <a:off x="6724718" y="3312842"/>
              <a:ext cx="4154147" cy="404228"/>
              <a:chOff x="6724718" y="3312842"/>
              <a:chExt cx="4154147" cy="404228"/>
            </a:xfrm>
          </p:grpSpPr>
          <p:sp>
            <p:nvSpPr>
              <p:cNvPr id="4229" name="Freeform: Shape 4228">
                <a:extLst>
                  <a:ext uri="{FF2B5EF4-FFF2-40B4-BE49-F238E27FC236}">
                    <a16:creationId xmlns:a16="http://schemas.microsoft.com/office/drawing/2014/main" id="{6A8DCE77-9C16-6E89-9ACF-0BFBAF8AFFDB}"/>
                  </a:ext>
                </a:extLst>
              </p:cNvPr>
              <p:cNvSpPr/>
              <p:nvPr/>
            </p:nvSpPr>
            <p:spPr>
              <a:xfrm>
                <a:off x="6724718"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0" name="Freeform: Shape 4229">
                <a:extLst>
                  <a:ext uri="{FF2B5EF4-FFF2-40B4-BE49-F238E27FC236}">
                    <a16:creationId xmlns:a16="http://schemas.microsoft.com/office/drawing/2014/main" id="{3D3BBEE6-EC6F-A416-4125-1E7D748F8F9B}"/>
                  </a:ext>
                </a:extLst>
              </p:cNvPr>
              <p:cNvSpPr/>
              <p:nvPr/>
            </p:nvSpPr>
            <p:spPr>
              <a:xfrm>
                <a:off x="8972046"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31" name="TextBox 4230">
                <a:extLst>
                  <a:ext uri="{FF2B5EF4-FFF2-40B4-BE49-F238E27FC236}">
                    <a16:creationId xmlns:a16="http://schemas.microsoft.com/office/drawing/2014/main" id="{3BB4E129-AD95-1C06-B0C5-76390E92722A}"/>
                  </a:ext>
                </a:extLst>
              </p:cNvPr>
              <p:cNvSpPr txBox="1"/>
              <p:nvPr/>
            </p:nvSpPr>
            <p:spPr>
              <a:xfrm>
                <a:off x="7240380" y="3388680"/>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10:00 pm</a:t>
                </a:r>
              </a:p>
            </p:txBody>
          </p:sp>
          <p:sp>
            <p:nvSpPr>
              <p:cNvPr id="4232" name="TextBox 4231">
                <a:extLst>
                  <a:ext uri="{FF2B5EF4-FFF2-40B4-BE49-F238E27FC236}">
                    <a16:creationId xmlns:a16="http://schemas.microsoft.com/office/drawing/2014/main" id="{B4FD55D5-654C-11BD-D003-4F7865800B14}"/>
                  </a:ext>
                </a:extLst>
              </p:cNvPr>
              <p:cNvSpPr txBox="1"/>
              <p:nvPr/>
            </p:nvSpPr>
            <p:spPr>
              <a:xfrm>
                <a:off x="9354625" y="3388680"/>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30 Nov 2022</a:t>
                </a:r>
              </a:p>
            </p:txBody>
          </p:sp>
        </p:grpSp>
        <p:grpSp>
          <p:nvGrpSpPr>
            <p:cNvPr id="4304" name="Group 4303">
              <a:extLst>
                <a:ext uri="{FF2B5EF4-FFF2-40B4-BE49-F238E27FC236}">
                  <a16:creationId xmlns:a16="http://schemas.microsoft.com/office/drawing/2014/main" id="{B40F08F7-BD3A-8CCB-D25D-FB226D2D04D2}"/>
                </a:ext>
              </a:extLst>
            </p:cNvPr>
            <p:cNvGrpSpPr/>
            <p:nvPr/>
          </p:nvGrpSpPr>
          <p:grpSpPr>
            <a:xfrm>
              <a:off x="6724718" y="4668597"/>
              <a:ext cx="4154147" cy="404228"/>
              <a:chOff x="6724718" y="4668597"/>
              <a:chExt cx="4154147" cy="404228"/>
            </a:xfrm>
          </p:grpSpPr>
          <p:sp>
            <p:nvSpPr>
              <p:cNvPr id="4225" name="Freeform: Shape 4224">
                <a:extLst>
                  <a:ext uri="{FF2B5EF4-FFF2-40B4-BE49-F238E27FC236}">
                    <a16:creationId xmlns:a16="http://schemas.microsoft.com/office/drawing/2014/main" id="{DE53BBAB-C975-FA67-BE11-0D41D26BFFDE}"/>
                  </a:ext>
                </a:extLst>
              </p:cNvPr>
              <p:cNvSpPr/>
              <p:nvPr/>
            </p:nvSpPr>
            <p:spPr>
              <a:xfrm>
                <a:off x="6724718"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26" name="Freeform: Shape 4225">
                <a:extLst>
                  <a:ext uri="{FF2B5EF4-FFF2-40B4-BE49-F238E27FC236}">
                    <a16:creationId xmlns:a16="http://schemas.microsoft.com/office/drawing/2014/main" id="{71EBECCF-6825-08A0-A246-FAE7FD42D26E}"/>
                  </a:ext>
                </a:extLst>
              </p:cNvPr>
              <p:cNvSpPr/>
              <p:nvPr/>
            </p:nvSpPr>
            <p:spPr>
              <a:xfrm>
                <a:off x="8972046"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27" name="TextBox 4226">
                <a:extLst>
                  <a:ext uri="{FF2B5EF4-FFF2-40B4-BE49-F238E27FC236}">
                    <a16:creationId xmlns:a16="http://schemas.microsoft.com/office/drawing/2014/main" id="{E591F96D-03E3-12FC-6DFE-03DB6F5D3093}"/>
                  </a:ext>
                </a:extLst>
              </p:cNvPr>
              <p:cNvSpPr txBox="1"/>
              <p:nvPr/>
            </p:nvSpPr>
            <p:spPr>
              <a:xfrm>
                <a:off x="7240380" y="474443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10:00 pm</a:t>
                </a:r>
              </a:p>
            </p:txBody>
          </p:sp>
          <p:sp>
            <p:nvSpPr>
              <p:cNvPr id="4228" name="TextBox 4227">
                <a:extLst>
                  <a:ext uri="{FF2B5EF4-FFF2-40B4-BE49-F238E27FC236}">
                    <a16:creationId xmlns:a16="http://schemas.microsoft.com/office/drawing/2014/main" id="{92D396B2-5C2D-E0DE-03F8-F740BFC7979E}"/>
                  </a:ext>
                </a:extLst>
              </p:cNvPr>
              <p:cNvSpPr txBox="1"/>
              <p:nvPr/>
            </p:nvSpPr>
            <p:spPr>
              <a:xfrm>
                <a:off x="9375465" y="4744435"/>
                <a:ext cx="109998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02 Dec 2022</a:t>
                </a:r>
              </a:p>
            </p:txBody>
          </p:sp>
        </p:grpSp>
        <p:grpSp>
          <p:nvGrpSpPr>
            <p:cNvPr id="4305" name="Group 4304">
              <a:extLst>
                <a:ext uri="{FF2B5EF4-FFF2-40B4-BE49-F238E27FC236}">
                  <a16:creationId xmlns:a16="http://schemas.microsoft.com/office/drawing/2014/main" id="{DC313944-E638-94D2-2949-266DCEB908F9}"/>
                </a:ext>
              </a:extLst>
            </p:cNvPr>
            <p:cNvGrpSpPr/>
            <p:nvPr/>
          </p:nvGrpSpPr>
          <p:grpSpPr>
            <a:xfrm>
              <a:off x="811518" y="2413099"/>
              <a:ext cx="5158739" cy="580782"/>
              <a:chOff x="811518" y="2413099"/>
              <a:chExt cx="5158739" cy="580782"/>
            </a:xfrm>
            <a:solidFill>
              <a:schemeClr val="accent1">
                <a:lumMod val="60000"/>
                <a:lumOff val="40000"/>
              </a:schemeClr>
            </a:solidFill>
          </p:grpSpPr>
          <p:sp>
            <p:nvSpPr>
              <p:cNvPr id="4218" name="Freeform: Shape 4217">
                <a:extLst>
                  <a:ext uri="{FF2B5EF4-FFF2-40B4-BE49-F238E27FC236}">
                    <a16:creationId xmlns:a16="http://schemas.microsoft.com/office/drawing/2014/main" id="{6416929E-3716-351D-B0D5-4FA91455F4D5}"/>
                  </a:ext>
                </a:extLst>
              </p:cNvPr>
              <p:cNvSpPr/>
              <p:nvPr/>
            </p:nvSpPr>
            <p:spPr>
              <a:xfrm>
                <a:off x="811518"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19" name="Group 4218">
                <a:extLst>
                  <a:ext uri="{FF2B5EF4-FFF2-40B4-BE49-F238E27FC236}">
                    <a16:creationId xmlns:a16="http://schemas.microsoft.com/office/drawing/2014/main" id="{6D6E15A2-A5D2-D3B1-607B-F10E4A7E9BC3}"/>
                  </a:ext>
                </a:extLst>
              </p:cNvPr>
              <p:cNvGrpSpPr/>
              <p:nvPr/>
            </p:nvGrpSpPr>
            <p:grpSpPr>
              <a:xfrm>
                <a:off x="1515007" y="2564991"/>
                <a:ext cx="1115605" cy="276999"/>
                <a:chOff x="-378733" y="605130"/>
                <a:chExt cx="1115605" cy="276999"/>
              </a:xfrm>
              <a:grpFill/>
            </p:grpSpPr>
            <p:sp>
              <p:nvSpPr>
                <p:cNvPr id="4223" name="TextBox 4222">
                  <a:extLst>
                    <a:ext uri="{FF2B5EF4-FFF2-40B4-BE49-F238E27FC236}">
                      <a16:creationId xmlns:a16="http://schemas.microsoft.com/office/drawing/2014/main" id="{361167FA-DAB2-10CC-0A03-ECC66F7E47AB}"/>
                    </a:ext>
                  </a:extLst>
                </p:cNvPr>
                <p:cNvSpPr txBox="1"/>
                <p:nvPr/>
              </p:nvSpPr>
              <p:spPr>
                <a:xfrm>
                  <a:off x="24818" y="605130"/>
                  <a:ext cx="712054"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Mexico</a:t>
                  </a:r>
                </a:p>
              </p:txBody>
            </p:sp>
            <p:pic>
              <p:nvPicPr>
                <p:cNvPr id="4224" name="Picture Placeholder 158" descr="A picture containing graphical user interface&#10;&#10;Description automatically generated">
                  <a:extLst>
                    <a:ext uri="{FF2B5EF4-FFF2-40B4-BE49-F238E27FC236}">
                      <a16:creationId xmlns:a16="http://schemas.microsoft.com/office/drawing/2014/main" id="{057913F3-6E75-0244-A333-AAA80327E7FE}"/>
                    </a:ext>
                  </a:extLst>
                </p:cNvPr>
                <p:cNvPicPr>
                  <a:picLocks noChangeAspect="1"/>
                </p:cNvPicPr>
                <p:nvPr/>
              </p:nvPicPr>
              <p:blipFill>
                <a:blip r:embed="rId3">
                  <a:extLst>
                    <a:ext uri="{28A0092B-C50C-407E-A947-70E740481C1C}">
                      <a14:useLocalDpi xmlns:a14="http://schemas.microsoft.com/office/drawing/2010/main" val="0"/>
                    </a:ext>
                  </a:extLst>
                </a:blip>
                <a:srcRect r="23"/>
                <a:stretch>
                  <a:fillRect/>
                </a:stretch>
              </p:blipFill>
              <p:spPr>
                <a:xfrm>
                  <a:off x="-378733" y="63891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20" name="Group 4219">
                <a:extLst>
                  <a:ext uri="{FF2B5EF4-FFF2-40B4-BE49-F238E27FC236}">
                    <a16:creationId xmlns:a16="http://schemas.microsoft.com/office/drawing/2014/main" id="{ACADBFA7-B065-6A79-56A7-1548BD06A72A}"/>
                  </a:ext>
                </a:extLst>
              </p:cNvPr>
              <p:cNvGrpSpPr/>
              <p:nvPr/>
            </p:nvGrpSpPr>
            <p:grpSpPr>
              <a:xfrm>
                <a:off x="3939143" y="2564991"/>
                <a:ext cx="1432491" cy="276999"/>
                <a:chOff x="-378733" y="963942"/>
                <a:chExt cx="1432491" cy="276999"/>
              </a:xfrm>
              <a:grpFill/>
            </p:grpSpPr>
            <p:sp>
              <p:nvSpPr>
                <p:cNvPr id="4221" name="TextBox 4220">
                  <a:extLst>
                    <a:ext uri="{FF2B5EF4-FFF2-40B4-BE49-F238E27FC236}">
                      <a16:creationId xmlns:a16="http://schemas.microsoft.com/office/drawing/2014/main" id="{56453D88-69A8-ECAD-54F1-C712888E7E8D}"/>
                    </a:ext>
                  </a:extLst>
                </p:cNvPr>
                <p:cNvSpPr txBox="1"/>
                <p:nvPr/>
              </p:nvSpPr>
              <p:spPr>
                <a:xfrm>
                  <a:off x="24818" y="963942"/>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Poland</a:t>
                  </a:r>
                </a:p>
              </p:txBody>
            </p:sp>
            <p:pic>
              <p:nvPicPr>
                <p:cNvPr id="4222" name="Picture Placeholder 160" descr="Shape&#10;&#10;Description automatically generated">
                  <a:extLst>
                    <a:ext uri="{FF2B5EF4-FFF2-40B4-BE49-F238E27FC236}">
                      <a16:creationId xmlns:a16="http://schemas.microsoft.com/office/drawing/2014/main" id="{282DB272-E82C-0AC4-B4CC-691065FF452C}"/>
                    </a:ext>
                  </a:extLst>
                </p:cNvPr>
                <p:cNvPicPr>
                  <a:picLocks noChangeAspect="1"/>
                </p:cNvPicPr>
                <p:nvPr/>
              </p:nvPicPr>
              <p:blipFill>
                <a:blip r:embed="rId4">
                  <a:extLst>
                    <a:ext uri="{28A0092B-C50C-407E-A947-70E740481C1C}">
                      <a14:useLocalDpi xmlns:a14="http://schemas.microsoft.com/office/drawing/2010/main" val="0"/>
                    </a:ext>
                  </a:extLst>
                </a:blip>
                <a:srcRect t="3043" b="3043"/>
                <a:stretch>
                  <a:fillRect/>
                </a:stretch>
              </p:blipFill>
              <p:spPr>
                <a:xfrm>
                  <a:off x="-378733" y="997731"/>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6" name="Group 4305">
              <a:extLst>
                <a:ext uri="{FF2B5EF4-FFF2-40B4-BE49-F238E27FC236}">
                  <a16:creationId xmlns:a16="http://schemas.microsoft.com/office/drawing/2014/main" id="{00E7EF7D-B01A-EB68-3DC0-9141A2E8FB76}"/>
                </a:ext>
              </a:extLst>
            </p:cNvPr>
            <p:cNvGrpSpPr/>
            <p:nvPr/>
          </p:nvGrpSpPr>
          <p:grpSpPr>
            <a:xfrm>
              <a:off x="811518" y="3670254"/>
              <a:ext cx="5158739" cy="580782"/>
              <a:chOff x="811518" y="3670254"/>
              <a:chExt cx="5158739" cy="580782"/>
            </a:xfrm>
            <a:solidFill>
              <a:schemeClr val="accent1">
                <a:lumMod val="60000"/>
                <a:lumOff val="40000"/>
              </a:schemeClr>
            </a:solidFill>
          </p:grpSpPr>
          <p:sp>
            <p:nvSpPr>
              <p:cNvPr id="4211" name="Freeform: Shape 4210">
                <a:extLst>
                  <a:ext uri="{FF2B5EF4-FFF2-40B4-BE49-F238E27FC236}">
                    <a16:creationId xmlns:a16="http://schemas.microsoft.com/office/drawing/2014/main" id="{EFF6B4BB-4F56-C0B5-F177-4458137681FC}"/>
                  </a:ext>
                </a:extLst>
              </p:cNvPr>
              <p:cNvSpPr/>
              <p:nvPr/>
            </p:nvSpPr>
            <p:spPr>
              <a:xfrm>
                <a:off x="811518"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12" name="Group 4211">
                <a:extLst>
                  <a:ext uri="{FF2B5EF4-FFF2-40B4-BE49-F238E27FC236}">
                    <a16:creationId xmlns:a16="http://schemas.microsoft.com/office/drawing/2014/main" id="{654D8935-844D-FBE0-9A24-16E95D8C3464}"/>
                  </a:ext>
                </a:extLst>
              </p:cNvPr>
              <p:cNvGrpSpPr/>
              <p:nvPr/>
            </p:nvGrpSpPr>
            <p:grpSpPr>
              <a:xfrm>
                <a:off x="1515007" y="3822146"/>
                <a:ext cx="1217630" cy="276999"/>
                <a:chOff x="-561613" y="546895"/>
                <a:chExt cx="1217630" cy="276999"/>
              </a:xfrm>
              <a:grpFill/>
            </p:grpSpPr>
            <p:sp>
              <p:nvSpPr>
                <p:cNvPr id="4216" name="TextBox 4215">
                  <a:extLst>
                    <a:ext uri="{FF2B5EF4-FFF2-40B4-BE49-F238E27FC236}">
                      <a16:creationId xmlns:a16="http://schemas.microsoft.com/office/drawing/2014/main" id="{325F31A9-EE4B-A5A2-766A-3AC323AD04DF}"/>
                    </a:ext>
                  </a:extLst>
                </p:cNvPr>
                <p:cNvSpPr txBox="1"/>
                <p:nvPr/>
              </p:nvSpPr>
              <p:spPr>
                <a:xfrm>
                  <a:off x="-152089" y="546895"/>
                  <a:ext cx="808106"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Portugal</a:t>
                  </a:r>
                </a:p>
              </p:txBody>
            </p:sp>
            <p:pic>
              <p:nvPicPr>
                <p:cNvPr id="4217" name="Picture Placeholder 115" descr="Diagram&#10;&#10;Description automatically generated">
                  <a:extLst>
                    <a:ext uri="{FF2B5EF4-FFF2-40B4-BE49-F238E27FC236}">
                      <a16:creationId xmlns:a16="http://schemas.microsoft.com/office/drawing/2014/main" id="{67299EE1-AEA7-58DD-521B-CD2ED17747BA}"/>
                    </a:ext>
                  </a:extLst>
                </p:cNvPr>
                <p:cNvPicPr>
                  <a:picLocks noChangeAspect="1"/>
                </p:cNvPicPr>
                <p:nvPr/>
              </p:nvPicPr>
              <p:blipFill>
                <a:blip r:embed="rId5">
                  <a:extLst>
                    <a:ext uri="{28A0092B-C50C-407E-A947-70E740481C1C}">
                      <a14:useLocalDpi xmlns:a14="http://schemas.microsoft.com/office/drawing/2010/main" val="0"/>
                    </a:ext>
                  </a:extLst>
                </a:blip>
                <a:srcRect b="4"/>
                <a:stretch>
                  <a:fillRect/>
                </a:stretch>
              </p:blipFill>
              <p:spPr>
                <a:xfrm>
                  <a:off x="-561613" y="57814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13" name="Group 4212">
                <a:extLst>
                  <a:ext uri="{FF2B5EF4-FFF2-40B4-BE49-F238E27FC236}">
                    <a16:creationId xmlns:a16="http://schemas.microsoft.com/office/drawing/2014/main" id="{678814B6-40FB-1151-1140-D87E0745B429}"/>
                  </a:ext>
                </a:extLst>
              </p:cNvPr>
              <p:cNvGrpSpPr/>
              <p:nvPr/>
            </p:nvGrpSpPr>
            <p:grpSpPr>
              <a:xfrm>
                <a:off x="3939143" y="3822146"/>
                <a:ext cx="1055855" cy="276999"/>
                <a:chOff x="-561613" y="905706"/>
                <a:chExt cx="1055855" cy="276999"/>
              </a:xfrm>
              <a:grpFill/>
            </p:grpSpPr>
            <p:sp>
              <p:nvSpPr>
                <p:cNvPr id="4214" name="TextBox 4213">
                  <a:extLst>
                    <a:ext uri="{FF2B5EF4-FFF2-40B4-BE49-F238E27FC236}">
                      <a16:creationId xmlns:a16="http://schemas.microsoft.com/office/drawing/2014/main" id="{03155EED-A834-1330-3932-85734E0D18B2}"/>
                    </a:ext>
                  </a:extLst>
                </p:cNvPr>
                <p:cNvSpPr txBox="1"/>
                <p:nvPr/>
              </p:nvSpPr>
              <p:spPr>
                <a:xfrm>
                  <a:off x="-152089" y="905706"/>
                  <a:ext cx="646331"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Ghana</a:t>
                  </a:r>
                </a:p>
              </p:txBody>
            </p:sp>
            <p:pic>
              <p:nvPicPr>
                <p:cNvPr id="4215" name="Picture Placeholder 118" descr="A picture containing icon&#10;&#10;Description automatically generated">
                  <a:extLst>
                    <a:ext uri="{FF2B5EF4-FFF2-40B4-BE49-F238E27FC236}">
                      <a16:creationId xmlns:a16="http://schemas.microsoft.com/office/drawing/2014/main" id="{0F75318F-56C3-2BDA-F134-7AB183B871F1}"/>
                    </a:ext>
                  </a:extLst>
                </p:cNvPr>
                <p:cNvPicPr>
                  <a:picLocks noChangeAspect="1"/>
                </p:cNvPicPr>
                <p:nvPr/>
              </p:nvPicPr>
              <p:blipFill>
                <a:blip r:embed="rId6">
                  <a:extLst>
                    <a:ext uri="{28A0092B-C50C-407E-A947-70E740481C1C}">
                      <a14:useLocalDpi xmlns:a14="http://schemas.microsoft.com/office/drawing/2010/main" val="0"/>
                    </a:ext>
                  </a:extLst>
                </a:blip>
                <a:srcRect b="91"/>
                <a:stretch>
                  <a:fillRect/>
                </a:stretch>
              </p:blipFill>
              <p:spPr>
                <a:xfrm>
                  <a:off x="-561613" y="93695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7" name="Group 4306">
              <a:extLst>
                <a:ext uri="{FF2B5EF4-FFF2-40B4-BE49-F238E27FC236}">
                  <a16:creationId xmlns:a16="http://schemas.microsoft.com/office/drawing/2014/main" id="{040C2FA3-78EA-320F-8C5E-CCBFA9BFC1FA}"/>
                </a:ext>
              </a:extLst>
            </p:cNvPr>
            <p:cNvGrpSpPr/>
            <p:nvPr/>
          </p:nvGrpSpPr>
          <p:grpSpPr>
            <a:xfrm>
              <a:off x="811518" y="5026009"/>
              <a:ext cx="5158739" cy="580782"/>
              <a:chOff x="811518" y="5026009"/>
              <a:chExt cx="5158739" cy="580782"/>
            </a:xfrm>
            <a:solidFill>
              <a:schemeClr val="accent1">
                <a:lumMod val="60000"/>
                <a:lumOff val="40000"/>
              </a:schemeClr>
            </a:solidFill>
          </p:grpSpPr>
          <p:sp>
            <p:nvSpPr>
              <p:cNvPr id="4204" name="Freeform: Shape 4203">
                <a:extLst>
                  <a:ext uri="{FF2B5EF4-FFF2-40B4-BE49-F238E27FC236}">
                    <a16:creationId xmlns:a16="http://schemas.microsoft.com/office/drawing/2014/main" id="{A63FEAF7-A62F-AD56-C2FE-B4AC25D257B0}"/>
                  </a:ext>
                </a:extLst>
              </p:cNvPr>
              <p:cNvSpPr/>
              <p:nvPr/>
            </p:nvSpPr>
            <p:spPr>
              <a:xfrm>
                <a:off x="811518"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05" name="Group 4204">
                <a:extLst>
                  <a:ext uri="{FF2B5EF4-FFF2-40B4-BE49-F238E27FC236}">
                    <a16:creationId xmlns:a16="http://schemas.microsoft.com/office/drawing/2014/main" id="{0BEB14DA-EDB6-4B7D-8692-4C3606CFD0FA}"/>
                  </a:ext>
                </a:extLst>
              </p:cNvPr>
              <p:cNvGrpSpPr/>
              <p:nvPr/>
            </p:nvGrpSpPr>
            <p:grpSpPr>
              <a:xfrm>
                <a:off x="1515007" y="5177901"/>
                <a:ext cx="1065812" cy="276999"/>
                <a:chOff x="-1260795" y="1474425"/>
                <a:chExt cx="1065812" cy="276999"/>
              </a:xfrm>
              <a:grpFill/>
            </p:grpSpPr>
            <p:sp>
              <p:nvSpPr>
                <p:cNvPr id="4209" name="TextBox 4208">
                  <a:extLst>
                    <a:ext uri="{FF2B5EF4-FFF2-40B4-BE49-F238E27FC236}">
                      <a16:creationId xmlns:a16="http://schemas.microsoft.com/office/drawing/2014/main" id="{7BE9569D-C259-B241-E569-9910FFE23A45}"/>
                    </a:ext>
                  </a:extLst>
                </p:cNvPr>
                <p:cNvSpPr txBox="1"/>
                <p:nvPr/>
              </p:nvSpPr>
              <p:spPr>
                <a:xfrm>
                  <a:off x="-854138" y="1474425"/>
                  <a:ext cx="659155"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France</a:t>
                  </a:r>
                </a:p>
              </p:txBody>
            </p:sp>
            <p:pic>
              <p:nvPicPr>
                <p:cNvPr id="4210" name="Picture Placeholder 162" descr="Shape&#10;&#10;Description automatically generated">
                  <a:extLst>
                    <a:ext uri="{FF2B5EF4-FFF2-40B4-BE49-F238E27FC236}">
                      <a16:creationId xmlns:a16="http://schemas.microsoft.com/office/drawing/2014/main" id="{AC39792D-538E-89EC-0594-EDA6BBC2766F}"/>
                    </a:ext>
                  </a:extLst>
                </p:cNvPr>
                <p:cNvPicPr>
                  <a:picLocks noChangeAspect="1"/>
                </p:cNvPicPr>
                <p:nvPr/>
              </p:nvPicPr>
              <p:blipFill>
                <a:blip r:embed="rId7">
                  <a:extLst>
                    <a:ext uri="{28A0092B-C50C-407E-A947-70E740481C1C}">
                      <a14:useLocalDpi xmlns:a14="http://schemas.microsoft.com/office/drawing/2010/main" val="0"/>
                    </a:ext>
                  </a:extLst>
                </a:blip>
                <a:srcRect b="-50"/>
                <a:stretch>
                  <a:fillRect/>
                </a:stretch>
              </p:blipFill>
              <p:spPr>
                <a:xfrm>
                  <a:off x="-1260795" y="150567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06" name="Group 4205">
                <a:extLst>
                  <a:ext uri="{FF2B5EF4-FFF2-40B4-BE49-F238E27FC236}">
                    <a16:creationId xmlns:a16="http://schemas.microsoft.com/office/drawing/2014/main" id="{46CF96C1-718A-E0FD-A35E-617A73B483B1}"/>
                  </a:ext>
                </a:extLst>
              </p:cNvPr>
              <p:cNvGrpSpPr/>
              <p:nvPr/>
            </p:nvGrpSpPr>
            <p:grpSpPr>
              <a:xfrm>
                <a:off x="3939143" y="5177901"/>
                <a:ext cx="1253364" cy="276999"/>
                <a:chOff x="-1260795" y="2192047"/>
                <a:chExt cx="1253364" cy="276999"/>
              </a:xfrm>
              <a:grpFill/>
            </p:grpSpPr>
            <p:sp>
              <p:nvSpPr>
                <p:cNvPr id="4207" name="TextBox 4206">
                  <a:extLst>
                    <a:ext uri="{FF2B5EF4-FFF2-40B4-BE49-F238E27FC236}">
                      <a16:creationId xmlns:a16="http://schemas.microsoft.com/office/drawing/2014/main" id="{38AD5283-EB69-6462-17FC-6E9B17FDE8FD}"/>
                    </a:ext>
                  </a:extLst>
                </p:cNvPr>
                <p:cNvSpPr txBox="1"/>
                <p:nvPr/>
              </p:nvSpPr>
              <p:spPr>
                <a:xfrm>
                  <a:off x="-854138" y="2192047"/>
                  <a:ext cx="846707"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Denmark</a:t>
                  </a:r>
                </a:p>
              </p:txBody>
            </p:sp>
            <p:pic>
              <p:nvPicPr>
                <p:cNvPr id="4208" name="Picture Placeholder 166" descr="Logo&#10;&#10;Description automatically generated">
                  <a:extLst>
                    <a:ext uri="{FF2B5EF4-FFF2-40B4-BE49-F238E27FC236}">
                      <a16:creationId xmlns:a16="http://schemas.microsoft.com/office/drawing/2014/main" id="{FA8F8CE7-0605-7D4A-AE30-9F95E7C78AC8}"/>
                    </a:ext>
                  </a:extLst>
                </p:cNvPr>
                <p:cNvPicPr>
                  <a:picLocks noChangeAspect="1"/>
                </p:cNvPicPr>
                <p:nvPr/>
              </p:nvPicPr>
              <p:blipFill>
                <a:blip r:embed="rId8">
                  <a:extLst>
                    <a:ext uri="{28A0092B-C50C-407E-A947-70E740481C1C}">
                      <a14:useLocalDpi xmlns:a14="http://schemas.microsoft.com/office/drawing/2010/main" val="0"/>
                    </a:ext>
                  </a:extLst>
                </a:blip>
                <a:srcRect b="93"/>
                <a:stretch>
                  <a:fillRect/>
                </a:stretch>
              </p:blipFill>
              <p:spPr>
                <a:xfrm>
                  <a:off x="-1260795" y="222329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8" name="Group 4307">
              <a:extLst>
                <a:ext uri="{FF2B5EF4-FFF2-40B4-BE49-F238E27FC236}">
                  <a16:creationId xmlns:a16="http://schemas.microsoft.com/office/drawing/2014/main" id="{D507F392-CFC5-5F3F-005F-895F08519F9F}"/>
                </a:ext>
              </a:extLst>
            </p:cNvPr>
            <p:cNvGrpSpPr/>
            <p:nvPr/>
          </p:nvGrpSpPr>
          <p:grpSpPr>
            <a:xfrm>
              <a:off x="6221744" y="2413099"/>
              <a:ext cx="5158739" cy="580782"/>
              <a:chOff x="6221744" y="2413099"/>
              <a:chExt cx="5158739" cy="580782"/>
            </a:xfrm>
            <a:solidFill>
              <a:schemeClr val="accent1">
                <a:lumMod val="60000"/>
                <a:lumOff val="40000"/>
              </a:schemeClr>
            </a:solidFill>
          </p:grpSpPr>
          <p:sp>
            <p:nvSpPr>
              <p:cNvPr id="4197" name="Freeform: Shape 4196">
                <a:extLst>
                  <a:ext uri="{FF2B5EF4-FFF2-40B4-BE49-F238E27FC236}">
                    <a16:creationId xmlns:a16="http://schemas.microsoft.com/office/drawing/2014/main" id="{44B9FDDD-2E41-6711-8510-B0B73381E4BB}"/>
                  </a:ext>
                </a:extLst>
              </p:cNvPr>
              <p:cNvSpPr/>
              <p:nvPr/>
            </p:nvSpPr>
            <p:spPr>
              <a:xfrm>
                <a:off x="6221744"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98" name="Group 4197">
                <a:extLst>
                  <a:ext uri="{FF2B5EF4-FFF2-40B4-BE49-F238E27FC236}">
                    <a16:creationId xmlns:a16="http://schemas.microsoft.com/office/drawing/2014/main" id="{BD9FC05D-FFA8-3AD4-5DE6-E8CE27687893}"/>
                  </a:ext>
                </a:extLst>
              </p:cNvPr>
              <p:cNvGrpSpPr/>
              <p:nvPr/>
            </p:nvGrpSpPr>
            <p:grpSpPr>
              <a:xfrm>
                <a:off x="6919692" y="2564991"/>
                <a:ext cx="998294" cy="276999"/>
                <a:chOff x="-1199466" y="1826594"/>
                <a:chExt cx="998294" cy="276999"/>
              </a:xfrm>
              <a:grpFill/>
            </p:grpSpPr>
            <p:sp>
              <p:nvSpPr>
                <p:cNvPr id="4202" name="TextBox 4201">
                  <a:extLst>
                    <a:ext uri="{FF2B5EF4-FFF2-40B4-BE49-F238E27FC236}">
                      <a16:creationId xmlns:a16="http://schemas.microsoft.com/office/drawing/2014/main" id="{BBC09EDF-6AB7-EB20-912E-00FFAF87F8C5}"/>
                    </a:ext>
                  </a:extLst>
                </p:cNvPr>
                <p:cNvSpPr txBox="1"/>
                <p:nvPr/>
              </p:nvSpPr>
              <p:spPr>
                <a:xfrm>
                  <a:off x="-789795" y="1826594"/>
                  <a:ext cx="588623"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Brazil</a:t>
                  </a:r>
                </a:p>
              </p:txBody>
            </p:sp>
            <p:pic>
              <p:nvPicPr>
                <p:cNvPr id="4203" name="Picture Placeholder 65" descr="Chart&#10;&#10;Description automatically generated">
                  <a:extLst>
                    <a:ext uri="{FF2B5EF4-FFF2-40B4-BE49-F238E27FC236}">
                      <a16:creationId xmlns:a16="http://schemas.microsoft.com/office/drawing/2014/main" id="{25E0822B-1C8B-A1A3-E9B9-802E4FE40B21}"/>
                    </a:ext>
                  </a:extLst>
                </p:cNvPr>
                <p:cNvPicPr>
                  <a:picLocks noChangeAspect="1"/>
                </p:cNvPicPr>
                <p:nvPr/>
              </p:nvPicPr>
              <p:blipFill>
                <a:blip r:embed="rId9">
                  <a:extLst>
                    <a:ext uri="{28A0092B-C50C-407E-A947-70E740481C1C}">
                      <a14:useLocalDpi xmlns:a14="http://schemas.microsoft.com/office/drawing/2010/main" val="0"/>
                    </a:ext>
                  </a:extLst>
                </a:blip>
                <a:srcRect b="91"/>
                <a:stretch>
                  <a:fillRect/>
                </a:stretch>
              </p:blipFill>
              <p:spPr>
                <a:xfrm>
                  <a:off x="-1199466" y="1857843"/>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99" name="Group 4198">
                <a:extLst>
                  <a:ext uri="{FF2B5EF4-FFF2-40B4-BE49-F238E27FC236}">
                    <a16:creationId xmlns:a16="http://schemas.microsoft.com/office/drawing/2014/main" id="{1A9424C8-CB93-B4D3-D04A-986BD0F19347}"/>
                  </a:ext>
                </a:extLst>
              </p:cNvPr>
              <p:cNvGrpSpPr/>
              <p:nvPr/>
            </p:nvGrpSpPr>
            <p:grpSpPr>
              <a:xfrm>
                <a:off x="9346775" y="2564991"/>
                <a:ext cx="1437645" cy="276999"/>
                <a:chOff x="-1199466" y="2544216"/>
                <a:chExt cx="1437645" cy="276999"/>
              </a:xfrm>
              <a:grpFill/>
            </p:grpSpPr>
            <p:sp>
              <p:nvSpPr>
                <p:cNvPr id="4200" name="TextBox 4199">
                  <a:extLst>
                    <a:ext uri="{FF2B5EF4-FFF2-40B4-BE49-F238E27FC236}">
                      <a16:creationId xmlns:a16="http://schemas.microsoft.com/office/drawing/2014/main" id="{039B9B7E-F423-854E-F9F5-F198B0C20EEA}"/>
                    </a:ext>
                  </a:extLst>
                </p:cNvPr>
                <p:cNvSpPr txBox="1"/>
                <p:nvPr/>
              </p:nvSpPr>
              <p:spPr>
                <a:xfrm>
                  <a:off x="-789795" y="2544216"/>
                  <a:ext cx="1027974"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Switzerland</a:t>
                  </a:r>
                </a:p>
              </p:txBody>
            </p:sp>
            <p:pic>
              <p:nvPicPr>
                <p:cNvPr id="4201" name="Picture Placeholder 107" descr="A picture containing text, first-aid kit, clipart&#10;&#10;Description automatically generated">
                  <a:extLst>
                    <a:ext uri="{FF2B5EF4-FFF2-40B4-BE49-F238E27FC236}">
                      <a16:creationId xmlns:a16="http://schemas.microsoft.com/office/drawing/2014/main" id="{964DDB24-8AF8-EE0C-8F85-40621F8C852C}"/>
                    </a:ext>
                  </a:extLst>
                </p:cNvPr>
                <p:cNvPicPr>
                  <a:picLocks noChangeAspect="1"/>
                </p:cNvPicPr>
                <p:nvPr/>
              </p:nvPicPr>
              <p:blipFill>
                <a:blip r:embed="rId10">
                  <a:extLst>
                    <a:ext uri="{28A0092B-C50C-407E-A947-70E740481C1C}">
                      <a14:useLocalDpi xmlns:a14="http://schemas.microsoft.com/office/drawing/2010/main" val="0"/>
                    </a:ext>
                  </a:extLst>
                </a:blip>
                <a:srcRect t="20652" b="20652"/>
                <a:stretch>
                  <a:fillRect/>
                </a:stretch>
              </p:blipFill>
              <p:spPr>
                <a:xfrm>
                  <a:off x="-1199466" y="257546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9" name="Group 4308">
              <a:extLst>
                <a:ext uri="{FF2B5EF4-FFF2-40B4-BE49-F238E27FC236}">
                  <a16:creationId xmlns:a16="http://schemas.microsoft.com/office/drawing/2014/main" id="{487A17E1-439F-65F0-5EBC-4C859C7B25A2}"/>
                </a:ext>
              </a:extLst>
            </p:cNvPr>
            <p:cNvGrpSpPr/>
            <p:nvPr/>
          </p:nvGrpSpPr>
          <p:grpSpPr>
            <a:xfrm>
              <a:off x="6221744" y="3670254"/>
              <a:ext cx="5158739" cy="580782"/>
              <a:chOff x="6221744" y="3670254"/>
              <a:chExt cx="5158739" cy="580782"/>
            </a:xfrm>
            <a:solidFill>
              <a:schemeClr val="accent1">
                <a:lumMod val="60000"/>
                <a:lumOff val="40000"/>
              </a:schemeClr>
            </a:solidFill>
          </p:grpSpPr>
          <p:sp>
            <p:nvSpPr>
              <p:cNvPr id="4107" name="Freeform: Shape 4106">
                <a:extLst>
                  <a:ext uri="{FF2B5EF4-FFF2-40B4-BE49-F238E27FC236}">
                    <a16:creationId xmlns:a16="http://schemas.microsoft.com/office/drawing/2014/main" id="{7C990E6F-28CB-04C8-37C9-07E60E616E0E}"/>
                  </a:ext>
                </a:extLst>
              </p:cNvPr>
              <p:cNvSpPr/>
              <p:nvPr/>
            </p:nvSpPr>
            <p:spPr>
              <a:xfrm>
                <a:off x="6221744"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08" name="Group 4107">
                <a:extLst>
                  <a:ext uri="{FF2B5EF4-FFF2-40B4-BE49-F238E27FC236}">
                    <a16:creationId xmlns:a16="http://schemas.microsoft.com/office/drawing/2014/main" id="{C6CD6BE2-4E1C-5174-E8F2-94A4F2D31460}"/>
                  </a:ext>
                </a:extLst>
              </p:cNvPr>
              <p:cNvGrpSpPr/>
              <p:nvPr/>
            </p:nvGrpSpPr>
            <p:grpSpPr>
              <a:xfrm>
                <a:off x="9346775" y="3822146"/>
                <a:ext cx="1307388" cy="276999"/>
                <a:chOff x="-1010863" y="1739830"/>
                <a:chExt cx="1307388" cy="276999"/>
              </a:xfrm>
              <a:grpFill/>
            </p:grpSpPr>
            <p:sp>
              <p:nvSpPr>
                <p:cNvPr id="4195" name="TextBox 4194">
                  <a:extLst>
                    <a:ext uri="{FF2B5EF4-FFF2-40B4-BE49-F238E27FC236}">
                      <a16:creationId xmlns:a16="http://schemas.microsoft.com/office/drawing/2014/main" id="{144A53E1-F620-15C3-C80F-C0E4E927D22F}"/>
                    </a:ext>
                  </a:extLst>
                </p:cNvPr>
                <p:cNvSpPr txBox="1"/>
                <p:nvPr/>
              </p:nvSpPr>
              <p:spPr>
                <a:xfrm>
                  <a:off x="-607312" y="1739830"/>
                  <a:ext cx="903837"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Argentina</a:t>
                  </a:r>
                </a:p>
              </p:txBody>
            </p:sp>
            <p:pic>
              <p:nvPicPr>
                <p:cNvPr id="4196" name="Picture Placeholder 152" descr="A picture containing graphical user interface&#10;&#10;Description automatically generated">
                  <a:extLst>
                    <a:ext uri="{FF2B5EF4-FFF2-40B4-BE49-F238E27FC236}">
                      <a16:creationId xmlns:a16="http://schemas.microsoft.com/office/drawing/2014/main" id="{69DDD75A-B8FE-20A0-AD14-5E58E1004A1A}"/>
                    </a:ext>
                  </a:extLst>
                </p:cNvPr>
                <p:cNvPicPr>
                  <a:picLocks noChangeAspect="1"/>
                </p:cNvPicPr>
                <p:nvPr/>
              </p:nvPicPr>
              <p:blipFill>
                <a:blip r:embed="rId11">
                  <a:extLst>
                    <a:ext uri="{28A0092B-C50C-407E-A947-70E740481C1C}">
                      <a14:useLocalDpi xmlns:a14="http://schemas.microsoft.com/office/drawing/2010/main" val="0"/>
                    </a:ext>
                  </a:extLst>
                </a:blip>
                <a:srcRect r="-20"/>
                <a:stretch>
                  <a:fillRect/>
                </a:stretch>
              </p:blipFill>
              <p:spPr>
                <a:xfrm>
                  <a:off x="-1010863" y="177361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351" name="Group 4350">
                <a:extLst>
                  <a:ext uri="{FF2B5EF4-FFF2-40B4-BE49-F238E27FC236}">
                    <a16:creationId xmlns:a16="http://schemas.microsoft.com/office/drawing/2014/main" id="{78EDD3E7-8046-09E6-79E9-9178710FA7E2}"/>
                  </a:ext>
                </a:extLst>
              </p:cNvPr>
              <p:cNvGrpSpPr/>
              <p:nvPr/>
            </p:nvGrpSpPr>
            <p:grpSpPr>
              <a:xfrm>
                <a:off x="6919692" y="3822146"/>
                <a:ext cx="1432491" cy="276999"/>
                <a:chOff x="-1010863" y="2816264"/>
                <a:chExt cx="1432491" cy="276999"/>
              </a:xfrm>
              <a:grpFill/>
            </p:grpSpPr>
            <p:sp>
              <p:nvSpPr>
                <p:cNvPr id="4193" name="TextBox 4192">
                  <a:extLst>
                    <a:ext uri="{FF2B5EF4-FFF2-40B4-BE49-F238E27FC236}">
                      <a16:creationId xmlns:a16="http://schemas.microsoft.com/office/drawing/2014/main" id="{4530E20B-9254-3759-7B82-D82D22198413}"/>
                    </a:ext>
                  </a:extLst>
                </p:cNvPr>
                <p:cNvSpPr txBox="1"/>
                <p:nvPr/>
              </p:nvSpPr>
              <p:spPr>
                <a:xfrm>
                  <a:off x="-607312" y="2816264"/>
                  <a:ext cx="1028940" cy="276999"/>
                </a:xfrm>
                <a:prstGeom prst="rect">
                  <a:avLst/>
                </a:prstGeom>
                <a:grpFill/>
              </p:spPr>
              <p:txBody>
                <a:bodyPr wrap="square" rtlCol="0">
                  <a:spAutoFit/>
                </a:bodyPr>
                <a:lstStyle/>
                <a:p>
                  <a:r>
                    <a:rPr lang="en-IN" sz="1200" b="1" dirty="0">
                      <a:solidFill>
                        <a:schemeClr val="bg1"/>
                      </a:solidFill>
                      <a:latin typeface="Segoe"/>
                      <a:ea typeface="Segoe UI Black" panose="020B0A02040204020203" pitchFamily="34" charset="0"/>
                    </a:rPr>
                    <a:t>Poland</a:t>
                  </a:r>
                </a:p>
              </p:txBody>
            </p:sp>
            <p:pic>
              <p:nvPicPr>
                <p:cNvPr id="4194" name="Picture Placeholder 160" descr="Shape&#10;&#10;Description automatically generated">
                  <a:extLst>
                    <a:ext uri="{FF2B5EF4-FFF2-40B4-BE49-F238E27FC236}">
                      <a16:creationId xmlns:a16="http://schemas.microsoft.com/office/drawing/2014/main" id="{75E711D6-F720-2AEB-572C-5CCB90DED847}"/>
                    </a:ext>
                  </a:extLst>
                </p:cNvPr>
                <p:cNvPicPr>
                  <a:picLocks noChangeAspect="1"/>
                </p:cNvPicPr>
                <p:nvPr/>
              </p:nvPicPr>
              <p:blipFill>
                <a:blip r:embed="rId4">
                  <a:extLst>
                    <a:ext uri="{28A0092B-C50C-407E-A947-70E740481C1C}">
                      <a14:useLocalDpi xmlns:a14="http://schemas.microsoft.com/office/drawing/2010/main" val="0"/>
                    </a:ext>
                  </a:extLst>
                </a:blip>
                <a:srcRect t="3043" b="3043"/>
                <a:stretch>
                  <a:fillRect/>
                </a:stretch>
              </p:blipFill>
              <p:spPr>
                <a:xfrm>
                  <a:off x="-1010863" y="2850053"/>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10" name="Group 4309">
              <a:extLst>
                <a:ext uri="{FF2B5EF4-FFF2-40B4-BE49-F238E27FC236}">
                  <a16:creationId xmlns:a16="http://schemas.microsoft.com/office/drawing/2014/main" id="{90C18BD9-F950-196B-7F82-6E3E577D3D8A}"/>
                </a:ext>
              </a:extLst>
            </p:cNvPr>
            <p:cNvGrpSpPr/>
            <p:nvPr/>
          </p:nvGrpSpPr>
          <p:grpSpPr>
            <a:xfrm>
              <a:off x="6221744" y="5026009"/>
              <a:ext cx="5158739" cy="580782"/>
              <a:chOff x="6221744" y="5026009"/>
              <a:chExt cx="5158739" cy="580782"/>
            </a:xfrm>
            <a:solidFill>
              <a:schemeClr val="accent1">
                <a:lumMod val="60000"/>
                <a:lumOff val="40000"/>
              </a:schemeClr>
            </a:solidFill>
          </p:grpSpPr>
          <p:sp>
            <p:nvSpPr>
              <p:cNvPr id="4099" name="Freeform: Shape 4098">
                <a:extLst>
                  <a:ext uri="{FF2B5EF4-FFF2-40B4-BE49-F238E27FC236}">
                    <a16:creationId xmlns:a16="http://schemas.microsoft.com/office/drawing/2014/main" id="{C696BC53-61E8-9D1A-832C-FCEF16974F82}"/>
                  </a:ext>
                </a:extLst>
              </p:cNvPr>
              <p:cNvSpPr/>
              <p:nvPr/>
            </p:nvSpPr>
            <p:spPr>
              <a:xfrm>
                <a:off x="6221744"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01" name="Group 4100">
                <a:extLst>
                  <a:ext uri="{FF2B5EF4-FFF2-40B4-BE49-F238E27FC236}">
                    <a16:creationId xmlns:a16="http://schemas.microsoft.com/office/drawing/2014/main" id="{B98CF12E-8761-1AA7-62BB-A4E55F01C978}"/>
                  </a:ext>
                </a:extLst>
              </p:cNvPr>
              <p:cNvGrpSpPr/>
              <p:nvPr/>
            </p:nvGrpSpPr>
            <p:grpSpPr>
              <a:xfrm>
                <a:off x="6919692" y="5177901"/>
                <a:ext cx="1047987" cy="276999"/>
                <a:chOff x="12611499" y="5217807"/>
                <a:chExt cx="1047987" cy="276999"/>
              </a:xfrm>
              <a:grpFill/>
            </p:grpSpPr>
            <p:sp>
              <p:nvSpPr>
                <p:cNvPr id="4105" name="TextBox 4104">
                  <a:extLst>
                    <a:ext uri="{FF2B5EF4-FFF2-40B4-BE49-F238E27FC236}">
                      <a16:creationId xmlns:a16="http://schemas.microsoft.com/office/drawing/2014/main" id="{C5EE2197-3789-2802-3790-FFAA49188773}"/>
                    </a:ext>
                  </a:extLst>
                </p:cNvPr>
                <p:cNvSpPr txBox="1"/>
                <p:nvPr/>
              </p:nvSpPr>
              <p:spPr>
                <a:xfrm>
                  <a:off x="13021170" y="5217807"/>
                  <a:ext cx="638316"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Serbia</a:t>
                  </a:r>
                </a:p>
              </p:txBody>
            </p:sp>
            <p:pic>
              <p:nvPicPr>
                <p:cNvPr id="4106" name="Picture Placeholder 70" descr="A red and blue flag&#10;&#10;Description automatically generated with medium confidence">
                  <a:extLst>
                    <a:ext uri="{FF2B5EF4-FFF2-40B4-BE49-F238E27FC236}">
                      <a16:creationId xmlns:a16="http://schemas.microsoft.com/office/drawing/2014/main" id="{EBB8BD1A-A283-F4BE-17E8-03F4E53516A1}"/>
                    </a:ext>
                  </a:extLst>
                </p:cNvPr>
                <p:cNvPicPr>
                  <a:picLocks noChangeAspect="1"/>
                </p:cNvPicPr>
                <p:nvPr/>
              </p:nvPicPr>
              <p:blipFill>
                <a:blip r:embed="rId12">
                  <a:extLst>
                    <a:ext uri="{28A0092B-C50C-407E-A947-70E740481C1C}">
                      <a14:useLocalDpi xmlns:a14="http://schemas.microsoft.com/office/drawing/2010/main" val="0"/>
                    </a:ext>
                  </a:extLst>
                </a:blip>
                <a:srcRect b="26"/>
                <a:stretch>
                  <a:fillRect/>
                </a:stretch>
              </p:blipFill>
              <p:spPr>
                <a:xfrm>
                  <a:off x="12611499" y="525286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02" name="Group 4101">
                <a:extLst>
                  <a:ext uri="{FF2B5EF4-FFF2-40B4-BE49-F238E27FC236}">
                    <a16:creationId xmlns:a16="http://schemas.microsoft.com/office/drawing/2014/main" id="{AACAEAA0-393E-5061-350F-54B3B1DD123B}"/>
                  </a:ext>
                </a:extLst>
              </p:cNvPr>
              <p:cNvGrpSpPr/>
              <p:nvPr/>
            </p:nvGrpSpPr>
            <p:grpSpPr>
              <a:xfrm>
                <a:off x="9346775" y="5177901"/>
                <a:ext cx="1437645" cy="276999"/>
                <a:chOff x="12756556" y="4001477"/>
                <a:chExt cx="1437645" cy="276999"/>
              </a:xfrm>
              <a:grpFill/>
            </p:grpSpPr>
            <p:sp>
              <p:nvSpPr>
                <p:cNvPr id="4103" name="TextBox 4102">
                  <a:extLst>
                    <a:ext uri="{FF2B5EF4-FFF2-40B4-BE49-F238E27FC236}">
                      <a16:creationId xmlns:a16="http://schemas.microsoft.com/office/drawing/2014/main" id="{5808F57F-46D3-A664-5DBD-C036A80D2017}"/>
                    </a:ext>
                  </a:extLst>
                </p:cNvPr>
                <p:cNvSpPr txBox="1"/>
                <p:nvPr/>
              </p:nvSpPr>
              <p:spPr>
                <a:xfrm>
                  <a:off x="13166227" y="4001477"/>
                  <a:ext cx="1027974" cy="276999"/>
                </a:xfrm>
                <a:prstGeom prst="rect">
                  <a:avLst/>
                </a:prstGeom>
                <a:grpFill/>
              </p:spPr>
              <p:txBody>
                <a:bodyPr wrap="none" rtlCol="0">
                  <a:spAutoFit/>
                </a:bodyPr>
                <a:lstStyle/>
                <a:p>
                  <a:r>
                    <a:rPr lang="en-IN" sz="1200" b="1" dirty="0">
                      <a:solidFill>
                        <a:schemeClr val="bg1"/>
                      </a:solidFill>
                      <a:latin typeface="Segoe"/>
                      <a:ea typeface="Segoe UI Black" panose="020B0A02040204020203" pitchFamily="34" charset="0"/>
                    </a:rPr>
                    <a:t>Switzerland</a:t>
                  </a:r>
                </a:p>
              </p:txBody>
            </p:sp>
            <p:pic>
              <p:nvPicPr>
                <p:cNvPr id="4104" name="Picture Placeholder 107" descr="A picture containing text, first-aid kit, clipart&#10;&#10;Description automatically generated">
                  <a:extLst>
                    <a:ext uri="{FF2B5EF4-FFF2-40B4-BE49-F238E27FC236}">
                      <a16:creationId xmlns:a16="http://schemas.microsoft.com/office/drawing/2014/main" id="{11E4F0BC-BCD4-4397-FC3D-589E4DE0B19F}"/>
                    </a:ext>
                  </a:extLst>
                </p:cNvPr>
                <p:cNvPicPr>
                  <a:picLocks noChangeAspect="1"/>
                </p:cNvPicPr>
                <p:nvPr/>
              </p:nvPicPr>
              <p:blipFill>
                <a:blip r:embed="rId10">
                  <a:extLst>
                    <a:ext uri="{28A0092B-C50C-407E-A947-70E740481C1C}">
                      <a14:useLocalDpi xmlns:a14="http://schemas.microsoft.com/office/drawing/2010/main" val="0"/>
                    </a:ext>
                  </a:extLst>
                </a:blip>
                <a:srcRect t="20652" b="20652"/>
                <a:stretch>
                  <a:fillRect/>
                </a:stretch>
              </p:blipFill>
              <p:spPr>
                <a:xfrm>
                  <a:off x="12756556" y="403653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sp>
          <p:nvSpPr>
            <p:cNvPr id="4311" name="Freeform: Shape 4310">
              <a:extLst>
                <a:ext uri="{FF2B5EF4-FFF2-40B4-BE49-F238E27FC236}">
                  <a16:creationId xmlns:a16="http://schemas.microsoft.com/office/drawing/2014/main" id="{819D815C-4AE6-E444-D88E-513B1CEDE9E0}"/>
                </a:ext>
              </a:extLst>
            </p:cNvPr>
            <p:cNvSpPr/>
            <p:nvPr/>
          </p:nvSpPr>
          <p:spPr>
            <a:xfrm rot="18900000">
              <a:off x="3182815" y="2495958"/>
              <a:ext cx="416056" cy="416056"/>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12" name="TextBox 4311">
              <a:extLst>
                <a:ext uri="{FF2B5EF4-FFF2-40B4-BE49-F238E27FC236}">
                  <a16:creationId xmlns:a16="http://schemas.microsoft.com/office/drawing/2014/main" id="{8E6C666F-0C8C-F472-FE2E-BAB2ECB21EFA}"/>
                </a:ext>
              </a:extLst>
            </p:cNvPr>
            <p:cNvSpPr txBox="1"/>
            <p:nvPr/>
          </p:nvSpPr>
          <p:spPr>
            <a:xfrm>
              <a:off x="3199924"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313" name="Freeform: Shape 4312">
              <a:extLst>
                <a:ext uri="{FF2B5EF4-FFF2-40B4-BE49-F238E27FC236}">
                  <a16:creationId xmlns:a16="http://schemas.microsoft.com/office/drawing/2014/main" id="{0E884C05-D8F6-9867-5FD9-B7AF3A3803CA}"/>
                </a:ext>
              </a:extLst>
            </p:cNvPr>
            <p:cNvSpPr/>
            <p:nvPr/>
          </p:nvSpPr>
          <p:spPr>
            <a:xfrm rot="18900000">
              <a:off x="3186426" y="3757552"/>
              <a:ext cx="408834" cy="408834"/>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14" name="TextBox 4313">
              <a:extLst>
                <a:ext uri="{FF2B5EF4-FFF2-40B4-BE49-F238E27FC236}">
                  <a16:creationId xmlns:a16="http://schemas.microsoft.com/office/drawing/2014/main" id="{47BA7966-2A15-01F0-C19D-57C61B700C45}"/>
                </a:ext>
              </a:extLst>
            </p:cNvPr>
            <p:cNvSpPr txBox="1"/>
            <p:nvPr/>
          </p:nvSpPr>
          <p:spPr>
            <a:xfrm>
              <a:off x="3199924" y="383584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315" name="Freeform: Shape 4314">
              <a:extLst>
                <a:ext uri="{FF2B5EF4-FFF2-40B4-BE49-F238E27FC236}">
                  <a16:creationId xmlns:a16="http://schemas.microsoft.com/office/drawing/2014/main" id="{9A2C0453-CC60-E90B-729A-92EF02D7A774}"/>
                </a:ext>
              </a:extLst>
            </p:cNvPr>
            <p:cNvSpPr/>
            <p:nvPr/>
          </p:nvSpPr>
          <p:spPr>
            <a:xfrm rot="18900000">
              <a:off x="3188250" y="5109818"/>
              <a:ext cx="405186" cy="405186"/>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16" name="TextBox 4315">
              <a:extLst>
                <a:ext uri="{FF2B5EF4-FFF2-40B4-BE49-F238E27FC236}">
                  <a16:creationId xmlns:a16="http://schemas.microsoft.com/office/drawing/2014/main" id="{CEF251A3-C25A-7417-FBBC-E2B4B6C34F3C}"/>
                </a:ext>
              </a:extLst>
            </p:cNvPr>
            <p:cNvSpPr txBox="1"/>
            <p:nvPr/>
          </p:nvSpPr>
          <p:spPr>
            <a:xfrm>
              <a:off x="3199924"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317" name="Freeform: Shape 4316">
              <a:extLst>
                <a:ext uri="{FF2B5EF4-FFF2-40B4-BE49-F238E27FC236}">
                  <a16:creationId xmlns:a16="http://schemas.microsoft.com/office/drawing/2014/main" id="{A3EC9743-CCC9-BDDE-8FA3-73DCF228FFE5}"/>
                </a:ext>
              </a:extLst>
            </p:cNvPr>
            <p:cNvSpPr/>
            <p:nvPr/>
          </p:nvSpPr>
          <p:spPr>
            <a:xfrm rot="18900000">
              <a:off x="8590335" y="2490268"/>
              <a:ext cx="421468" cy="421468"/>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18" name="TextBox 4317">
              <a:extLst>
                <a:ext uri="{FF2B5EF4-FFF2-40B4-BE49-F238E27FC236}">
                  <a16:creationId xmlns:a16="http://schemas.microsoft.com/office/drawing/2014/main" id="{A10BCFBC-D7BE-9AB3-AB5E-E4BEFC403B70}"/>
                </a:ext>
              </a:extLst>
            </p:cNvPr>
            <p:cNvSpPr txBox="1"/>
            <p:nvPr/>
          </p:nvSpPr>
          <p:spPr>
            <a:xfrm>
              <a:off x="8610150"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319" name="Freeform: Shape 4318">
              <a:extLst>
                <a:ext uri="{FF2B5EF4-FFF2-40B4-BE49-F238E27FC236}">
                  <a16:creationId xmlns:a16="http://schemas.microsoft.com/office/drawing/2014/main" id="{A67A1921-05AA-6C16-275D-40932D363B28}"/>
                </a:ext>
              </a:extLst>
            </p:cNvPr>
            <p:cNvSpPr/>
            <p:nvPr/>
          </p:nvSpPr>
          <p:spPr>
            <a:xfrm rot="18900000">
              <a:off x="8594620" y="3754552"/>
              <a:ext cx="412898" cy="412898"/>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096" name="TextBox 4095">
              <a:extLst>
                <a:ext uri="{FF2B5EF4-FFF2-40B4-BE49-F238E27FC236}">
                  <a16:creationId xmlns:a16="http://schemas.microsoft.com/office/drawing/2014/main" id="{6A5A50A1-52E8-683A-86EF-8FF007AEF17E}"/>
                </a:ext>
              </a:extLst>
            </p:cNvPr>
            <p:cNvSpPr txBox="1"/>
            <p:nvPr/>
          </p:nvSpPr>
          <p:spPr>
            <a:xfrm>
              <a:off x="8610150" y="383584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4097" name="Freeform: Shape 4096">
              <a:extLst>
                <a:ext uri="{FF2B5EF4-FFF2-40B4-BE49-F238E27FC236}">
                  <a16:creationId xmlns:a16="http://schemas.microsoft.com/office/drawing/2014/main" id="{0AB520DA-BB78-56C5-37E3-8552039392C7}"/>
                </a:ext>
              </a:extLst>
            </p:cNvPr>
            <p:cNvSpPr/>
            <p:nvPr/>
          </p:nvSpPr>
          <p:spPr>
            <a:xfrm rot="18900000">
              <a:off x="8598913" y="5112472"/>
              <a:ext cx="404311" cy="404311"/>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098" name="TextBox 4097">
              <a:extLst>
                <a:ext uri="{FF2B5EF4-FFF2-40B4-BE49-F238E27FC236}">
                  <a16:creationId xmlns:a16="http://schemas.microsoft.com/office/drawing/2014/main" id="{95F45101-07F6-8641-C9C6-0B618D3C0928}"/>
                </a:ext>
              </a:extLst>
            </p:cNvPr>
            <p:cNvSpPr txBox="1"/>
            <p:nvPr/>
          </p:nvSpPr>
          <p:spPr>
            <a:xfrm>
              <a:off x="8610150"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grpSp>
    </p:spTree>
    <p:extLst>
      <p:ext uri="{BB962C8B-B14F-4D97-AF65-F5344CB8AC3E}">
        <p14:creationId xmlns:p14="http://schemas.microsoft.com/office/powerpoint/2010/main" val="18585261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54" name="Freeform: Shape 4253">
            <a:extLst>
              <a:ext uri="{FF2B5EF4-FFF2-40B4-BE49-F238E27FC236}">
                <a16:creationId xmlns:a16="http://schemas.microsoft.com/office/drawing/2014/main" id="{2A7C12B4-BA30-EB83-EE1F-CDABB17D3194}"/>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55" name="Freeform: Shape 4254">
            <a:extLst>
              <a:ext uri="{FF2B5EF4-FFF2-40B4-BE49-F238E27FC236}">
                <a16:creationId xmlns:a16="http://schemas.microsoft.com/office/drawing/2014/main" id="{2D49D8BD-C74C-398D-96E2-D29F4BEEB2DB}"/>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r>
              <a:rPr lang="en-IN" sz="4000" dirty="0">
                <a:solidFill>
                  <a:schemeClr val="accent1"/>
                </a:solidFill>
                <a:latin typeface="Segoe UI Black" panose="020B0A02040204020203" pitchFamily="34" charset="0"/>
                <a:ea typeface="Segoe UI Black" panose="020B0A02040204020203" pitchFamily="34" charset="0"/>
              </a:rPr>
              <a:t>Khalifa International Stadium </a:t>
            </a:r>
          </a:p>
        </p:txBody>
      </p:sp>
      <p:sp>
        <p:nvSpPr>
          <p:cNvPr id="2" name="TextBox 1">
            <a:extLst>
              <a:ext uri="{FF2B5EF4-FFF2-40B4-BE49-F238E27FC236}">
                <a16:creationId xmlns:a16="http://schemas.microsoft.com/office/drawing/2014/main" id="{26E4D02A-F6E8-FB7C-8F01-E2E751F7FCCC}"/>
              </a:ext>
            </a:extLst>
          </p:cNvPr>
          <p:cNvSpPr txBox="1"/>
          <p:nvPr/>
        </p:nvSpPr>
        <p:spPr>
          <a:xfrm>
            <a:off x="3501380" y="1880976"/>
            <a:ext cx="5189241" cy="400110"/>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sz="2000" dirty="0">
                <a:latin typeface="Segoe UI Black" panose="020B0A02040204020203" pitchFamily="34" charset="0"/>
                <a:ea typeface="Segoe UI Black" panose="020B0A02040204020203" pitchFamily="34" charset="0"/>
              </a:rPr>
              <a:t>Arabia Standard Time (AST) UTC+03:00</a:t>
            </a:r>
          </a:p>
        </p:txBody>
      </p:sp>
      <p:grpSp>
        <p:nvGrpSpPr>
          <p:cNvPr id="3" name="Group 2">
            <a:extLst>
              <a:ext uri="{FF2B5EF4-FFF2-40B4-BE49-F238E27FC236}">
                <a16:creationId xmlns:a16="http://schemas.microsoft.com/office/drawing/2014/main" id="{E5D87861-5506-D068-8B0C-CD3E47E6743C}"/>
              </a:ext>
            </a:extLst>
          </p:cNvPr>
          <p:cNvGrpSpPr/>
          <p:nvPr/>
        </p:nvGrpSpPr>
        <p:grpSpPr>
          <a:xfrm>
            <a:off x="811518" y="2449387"/>
            <a:ext cx="10568965" cy="3551104"/>
            <a:chOff x="811518" y="2055687"/>
            <a:chExt cx="10568965" cy="3551104"/>
          </a:xfrm>
        </p:grpSpPr>
        <p:grpSp>
          <p:nvGrpSpPr>
            <p:cNvPr id="4" name="Group 3">
              <a:extLst>
                <a:ext uri="{FF2B5EF4-FFF2-40B4-BE49-F238E27FC236}">
                  <a16:creationId xmlns:a16="http://schemas.microsoft.com/office/drawing/2014/main" id="{1DD61CDF-917E-8C4B-2189-EA190D17F7ED}"/>
                </a:ext>
              </a:extLst>
            </p:cNvPr>
            <p:cNvGrpSpPr/>
            <p:nvPr/>
          </p:nvGrpSpPr>
          <p:grpSpPr>
            <a:xfrm>
              <a:off x="1314492" y="2055687"/>
              <a:ext cx="4154147" cy="404228"/>
              <a:chOff x="1314492" y="2055687"/>
              <a:chExt cx="4154147" cy="404228"/>
            </a:xfrm>
          </p:grpSpPr>
          <p:sp>
            <p:nvSpPr>
              <p:cNvPr id="4250" name="Freeform: Shape 4249">
                <a:extLst>
                  <a:ext uri="{FF2B5EF4-FFF2-40B4-BE49-F238E27FC236}">
                    <a16:creationId xmlns:a16="http://schemas.microsoft.com/office/drawing/2014/main" id="{F9788445-B552-CA5B-F348-7DF895368316}"/>
                  </a:ext>
                </a:extLst>
              </p:cNvPr>
              <p:cNvSpPr/>
              <p:nvPr/>
            </p:nvSpPr>
            <p:spPr>
              <a:xfrm>
                <a:off x="1314492"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51" name="Freeform: Shape 4250">
                <a:extLst>
                  <a:ext uri="{FF2B5EF4-FFF2-40B4-BE49-F238E27FC236}">
                    <a16:creationId xmlns:a16="http://schemas.microsoft.com/office/drawing/2014/main" id="{6CFE6D1B-EB87-AB31-7F3C-43C3F5133F28}"/>
                  </a:ext>
                </a:extLst>
              </p:cNvPr>
              <p:cNvSpPr/>
              <p:nvPr/>
            </p:nvSpPr>
            <p:spPr>
              <a:xfrm>
                <a:off x="3561820"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252" name="TextBox 4251">
                <a:extLst>
                  <a:ext uri="{FF2B5EF4-FFF2-40B4-BE49-F238E27FC236}">
                    <a16:creationId xmlns:a16="http://schemas.microsoft.com/office/drawing/2014/main" id="{FA3CB39C-4375-88F6-83A1-B64D44A60061}"/>
                  </a:ext>
                </a:extLst>
              </p:cNvPr>
              <p:cNvSpPr txBox="1"/>
              <p:nvPr/>
            </p:nvSpPr>
            <p:spPr>
              <a:xfrm>
                <a:off x="1818932" y="2131525"/>
                <a:ext cx="89800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04:00 pm</a:t>
                </a:r>
              </a:p>
            </p:txBody>
          </p:sp>
          <p:sp>
            <p:nvSpPr>
              <p:cNvPr id="4253" name="TextBox 4252">
                <a:extLst>
                  <a:ext uri="{FF2B5EF4-FFF2-40B4-BE49-F238E27FC236}">
                    <a16:creationId xmlns:a16="http://schemas.microsoft.com/office/drawing/2014/main" id="{14F8F150-4DAC-7E70-F113-DF7B9D43EBC1}"/>
                  </a:ext>
                </a:extLst>
              </p:cNvPr>
              <p:cNvSpPr txBox="1"/>
              <p:nvPr/>
            </p:nvSpPr>
            <p:spPr>
              <a:xfrm>
                <a:off x="3954016" y="2131525"/>
                <a:ext cx="112242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21 Nov 2022</a:t>
                </a:r>
              </a:p>
            </p:txBody>
          </p:sp>
        </p:grpSp>
        <p:grpSp>
          <p:nvGrpSpPr>
            <p:cNvPr id="5" name="Group 4">
              <a:extLst>
                <a:ext uri="{FF2B5EF4-FFF2-40B4-BE49-F238E27FC236}">
                  <a16:creationId xmlns:a16="http://schemas.microsoft.com/office/drawing/2014/main" id="{0C1F0683-8546-6E8D-2E7C-F9640FBF1910}"/>
                </a:ext>
              </a:extLst>
            </p:cNvPr>
            <p:cNvGrpSpPr/>
            <p:nvPr/>
          </p:nvGrpSpPr>
          <p:grpSpPr>
            <a:xfrm>
              <a:off x="1314492" y="3312842"/>
              <a:ext cx="4154147" cy="404228"/>
              <a:chOff x="1314492" y="3312842"/>
              <a:chExt cx="4154147" cy="404228"/>
            </a:xfrm>
          </p:grpSpPr>
          <p:sp>
            <p:nvSpPr>
              <p:cNvPr id="4349" name="Freeform: Shape 4348">
                <a:extLst>
                  <a:ext uri="{FF2B5EF4-FFF2-40B4-BE49-F238E27FC236}">
                    <a16:creationId xmlns:a16="http://schemas.microsoft.com/office/drawing/2014/main" id="{E7CB091F-04A3-2033-D222-97BF2A467695}"/>
                  </a:ext>
                </a:extLst>
              </p:cNvPr>
              <p:cNvSpPr/>
              <p:nvPr/>
            </p:nvSpPr>
            <p:spPr>
              <a:xfrm>
                <a:off x="1314492"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50" name="Freeform: Shape 4349">
                <a:extLst>
                  <a:ext uri="{FF2B5EF4-FFF2-40B4-BE49-F238E27FC236}">
                    <a16:creationId xmlns:a16="http://schemas.microsoft.com/office/drawing/2014/main" id="{E218DF24-6DA0-760D-A9A1-F2655B1DA2AE}"/>
                  </a:ext>
                </a:extLst>
              </p:cNvPr>
              <p:cNvSpPr/>
              <p:nvPr/>
            </p:nvSpPr>
            <p:spPr>
              <a:xfrm>
                <a:off x="3561820"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192" name="TextBox 4191">
                <a:extLst>
                  <a:ext uri="{FF2B5EF4-FFF2-40B4-BE49-F238E27FC236}">
                    <a16:creationId xmlns:a16="http://schemas.microsoft.com/office/drawing/2014/main" id="{FB49DE40-38F8-5D91-D06F-95DCD1F5E996}"/>
                  </a:ext>
                </a:extLst>
              </p:cNvPr>
              <p:cNvSpPr txBox="1"/>
              <p:nvPr/>
            </p:nvSpPr>
            <p:spPr>
              <a:xfrm>
                <a:off x="1818932" y="3388680"/>
                <a:ext cx="89800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04:00 pm</a:t>
                </a:r>
              </a:p>
            </p:txBody>
          </p:sp>
          <p:sp>
            <p:nvSpPr>
              <p:cNvPr id="4249" name="TextBox 4248">
                <a:extLst>
                  <a:ext uri="{FF2B5EF4-FFF2-40B4-BE49-F238E27FC236}">
                    <a16:creationId xmlns:a16="http://schemas.microsoft.com/office/drawing/2014/main" id="{FA68A6AC-2FDE-722F-A343-BF81F96B1764}"/>
                  </a:ext>
                </a:extLst>
              </p:cNvPr>
              <p:cNvSpPr txBox="1"/>
              <p:nvPr/>
            </p:nvSpPr>
            <p:spPr>
              <a:xfrm>
                <a:off x="3944400" y="3388680"/>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23 Nov 2022</a:t>
                </a:r>
              </a:p>
            </p:txBody>
          </p:sp>
        </p:grpSp>
        <p:grpSp>
          <p:nvGrpSpPr>
            <p:cNvPr id="6" name="Group 5">
              <a:extLst>
                <a:ext uri="{FF2B5EF4-FFF2-40B4-BE49-F238E27FC236}">
                  <a16:creationId xmlns:a16="http://schemas.microsoft.com/office/drawing/2014/main" id="{38A66B21-EAA8-C1AB-44DB-78701B9590DF}"/>
                </a:ext>
              </a:extLst>
            </p:cNvPr>
            <p:cNvGrpSpPr/>
            <p:nvPr/>
          </p:nvGrpSpPr>
          <p:grpSpPr>
            <a:xfrm>
              <a:off x="1314492" y="4668597"/>
              <a:ext cx="4154147" cy="404228"/>
              <a:chOff x="1314492" y="4668597"/>
              <a:chExt cx="4154147" cy="404228"/>
            </a:xfrm>
          </p:grpSpPr>
          <p:sp>
            <p:nvSpPr>
              <p:cNvPr id="4345" name="Freeform: Shape 4344">
                <a:extLst>
                  <a:ext uri="{FF2B5EF4-FFF2-40B4-BE49-F238E27FC236}">
                    <a16:creationId xmlns:a16="http://schemas.microsoft.com/office/drawing/2014/main" id="{6C8EB2A2-F42B-5A86-923C-BF19C86A72FA}"/>
                  </a:ext>
                </a:extLst>
              </p:cNvPr>
              <p:cNvSpPr/>
              <p:nvPr/>
            </p:nvSpPr>
            <p:spPr>
              <a:xfrm>
                <a:off x="1314492"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6" name="Freeform: Shape 4345">
                <a:extLst>
                  <a:ext uri="{FF2B5EF4-FFF2-40B4-BE49-F238E27FC236}">
                    <a16:creationId xmlns:a16="http://schemas.microsoft.com/office/drawing/2014/main" id="{25A22E97-7DF0-5427-8DC8-09082BA58785}"/>
                  </a:ext>
                </a:extLst>
              </p:cNvPr>
              <p:cNvSpPr/>
              <p:nvPr/>
            </p:nvSpPr>
            <p:spPr>
              <a:xfrm>
                <a:off x="3561820"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7" name="TextBox 4346">
                <a:extLst>
                  <a:ext uri="{FF2B5EF4-FFF2-40B4-BE49-F238E27FC236}">
                    <a16:creationId xmlns:a16="http://schemas.microsoft.com/office/drawing/2014/main" id="{155250CA-7284-2065-1B51-4BA0C9592B5C}"/>
                  </a:ext>
                </a:extLst>
              </p:cNvPr>
              <p:cNvSpPr txBox="1"/>
              <p:nvPr/>
            </p:nvSpPr>
            <p:spPr>
              <a:xfrm>
                <a:off x="1820536" y="4744435"/>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07:00 pm</a:t>
                </a:r>
              </a:p>
            </p:txBody>
          </p:sp>
          <p:sp>
            <p:nvSpPr>
              <p:cNvPr id="4348" name="TextBox 4347">
                <a:extLst>
                  <a:ext uri="{FF2B5EF4-FFF2-40B4-BE49-F238E27FC236}">
                    <a16:creationId xmlns:a16="http://schemas.microsoft.com/office/drawing/2014/main" id="{926F37DC-A7C9-81AA-6DCD-764124CD71CA}"/>
                  </a:ext>
                </a:extLst>
              </p:cNvPr>
              <p:cNvSpPr txBox="1"/>
              <p:nvPr/>
            </p:nvSpPr>
            <p:spPr>
              <a:xfrm>
                <a:off x="3944400" y="474443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25 Nov 2022</a:t>
                </a:r>
              </a:p>
            </p:txBody>
          </p:sp>
        </p:grpSp>
        <p:grpSp>
          <p:nvGrpSpPr>
            <p:cNvPr id="11" name="Group 10">
              <a:extLst>
                <a:ext uri="{FF2B5EF4-FFF2-40B4-BE49-F238E27FC236}">
                  <a16:creationId xmlns:a16="http://schemas.microsoft.com/office/drawing/2014/main" id="{F5D166C4-94B9-22B5-7859-0C95A5F03B3B}"/>
                </a:ext>
              </a:extLst>
            </p:cNvPr>
            <p:cNvGrpSpPr/>
            <p:nvPr/>
          </p:nvGrpSpPr>
          <p:grpSpPr>
            <a:xfrm>
              <a:off x="6724718" y="2055687"/>
              <a:ext cx="4154147" cy="404228"/>
              <a:chOff x="6724718" y="2055687"/>
              <a:chExt cx="4154147" cy="404228"/>
            </a:xfrm>
          </p:grpSpPr>
          <p:sp>
            <p:nvSpPr>
              <p:cNvPr id="4341" name="Freeform: Shape 4340">
                <a:extLst>
                  <a:ext uri="{FF2B5EF4-FFF2-40B4-BE49-F238E27FC236}">
                    <a16:creationId xmlns:a16="http://schemas.microsoft.com/office/drawing/2014/main" id="{F73C6ECC-76B8-5153-CFCA-1F74B3BE10F9}"/>
                  </a:ext>
                </a:extLst>
              </p:cNvPr>
              <p:cNvSpPr/>
              <p:nvPr/>
            </p:nvSpPr>
            <p:spPr>
              <a:xfrm>
                <a:off x="6724718"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2" name="Freeform: Shape 4341">
                <a:extLst>
                  <a:ext uri="{FF2B5EF4-FFF2-40B4-BE49-F238E27FC236}">
                    <a16:creationId xmlns:a16="http://schemas.microsoft.com/office/drawing/2014/main" id="{EE3C8076-8D3A-F561-7215-744BE26760B2}"/>
                  </a:ext>
                </a:extLst>
              </p:cNvPr>
              <p:cNvSpPr/>
              <p:nvPr/>
            </p:nvSpPr>
            <p:spPr>
              <a:xfrm>
                <a:off x="8972046"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43" name="TextBox 4342">
                <a:extLst>
                  <a:ext uri="{FF2B5EF4-FFF2-40B4-BE49-F238E27FC236}">
                    <a16:creationId xmlns:a16="http://schemas.microsoft.com/office/drawing/2014/main" id="{6A8B51D0-F470-F181-4915-4347EC5C34C7}"/>
                  </a:ext>
                </a:extLst>
              </p:cNvPr>
              <p:cNvSpPr txBox="1"/>
              <p:nvPr/>
            </p:nvSpPr>
            <p:spPr>
              <a:xfrm>
                <a:off x="7230762" y="2131525"/>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07:00 pm</a:t>
                </a:r>
              </a:p>
            </p:txBody>
          </p:sp>
          <p:sp>
            <p:nvSpPr>
              <p:cNvPr id="4344" name="TextBox 4343">
                <a:extLst>
                  <a:ext uri="{FF2B5EF4-FFF2-40B4-BE49-F238E27FC236}">
                    <a16:creationId xmlns:a16="http://schemas.microsoft.com/office/drawing/2014/main" id="{2A5C2A9A-C9B7-6426-FA22-DB7D5206236C}"/>
                  </a:ext>
                </a:extLst>
              </p:cNvPr>
              <p:cNvSpPr txBox="1"/>
              <p:nvPr/>
            </p:nvSpPr>
            <p:spPr>
              <a:xfrm>
                <a:off x="9354626" y="2131525"/>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27 Nov 2022</a:t>
                </a:r>
              </a:p>
            </p:txBody>
          </p:sp>
        </p:grpSp>
        <p:grpSp>
          <p:nvGrpSpPr>
            <p:cNvPr id="12" name="Group 11">
              <a:extLst>
                <a:ext uri="{FF2B5EF4-FFF2-40B4-BE49-F238E27FC236}">
                  <a16:creationId xmlns:a16="http://schemas.microsoft.com/office/drawing/2014/main" id="{71D23B38-AFAA-EC7D-FB8C-E707AF845324}"/>
                </a:ext>
              </a:extLst>
            </p:cNvPr>
            <p:cNvGrpSpPr/>
            <p:nvPr/>
          </p:nvGrpSpPr>
          <p:grpSpPr>
            <a:xfrm>
              <a:off x="6724718" y="3312842"/>
              <a:ext cx="4154147" cy="404228"/>
              <a:chOff x="6724718" y="3312842"/>
              <a:chExt cx="4154147" cy="404228"/>
            </a:xfrm>
          </p:grpSpPr>
          <p:sp>
            <p:nvSpPr>
              <p:cNvPr id="4337" name="Freeform: Shape 4336">
                <a:extLst>
                  <a:ext uri="{FF2B5EF4-FFF2-40B4-BE49-F238E27FC236}">
                    <a16:creationId xmlns:a16="http://schemas.microsoft.com/office/drawing/2014/main" id="{77E945D8-AB79-801C-A004-91DB552EE394}"/>
                  </a:ext>
                </a:extLst>
              </p:cNvPr>
              <p:cNvSpPr/>
              <p:nvPr/>
            </p:nvSpPr>
            <p:spPr>
              <a:xfrm>
                <a:off x="6724718"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38" name="Freeform: Shape 4337">
                <a:extLst>
                  <a:ext uri="{FF2B5EF4-FFF2-40B4-BE49-F238E27FC236}">
                    <a16:creationId xmlns:a16="http://schemas.microsoft.com/office/drawing/2014/main" id="{7E1C45D1-5799-47FE-6B61-28891D010722}"/>
                  </a:ext>
                </a:extLst>
              </p:cNvPr>
              <p:cNvSpPr/>
              <p:nvPr/>
            </p:nvSpPr>
            <p:spPr>
              <a:xfrm>
                <a:off x="8972046"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39" name="TextBox 4338">
                <a:extLst>
                  <a:ext uri="{FF2B5EF4-FFF2-40B4-BE49-F238E27FC236}">
                    <a16:creationId xmlns:a16="http://schemas.microsoft.com/office/drawing/2014/main" id="{34D19ECA-9676-AD89-B1DF-D5FD112E0E36}"/>
                  </a:ext>
                </a:extLst>
              </p:cNvPr>
              <p:cNvSpPr txBox="1"/>
              <p:nvPr/>
            </p:nvSpPr>
            <p:spPr>
              <a:xfrm>
                <a:off x="7230762" y="3388680"/>
                <a:ext cx="894797"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07:00 pm</a:t>
                </a:r>
              </a:p>
            </p:txBody>
          </p:sp>
          <p:sp>
            <p:nvSpPr>
              <p:cNvPr id="4340" name="TextBox 4339">
                <a:extLst>
                  <a:ext uri="{FF2B5EF4-FFF2-40B4-BE49-F238E27FC236}">
                    <a16:creationId xmlns:a16="http://schemas.microsoft.com/office/drawing/2014/main" id="{13BBDDF5-E99E-B2BE-7896-99EBBCE7EA55}"/>
                  </a:ext>
                </a:extLst>
              </p:cNvPr>
              <p:cNvSpPr txBox="1"/>
              <p:nvPr/>
            </p:nvSpPr>
            <p:spPr>
              <a:xfrm>
                <a:off x="9354624" y="3388680"/>
                <a:ext cx="1141659"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29 Nov 2022</a:t>
                </a:r>
              </a:p>
            </p:txBody>
          </p:sp>
        </p:grpSp>
        <p:grpSp>
          <p:nvGrpSpPr>
            <p:cNvPr id="13" name="Group 12">
              <a:extLst>
                <a:ext uri="{FF2B5EF4-FFF2-40B4-BE49-F238E27FC236}">
                  <a16:creationId xmlns:a16="http://schemas.microsoft.com/office/drawing/2014/main" id="{75F6244F-F960-7547-C17D-DA10E5D34C8E}"/>
                </a:ext>
              </a:extLst>
            </p:cNvPr>
            <p:cNvGrpSpPr/>
            <p:nvPr/>
          </p:nvGrpSpPr>
          <p:grpSpPr>
            <a:xfrm>
              <a:off x="6724718" y="4668597"/>
              <a:ext cx="4154147" cy="404228"/>
              <a:chOff x="6724718" y="4668597"/>
              <a:chExt cx="4154147" cy="404228"/>
            </a:xfrm>
          </p:grpSpPr>
          <p:sp>
            <p:nvSpPr>
              <p:cNvPr id="4333" name="Freeform: Shape 4332">
                <a:extLst>
                  <a:ext uri="{FF2B5EF4-FFF2-40B4-BE49-F238E27FC236}">
                    <a16:creationId xmlns:a16="http://schemas.microsoft.com/office/drawing/2014/main" id="{DDA1EBE3-07A6-F2BB-A8A5-FE05C38A2863}"/>
                  </a:ext>
                </a:extLst>
              </p:cNvPr>
              <p:cNvSpPr/>
              <p:nvPr/>
            </p:nvSpPr>
            <p:spPr>
              <a:xfrm>
                <a:off x="6724718"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34" name="Freeform: Shape 4333">
                <a:extLst>
                  <a:ext uri="{FF2B5EF4-FFF2-40B4-BE49-F238E27FC236}">
                    <a16:creationId xmlns:a16="http://schemas.microsoft.com/office/drawing/2014/main" id="{79C423B4-6E5A-EDAE-4979-BEDEC3CCD149}"/>
                  </a:ext>
                </a:extLst>
              </p:cNvPr>
              <p:cNvSpPr/>
              <p:nvPr/>
            </p:nvSpPr>
            <p:spPr>
              <a:xfrm>
                <a:off x="8972046"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4335" name="TextBox 4334">
                <a:extLst>
                  <a:ext uri="{FF2B5EF4-FFF2-40B4-BE49-F238E27FC236}">
                    <a16:creationId xmlns:a16="http://schemas.microsoft.com/office/drawing/2014/main" id="{11AFEFEA-323D-30A3-2E9A-6699E69E18C3}"/>
                  </a:ext>
                </a:extLst>
              </p:cNvPr>
              <p:cNvSpPr txBox="1"/>
              <p:nvPr/>
            </p:nvSpPr>
            <p:spPr>
              <a:xfrm>
                <a:off x="7240380" y="4744435"/>
                <a:ext cx="875561"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10:00 pm</a:t>
                </a:r>
              </a:p>
            </p:txBody>
          </p:sp>
          <p:sp>
            <p:nvSpPr>
              <p:cNvPr id="4336" name="TextBox 4335">
                <a:extLst>
                  <a:ext uri="{FF2B5EF4-FFF2-40B4-BE49-F238E27FC236}">
                    <a16:creationId xmlns:a16="http://schemas.microsoft.com/office/drawing/2014/main" id="{747D4398-6CAC-7FF2-B6D1-186D5910A6FD}"/>
                  </a:ext>
                </a:extLst>
              </p:cNvPr>
              <p:cNvSpPr txBox="1"/>
              <p:nvPr/>
            </p:nvSpPr>
            <p:spPr>
              <a:xfrm>
                <a:off x="9380274" y="4744435"/>
                <a:ext cx="1090363"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01 Dec 2022</a:t>
                </a:r>
              </a:p>
            </p:txBody>
          </p:sp>
        </p:grpSp>
        <p:grpSp>
          <p:nvGrpSpPr>
            <p:cNvPr id="14" name="Group 13">
              <a:extLst>
                <a:ext uri="{FF2B5EF4-FFF2-40B4-BE49-F238E27FC236}">
                  <a16:creationId xmlns:a16="http://schemas.microsoft.com/office/drawing/2014/main" id="{E804601C-76C3-9E43-1880-6E560FC19258}"/>
                </a:ext>
              </a:extLst>
            </p:cNvPr>
            <p:cNvGrpSpPr/>
            <p:nvPr/>
          </p:nvGrpSpPr>
          <p:grpSpPr>
            <a:xfrm>
              <a:off x="811518" y="2413099"/>
              <a:ext cx="5158739" cy="580782"/>
              <a:chOff x="811518" y="2413099"/>
              <a:chExt cx="5158739" cy="580782"/>
            </a:xfrm>
            <a:solidFill>
              <a:schemeClr val="accent1">
                <a:lumMod val="60000"/>
                <a:lumOff val="40000"/>
              </a:schemeClr>
            </a:solidFill>
          </p:grpSpPr>
          <p:sp>
            <p:nvSpPr>
              <p:cNvPr id="4326" name="Freeform: Shape 4325">
                <a:extLst>
                  <a:ext uri="{FF2B5EF4-FFF2-40B4-BE49-F238E27FC236}">
                    <a16:creationId xmlns:a16="http://schemas.microsoft.com/office/drawing/2014/main" id="{C5CDDC8E-F55D-9DAA-19BB-548D46ECA6A6}"/>
                  </a:ext>
                </a:extLst>
              </p:cNvPr>
              <p:cNvSpPr/>
              <p:nvPr/>
            </p:nvSpPr>
            <p:spPr>
              <a:xfrm>
                <a:off x="811518"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327" name="Group 4326">
                <a:extLst>
                  <a:ext uri="{FF2B5EF4-FFF2-40B4-BE49-F238E27FC236}">
                    <a16:creationId xmlns:a16="http://schemas.microsoft.com/office/drawing/2014/main" id="{097D4E24-5554-5334-02CA-E391FBD8AC7F}"/>
                  </a:ext>
                </a:extLst>
              </p:cNvPr>
              <p:cNvGrpSpPr/>
              <p:nvPr/>
            </p:nvGrpSpPr>
            <p:grpSpPr>
              <a:xfrm>
                <a:off x="1515007" y="2564991"/>
                <a:ext cx="1198520" cy="276999"/>
                <a:chOff x="-961256" y="410250"/>
                <a:chExt cx="1198520" cy="276999"/>
              </a:xfrm>
              <a:grpFill/>
            </p:grpSpPr>
            <p:sp>
              <p:nvSpPr>
                <p:cNvPr id="4331" name="TextBox 4330">
                  <a:extLst>
                    <a:ext uri="{FF2B5EF4-FFF2-40B4-BE49-F238E27FC236}">
                      <a16:creationId xmlns:a16="http://schemas.microsoft.com/office/drawing/2014/main" id="{B0849D30-AB08-E319-4742-B37999B35CEC}"/>
                    </a:ext>
                  </a:extLst>
                </p:cNvPr>
                <p:cNvSpPr txBox="1"/>
                <p:nvPr/>
              </p:nvSpPr>
              <p:spPr>
                <a:xfrm>
                  <a:off x="-551735" y="410250"/>
                  <a:ext cx="788999"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England</a:t>
                  </a:r>
                </a:p>
              </p:txBody>
            </p:sp>
            <p:pic>
              <p:nvPicPr>
                <p:cNvPr id="4332" name="Picture Placeholder 136" descr="Logo, company name&#10;&#10;Description automatically generated">
                  <a:extLst>
                    <a:ext uri="{FF2B5EF4-FFF2-40B4-BE49-F238E27FC236}">
                      <a16:creationId xmlns:a16="http://schemas.microsoft.com/office/drawing/2014/main" id="{B7726872-32B1-871E-F6DA-C684D8291813}"/>
                    </a:ext>
                  </a:extLst>
                </p:cNvPr>
                <p:cNvPicPr>
                  <a:picLocks noChangeAspect="1"/>
                </p:cNvPicPr>
                <p:nvPr/>
              </p:nvPicPr>
              <p:blipFill>
                <a:blip r:embed="rId3">
                  <a:extLst>
                    <a:ext uri="{28A0092B-C50C-407E-A947-70E740481C1C}">
                      <a14:useLocalDpi xmlns:a14="http://schemas.microsoft.com/office/drawing/2010/main" val="0"/>
                    </a:ext>
                  </a:extLst>
                </a:blip>
                <a:srcRect b="-8"/>
                <a:stretch>
                  <a:fillRect/>
                </a:stretch>
              </p:blipFill>
              <p:spPr>
                <a:xfrm>
                  <a:off x="-961256" y="44149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328" name="Group 4327">
                <a:extLst>
                  <a:ext uri="{FF2B5EF4-FFF2-40B4-BE49-F238E27FC236}">
                    <a16:creationId xmlns:a16="http://schemas.microsoft.com/office/drawing/2014/main" id="{DB52B0CD-5113-C8BF-6A88-ED3420316B63}"/>
                  </a:ext>
                </a:extLst>
              </p:cNvPr>
              <p:cNvGrpSpPr/>
              <p:nvPr/>
            </p:nvGrpSpPr>
            <p:grpSpPr>
              <a:xfrm>
                <a:off x="3939143" y="2564991"/>
                <a:ext cx="1097530" cy="276999"/>
                <a:chOff x="-961256" y="769061"/>
                <a:chExt cx="1097530" cy="276999"/>
              </a:xfrm>
              <a:grpFill/>
            </p:grpSpPr>
            <p:sp>
              <p:nvSpPr>
                <p:cNvPr id="4329" name="TextBox 4328">
                  <a:extLst>
                    <a:ext uri="{FF2B5EF4-FFF2-40B4-BE49-F238E27FC236}">
                      <a16:creationId xmlns:a16="http://schemas.microsoft.com/office/drawing/2014/main" id="{82AB8EA9-D8E0-AB6D-3DF4-47DDD40BC9A1}"/>
                    </a:ext>
                  </a:extLst>
                </p:cNvPr>
                <p:cNvSpPr txBox="1"/>
                <p:nvPr/>
              </p:nvSpPr>
              <p:spPr>
                <a:xfrm>
                  <a:off x="-551735" y="769061"/>
                  <a:ext cx="688009"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IR Iran</a:t>
                  </a:r>
                </a:p>
              </p:txBody>
            </p:sp>
            <p:pic>
              <p:nvPicPr>
                <p:cNvPr id="4330" name="Picture Placeholder 140" descr="A picture containing text&#10;&#10;Description automatically generated">
                  <a:extLst>
                    <a:ext uri="{FF2B5EF4-FFF2-40B4-BE49-F238E27FC236}">
                      <a16:creationId xmlns:a16="http://schemas.microsoft.com/office/drawing/2014/main" id="{A2D8A69D-68BD-CAF0-0A5B-8E491A417683}"/>
                    </a:ext>
                  </a:extLst>
                </p:cNvPr>
                <p:cNvPicPr>
                  <a:picLocks noChangeAspect="1"/>
                </p:cNvPicPr>
                <p:nvPr/>
              </p:nvPicPr>
              <p:blipFill>
                <a:blip r:embed="rId4">
                  <a:extLst>
                    <a:ext uri="{28A0092B-C50C-407E-A947-70E740481C1C}">
                      <a14:useLocalDpi xmlns:a14="http://schemas.microsoft.com/office/drawing/2010/main" val="0"/>
                    </a:ext>
                  </a:extLst>
                </a:blip>
                <a:srcRect r="15"/>
                <a:stretch>
                  <a:fillRect/>
                </a:stretch>
              </p:blipFill>
              <p:spPr>
                <a:xfrm>
                  <a:off x="-961256" y="80031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5" name="Group 14">
              <a:extLst>
                <a:ext uri="{FF2B5EF4-FFF2-40B4-BE49-F238E27FC236}">
                  <a16:creationId xmlns:a16="http://schemas.microsoft.com/office/drawing/2014/main" id="{FF804522-5DD6-2E7A-B401-A427AB3CA7EE}"/>
                </a:ext>
              </a:extLst>
            </p:cNvPr>
            <p:cNvGrpSpPr/>
            <p:nvPr/>
          </p:nvGrpSpPr>
          <p:grpSpPr>
            <a:xfrm>
              <a:off x="811518" y="3670254"/>
              <a:ext cx="5158739" cy="580782"/>
              <a:chOff x="811518" y="3670254"/>
              <a:chExt cx="5158739" cy="580782"/>
            </a:xfrm>
            <a:solidFill>
              <a:schemeClr val="accent1">
                <a:lumMod val="60000"/>
                <a:lumOff val="40000"/>
              </a:schemeClr>
            </a:solidFill>
          </p:grpSpPr>
          <p:sp>
            <p:nvSpPr>
              <p:cNvPr id="4127" name="Freeform: Shape 4126">
                <a:extLst>
                  <a:ext uri="{FF2B5EF4-FFF2-40B4-BE49-F238E27FC236}">
                    <a16:creationId xmlns:a16="http://schemas.microsoft.com/office/drawing/2014/main" id="{6DE859F8-249A-208C-FF77-1DA3F765A0AA}"/>
                  </a:ext>
                </a:extLst>
              </p:cNvPr>
              <p:cNvSpPr/>
              <p:nvPr/>
            </p:nvSpPr>
            <p:spPr>
              <a:xfrm>
                <a:off x="811518"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320" name="Group 4319">
                <a:extLst>
                  <a:ext uri="{FF2B5EF4-FFF2-40B4-BE49-F238E27FC236}">
                    <a16:creationId xmlns:a16="http://schemas.microsoft.com/office/drawing/2014/main" id="{C276ECE4-E1A2-83E2-D4B6-691DE92E3E73}"/>
                  </a:ext>
                </a:extLst>
              </p:cNvPr>
              <p:cNvGrpSpPr/>
              <p:nvPr/>
            </p:nvGrpSpPr>
            <p:grpSpPr>
              <a:xfrm>
                <a:off x="1515007" y="3822146"/>
                <a:ext cx="1277066" cy="276999"/>
                <a:chOff x="-1107041" y="1495200"/>
                <a:chExt cx="1277066" cy="276999"/>
              </a:xfrm>
              <a:grpFill/>
            </p:grpSpPr>
            <p:sp>
              <p:nvSpPr>
                <p:cNvPr id="4324" name="TextBox 4323">
                  <a:extLst>
                    <a:ext uri="{FF2B5EF4-FFF2-40B4-BE49-F238E27FC236}">
                      <a16:creationId xmlns:a16="http://schemas.microsoft.com/office/drawing/2014/main" id="{52DF1237-15E4-E8E2-C274-F50BA5D66B50}"/>
                    </a:ext>
                  </a:extLst>
                </p:cNvPr>
                <p:cNvSpPr txBox="1"/>
                <p:nvPr/>
              </p:nvSpPr>
              <p:spPr>
                <a:xfrm>
                  <a:off x="-697520" y="1495200"/>
                  <a:ext cx="867545"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Germany</a:t>
                  </a:r>
                </a:p>
              </p:txBody>
            </p:sp>
            <p:pic>
              <p:nvPicPr>
                <p:cNvPr id="4325" name="Picture Placeholder 46" descr="Shape, background pattern&#10;&#10;Description automatically generated">
                  <a:extLst>
                    <a:ext uri="{FF2B5EF4-FFF2-40B4-BE49-F238E27FC236}">
                      <a16:creationId xmlns:a16="http://schemas.microsoft.com/office/drawing/2014/main" id="{08DC50BA-3AAC-B946-7E9C-DEFC13D4A6A7}"/>
                    </a:ext>
                  </a:extLst>
                </p:cNvPr>
                <p:cNvPicPr>
                  <a:picLocks noChangeAspect="1"/>
                </p:cNvPicPr>
                <p:nvPr/>
              </p:nvPicPr>
              <p:blipFill>
                <a:blip r:embed="rId5">
                  <a:extLst>
                    <a:ext uri="{28A0092B-C50C-407E-A947-70E740481C1C}">
                      <a14:useLocalDpi xmlns:a14="http://schemas.microsoft.com/office/drawing/2010/main" val="0"/>
                    </a:ext>
                  </a:extLst>
                </a:blip>
                <a:srcRect t="1087" b="1087"/>
                <a:stretch>
                  <a:fillRect/>
                </a:stretch>
              </p:blipFill>
              <p:spPr>
                <a:xfrm>
                  <a:off x="-1107041" y="152644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321" name="Group 4320">
                <a:extLst>
                  <a:ext uri="{FF2B5EF4-FFF2-40B4-BE49-F238E27FC236}">
                    <a16:creationId xmlns:a16="http://schemas.microsoft.com/office/drawing/2014/main" id="{4C2BB547-C5AB-C5AF-94FC-C4DA94E74780}"/>
                  </a:ext>
                </a:extLst>
              </p:cNvPr>
              <p:cNvGrpSpPr/>
              <p:nvPr/>
            </p:nvGrpSpPr>
            <p:grpSpPr>
              <a:xfrm>
                <a:off x="3939143" y="3822146"/>
                <a:ext cx="1438461" cy="276999"/>
                <a:chOff x="-1107041" y="1854012"/>
                <a:chExt cx="1438461" cy="276999"/>
              </a:xfrm>
              <a:grpFill/>
            </p:grpSpPr>
            <p:sp>
              <p:nvSpPr>
                <p:cNvPr id="4322" name="TextBox 4321">
                  <a:extLst>
                    <a:ext uri="{FF2B5EF4-FFF2-40B4-BE49-F238E27FC236}">
                      <a16:creationId xmlns:a16="http://schemas.microsoft.com/office/drawing/2014/main" id="{3405B7C5-2858-FBB2-7001-DE1E9B71ABC1}"/>
                    </a:ext>
                  </a:extLst>
                </p:cNvPr>
                <p:cNvSpPr txBox="1"/>
                <p:nvPr/>
              </p:nvSpPr>
              <p:spPr>
                <a:xfrm>
                  <a:off x="-697520" y="1854012"/>
                  <a:ext cx="1028940" cy="276999"/>
                </a:xfrm>
                <a:prstGeom prst="rect">
                  <a:avLst/>
                </a:prstGeom>
                <a:grp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Japan</a:t>
                  </a:r>
                </a:p>
              </p:txBody>
            </p:sp>
            <p:pic>
              <p:nvPicPr>
                <p:cNvPr id="4323" name="Picture Placeholder 48" descr="Bubble chart&#10;&#10;Description automatically generated">
                  <a:extLst>
                    <a:ext uri="{FF2B5EF4-FFF2-40B4-BE49-F238E27FC236}">
                      <a16:creationId xmlns:a16="http://schemas.microsoft.com/office/drawing/2014/main" id="{A8396CCB-74C1-7FE3-29E6-EF26E8EC821C}"/>
                    </a:ext>
                  </a:extLst>
                </p:cNvPr>
                <p:cNvPicPr>
                  <a:picLocks noChangeAspect="1"/>
                </p:cNvPicPr>
                <p:nvPr/>
              </p:nvPicPr>
              <p:blipFill>
                <a:blip r:embed="rId6">
                  <a:extLst>
                    <a:ext uri="{28A0092B-C50C-407E-A947-70E740481C1C}">
                      <a14:useLocalDpi xmlns:a14="http://schemas.microsoft.com/office/drawing/2010/main" val="0"/>
                    </a:ext>
                  </a:extLst>
                </a:blip>
                <a:srcRect b="26"/>
                <a:stretch>
                  <a:fillRect/>
                </a:stretch>
              </p:blipFill>
              <p:spPr>
                <a:xfrm>
                  <a:off x="-1107041" y="1885261"/>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6" name="Group 15">
              <a:extLst>
                <a:ext uri="{FF2B5EF4-FFF2-40B4-BE49-F238E27FC236}">
                  <a16:creationId xmlns:a16="http://schemas.microsoft.com/office/drawing/2014/main" id="{74F8E1AF-30E3-5113-759C-AF8F49434E0D}"/>
                </a:ext>
              </a:extLst>
            </p:cNvPr>
            <p:cNvGrpSpPr/>
            <p:nvPr/>
          </p:nvGrpSpPr>
          <p:grpSpPr>
            <a:xfrm>
              <a:off x="811518" y="5026009"/>
              <a:ext cx="5158739" cy="580782"/>
              <a:chOff x="811518" y="5026009"/>
              <a:chExt cx="5158739" cy="580782"/>
            </a:xfrm>
            <a:solidFill>
              <a:schemeClr val="accent1">
                <a:lumMod val="60000"/>
                <a:lumOff val="40000"/>
              </a:schemeClr>
            </a:solidFill>
          </p:grpSpPr>
          <p:sp>
            <p:nvSpPr>
              <p:cNvPr id="4120" name="Freeform: Shape 4119">
                <a:extLst>
                  <a:ext uri="{FF2B5EF4-FFF2-40B4-BE49-F238E27FC236}">
                    <a16:creationId xmlns:a16="http://schemas.microsoft.com/office/drawing/2014/main" id="{1624C558-474F-D153-2533-E38B43BDA15D}"/>
                  </a:ext>
                </a:extLst>
              </p:cNvPr>
              <p:cNvSpPr/>
              <p:nvPr/>
            </p:nvSpPr>
            <p:spPr>
              <a:xfrm>
                <a:off x="811518"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21" name="Group 4120">
                <a:extLst>
                  <a:ext uri="{FF2B5EF4-FFF2-40B4-BE49-F238E27FC236}">
                    <a16:creationId xmlns:a16="http://schemas.microsoft.com/office/drawing/2014/main" id="{C21E8CD6-7D9B-C1B6-EEFA-544C82996331}"/>
                  </a:ext>
                </a:extLst>
              </p:cNvPr>
              <p:cNvGrpSpPr/>
              <p:nvPr/>
            </p:nvGrpSpPr>
            <p:grpSpPr>
              <a:xfrm>
                <a:off x="3939143" y="5177901"/>
                <a:ext cx="1213176" cy="276999"/>
                <a:chOff x="-1633385" y="1737412"/>
                <a:chExt cx="1213176" cy="276999"/>
              </a:xfrm>
              <a:grpFill/>
            </p:grpSpPr>
            <p:sp>
              <p:nvSpPr>
                <p:cNvPr id="4125" name="TextBox 4124">
                  <a:extLst>
                    <a:ext uri="{FF2B5EF4-FFF2-40B4-BE49-F238E27FC236}">
                      <a16:creationId xmlns:a16="http://schemas.microsoft.com/office/drawing/2014/main" id="{964F4E17-DBCF-D58C-1CF1-66FA4F275AE7}"/>
                    </a:ext>
                  </a:extLst>
                </p:cNvPr>
                <p:cNvSpPr txBox="1"/>
                <p:nvPr/>
              </p:nvSpPr>
              <p:spPr>
                <a:xfrm>
                  <a:off x="-1220428" y="1737412"/>
                  <a:ext cx="800219"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Ecuador</a:t>
                  </a:r>
                </a:p>
              </p:txBody>
            </p:sp>
            <p:pic>
              <p:nvPicPr>
                <p:cNvPr id="4126" name="Picture Placeholder 124" descr="Logo&#10;&#10;Description automatically generated with medium confidence">
                  <a:extLst>
                    <a:ext uri="{FF2B5EF4-FFF2-40B4-BE49-F238E27FC236}">
                      <a16:creationId xmlns:a16="http://schemas.microsoft.com/office/drawing/2014/main" id="{D0EC8A30-0223-788D-236C-AFECE7D0CE41}"/>
                    </a:ext>
                  </a:extLst>
                </p:cNvPr>
                <p:cNvPicPr>
                  <a:picLocks noChangeAspect="1"/>
                </p:cNvPicPr>
                <p:nvPr/>
              </p:nvPicPr>
              <p:blipFill>
                <a:blip r:embed="rId7">
                  <a:extLst>
                    <a:ext uri="{28A0092B-C50C-407E-A947-70E740481C1C}">
                      <a14:useLocalDpi xmlns:a14="http://schemas.microsoft.com/office/drawing/2010/main" val="0"/>
                    </a:ext>
                  </a:extLst>
                </a:blip>
                <a:srcRect b="26"/>
                <a:stretch>
                  <a:fillRect/>
                </a:stretch>
              </p:blipFill>
              <p:spPr>
                <a:xfrm>
                  <a:off x="-1633385" y="177136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22" name="Group 4121">
                <a:extLst>
                  <a:ext uri="{FF2B5EF4-FFF2-40B4-BE49-F238E27FC236}">
                    <a16:creationId xmlns:a16="http://schemas.microsoft.com/office/drawing/2014/main" id="{3602A7CE-A3FE-19E4-F1BF-B3C025D63088}"/>
                  </a:ext>
                </a:extLst>
              </p:cNvPr>
              <p:cNvGrpSpPr/>
              <p:nvPr/>
            </p:nvGrpSpPr>
            <p:grpSpPr>
              <a:xfrm>
                <a:off x="1515007" y="5177901"/>
                <a:ext cx="1540483" cy="276999"/>
                <a:chOff x="-1633385" y="2455035"/>
                <a:chExt cx="1540483" cy="276999"/>
              </a:xfrm>
              <a:grpFill/>
            </p:grpSpPr>
            <p:sp>
              <p:nvSpPr>
                <p:cNvPr id="4123" name="TextBox 4122">
                  <a:extLst>
                    <a:ext uri="{FF2B5EF4-FFF2-40B4-BE49-F238E27FC236}">
                      <a16:creationId xmlns:a16="http://schemas.microsoft.com/office/drawing/2014/main" id="{BEA1E36A-A927-6724-F55F-3ED06AF617D3}"/>
                    </a:ext>
                  </a:extLst>
                </p:cNvPr>
                <p:cNvSpPr txBox="1"/>
                <p:nvPr/>
              </p:nvSpPr>
              <p:spPr>
                <a:xfrm>
                  <a:off x="-1220428" y="2455035"/>
                  <a:ext cx="1127526" cy="276999"/>
                </a:xfrm>
                <a:prstGeom prst="rect">
                  <a:avLst/>
                </a:prstGeom>
                <a:grp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Netherlands</a:t>
                  </a:r>
                </a:p>
              </p:txBody>
            </p:sp>
            <p:pic>
              <p:nvPicPr>
                <p:cNvPr id="4124" name="Picture Placeholder 132" descr="Shape, rectangle&#10;&#10;Description automatically generated">
                  <a:extLst>
                    <a:ext uri="{FF2B5EF4-FFF2-40B4-BE49-F238E27FC236}">
                      <a16:creationId xmlns:a16="http://schemas.microsoft.com/office/drawing/2014/main" id="{24B97F48-7F19-EC93-218B-031D8F7FE364}"/>
                    </a:ext>
                  </a:extLst>
                </p:cNvPr>
                <p:cNvPicPr>
                  <a:picLocks noChangeAspect="1"/>
                </p:cNvPicPr>
                <p:nvPr/>
              </p:nvPicPr>
              <p:blipFill>
                <a:blip r:embed="rId8">
                  <a:extLst>
                    <a:ext uri="{28A0092B-C50C-407E-A947-70E740481C1C}">
                      <a14:useLocalDpi xmlns:a14="http://schemas.microsoft.com/office/drawing/2010/main" val="0"/>
                    </a:ext>
                  </a:extLst>
                </a:blip>
                <a:srcRect t="5978" b="5978"/>
                <a:stretch>
                  <a:fillRect/>
                </a:stretch>
              </p:blipFill>
              <p:spPr>
                <a:xfrm>
                  <a:off x="-1633385" y="248898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7" name="Group 16">
              <a:extLst>
                <a:ext uri="{FF2B5EF4-FFF2-40B4-BE49-F238E27FC236}">
                  <a16:creationId xmlns:a16="http://schemas.microsoft.com/office/drawing/2014/main" id="{63371842-F220-8ACA-3503-D8E09C562CC2}"/>
                </a:ext>
              </a:extLst>
            </p:cNvPr>
            <p:cNvGrpSpPr/>
            <p:nvPr/>
          </p:nvGrpSpPr>
          <p:grpSpPr>
            <a:xfrm>
              <a:off x="6221744" y="2413099"/>
              <a:ext cx="5158739" cy="580782"/>
              <a:chOff x="6221744" y="2413099"/>
              <a:chExt cx="5158739" cy="580782"/>
            </a:xfrm>
            <a:solidFill>
              <a:schemeClr val="accent1">
                <a:lumMod val="60000"/>
                <a:lumOff val="40000"/>
              </a:schemeClr>
            </a:solidFill>
          </p:grpSpPr>
          <p:sp>
            <p:nvSpPr>
              <p:cNvPr id="4113" name="Freeform: Shape 4112">
                <a:extLst>
                  <a:ext uri="{FF2B5EF4-FFF2-40B4-BE49-F238E27FC236}">
                    <a16:creationId xmlns:a16="http://schemas.microsoft.com/office/drawing/2014/main" id="{9CB5C4C9-73D1-8EA1-9E0F-A5E516060479}"/>
                  </a:ext>
                </a:extLst>
              </p:cNvPr>
              <p:cNvSpPr/>
              <p:nvPr/>
            </p:nvSpPr>
            <p:spPr>
              <a:xfrm>
                <a:off x="6221744"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114" name="Group 4113">
                <a:extLst>
                  <a:ext uri="{FF2B5EF4-FFF2-40B4-BE49-F238E27FC236}">
                    <a16:creationId xmlns:a16="http://schemas.microsoft.com/office/drawing/2014/main" id="{9D8B71BB-6CC8-B056-C7AC-524DA0B78538}"/>
                  </a:ext>
                </a:extLst>
              </p:cNvPr>
              <p:cNvGrpSpPr/>
              <p:nvPr/>
            </p:nvGrpSpPr>
            <p:grpSpPr>
              <a:xfrm>
                <a:off x="9346775" y="2564991"/>
                <a:ext cx="1140811" cy="276999"/>
                <a:chOff x="-1166814" y="1778688"/>
                <a:chExt cx="1140811" cy="276999"/>
              </a:xfrm>
              <a:grpFill/>
            </p:grpSpPr>
            <p:sp>
              <p:nvSpPr>
                <p:cNvPr id="4118" name="TextBox 4117">
                  <a:extLst>
                    <a:ext uri="{FF2B5EF4-FFF2-40B4-BE49-F238E27FC236}">
                      <a16:creationId xmlns:a16="http://schemas.microsoft.com/office/drawing/2014/main" id="{BED2EF56-0416-84D9-E672-CB8E7F0679CB}"/>
                    </a:ext>
                  </a:extLst>
                </p:cNvPr>
                <p:cNvSpPr txBox="1"/>
                <p:nvPr/>
              </p:nvSpPr>
              <p:spPr>
                <a:xfrm>
                  <a:off x="-757293" y="1778688"/>
                  <a:ext cx="731290"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Canada</a:t>
                  </a:r>
                </a:p>
              </p:txBody>
            </p:sp>
            <p:pic>
              <p:nvPicPr>
                <p:cNvPr id="4119" name="Picture Placeholder 53" descr="A picture containing icon&#10;&#10;Description automatically generated">
                  <a:extLst>
                    <a:ext uri="{FF2B5EF4-FFF2-40B4-BE49-F238E27FC236}">
                      <a16:creationId xmlns:a16="http://schemas.microsoft.com/office/drawing/2014/main" id="{47543681-7DAD-2C69-6510-3CB8A8F156CF}"/>
                    </a:ext>
                  </a:extLst>
                </p:cNvPr>
                <p:cNvPicPr>
                  <a:picLocks noChangeAspect="1"/>
                </p:cNvPicPr>
                <p:nvPr/>
              </p:nvPicPr>
              <p:blipFill>
                <a:blip r:embed="rId9">
                  <a:extLst>
                    <a:ext uri="{28A0092B-C50C-407E-A947-70E740481C1C}">
                      <a14:useLocalDpi xmlns:a14="http://schemas.microsoft.com/office/drawing/2010/main" val="0"/>
                    </a:ext>
                  </a:extLst>
                </a:blip>
                <a:srcRect b="-42"/>
                <a:stretch>
                  <a:fillRect/>
                </a:stretch>
              </p:blipFill>
              <p:spPr>
                <a:xfrm>
                  <a:off x="-1166814" y="180993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15" name="Group 4114">
                <a:extLst>
                  <a:ext uri="{FF2B5EF4-FFF2-40B4-BE49-F238E27FC236}">
                    <a16:creationId xmlns:a16="http://schemas.microsoft.com/office/drawing/2014/main" id="{74175EE1-AF13-BBA9-AB87-F3C21971B6BF}"/>
                  </a:ext>
                </a:extLst>
              </p:cNvPr>
              <p:cNvGrpSpPr/>
              <p:nvPr/>
            </p:nvGrpSpPr>
            <p:grpSpPr>
              <a:xfrm>
                <a:off x="6919692" y="2564991"/>
                <a:ext cx="1438461" cy="276999"/>
                <a:chOff x="-1166814" y="2496311"/>
                <a:chExt cx="1438461" cy="276999"/>
              </a:xfrm>
              <a:grpFill/>
            </p:grpSpPr>
            <p:sp>
              <p:nvSpPr>
                <p:cNvPr id="4116" name="TextBox 4115">
                  <a:extLst>
                    <a:ext uri="{FF2B5EF4-FFF2-40B4-BE49-F238E27FC236}">
                      <a16:creationId xmlns:a16="http://schemas.microsoft.com/office/drawing/2014/main" id="{02C9C04D-5447-6764-FF77-8214C5AF6E84}"/>
                    </a:ext>
                  </a:extLst>
                </p:cNvPr>
                <p:cNvSpPr txBox="1"/>
                <p:nvPr/>
              </p:nvSpPr>
              <p:spPr>
                <a:xfrm>
                  <a:off x="-757293" y="2496311"/>
                  <a:ext cx="1028940" cy="276999"/>
                </a:xfrm>
                <a:prstGeom prst="rect">
                  <a:avLst/>
                </a:prstGeom>
                <a:grp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Croatia</a:t>
                  </a:r>
                </a:p>
              </p:txBody>
            </p:sp>
            <p:pic>
              <p:nvPicPr>
                <p:cNvPr id="4117" name="Picture Placeholder 61" descr="A picture containing shape&#10;&#10;Description automatically generated">
                  <a:extLst>
                    <a:ext uri="{FF2B5EF4-FFF2-40B4-BE49-F238E27FC236}">
                      <a16:creationId xmlns:a16="http://schemas.microsoft.com/office/drawing/2014/main" id="{DE6F9FF7-0B46-709C-C566-5702D4660075}"/>
                    </a:ext>
                  </a:extLst>
                </p:cNvPr>
                <p:cNvPicPr>
                  <a:picLocks noChangeAspect="1"/>
                </p:cNvPicPr>
                <p:nvPr/>
              </p:nvPicPr>
              <p:blipFill>
                <a:blip r:embed="rId10">
                  <a:extLst>
                    <a:ext uri="{28A0092B-C50C-407E-A947-70E740481C1C}">
                      <a14:useLocalDpi xmlns:a14="http://schemas.microsoft.com/office/drawing/2010/main" val="0"/>
                    </a:ext>
                  </a:extLst>
                </a:blip>
                <a:srcRect r="-11"/>
                <a:stretch>
                  <a:fillRect/>
                </a:stretch>
              </p:blipFill>
              <p:spPr>
                <a:xfrm>
                  <a:off x="-1166814" y="252756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8" name="Group 17">
              <a:extLst>
                <a:ext uri="{FF2B5EF4-FFF2-40B4-BE49-F238E27FC236}">
                  <a16:creationId xmlns:a16="http://schemas.microsoft.com/office/drawing/2014/main" id="{DCC202A5-DA8E-E66D-831B-4D5FB84ED628}"/>
                </a:ext>
              </a:extLst>
            </p:cNvPr>
            <p:cNvGrpSpPr/>
            <p:nvPr/>
          </p:nvGrpSpPr>
          <p:grpSpPr>
            <a:xfrm>
              <a:off x="6221744" y="3670254"/>
              <a:ext cx="5158739" cy="580782"/>
              <a:chOff x="6221744" y="3670254"/>
              <a:chExt cx="5158739" cy="580782"/>
            </a:xfrm>
            <a:solidFill>
              <a:schemeClr val="accent1">
                <a:lumMod val="60000"/>
                <a:lumOff val="40000"/>
              </a:schemeClr>
            </a:solidFill>
          </p:grpSpPr>
          <p:sp>
            <p:nvSpPr>
              <p:cNvPr id="4295" name="Freeform: Shape 4294">
                <a:extLst>
                  <a:ext uri="{FF2B5EF4-FFF2-40B4-BE49-F238E27FC236}">
                    <a16:creationId xmlns:a16="http://schemas.microsoft.com/office/drawing/2014/main" id="{96B91DF2-BFF4-A0AF-A09F-01966F34C1E5}"/>
                  </a:ext>
                </a:extLst>
              </p:cNvPr>
              <p:cNvSpPr/>
              <p:nvPr/>
            </p:nvSpPr>
            <p:spPr>
              <a:xfrm>
                <a:off x="6221744"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96" name="Group 4295">
                <a:extLst>
                  <a:ext uri="{FF2B5EF4-FFF2-40B4-BE49-F238E27FC236}">
                    <a16:creationId xmlns:a16="http://schemas.microsoft.com/office/drawing/2014/main" id="{700C86A3-4BF8-541B-5877-B9183C8B35FE}"/>
                  </a:ext>
                </a:extLst>
              </p:cNvPr>
              <p:cNvGrpSpPr/>
              <p:nvPr/>
            </p:nvGrpSpPr>
            <p:grpSpPr>
              <a:xfrm>
                <a:off x="6919692" y="3822146"/>
                <a:ext cx="1213176" cy="276999"/>
                <a:chOff x="-1286855" y="1807233"/>
                <a:chExt cx="1213176" cy="276999"/>
              </a:xfrm>
              <a:grpFill/>
            </p:grpSpPr>
            <p:sp>
              <p:nvSpPr>
                <p:cNvPr id="4111" name="TextBox 4110">
                  <a:extLst>
                    <a:ext uri="{FF2B5EF4-FFF2-40B4-BE49-F238E27FC236}">
                      <a16:creationId xmlns:a16="http://schemas.microsoft.com/office/drawing/2014/main" id="{08BEB791-316C-B466-8134-64F6B43CA341}"/>
                    </a:ext>
                  </a:extLst>
                </p:cNvPr>
                <p:cNvSpPr txBox="1"/>
                <p:nvPr/>
              </p:nvSpPr>
              <p:spPr>
                <a:xfrm>
                  <a:off x="-873898" y="1807233"/>
                  <a:ext cx="800219"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Ecuador</a:t>
                  </a:r>
                </a:p>
              </p:txBody>
            </p:sp>
            <p:pic>
              <p:nvPicPr>
                <p:cNvPr id="4112" name="Picture Placeholder 124" descr="Logo&#10;&#10;Description automatically generated with medium confidence">
                  <a:extLst>
                    <a:ext uri="{FF2B5EF4-FFF2-40B4-BE49-F238E27FC236}">
                      <a16:creationId xmlns:a16="http://schemas.microsoft.com/office/drawing/2014/main" id="{0F3B8E02-A395-E4AA-F885-6F829A46E4CE}"/>
                    </a:ext>
                  </a:extLst>
                </p:cNvPr>
                <p:cNvPicPr>
                  <a:picLocks noChangeAspect="1"/>
                </p:cNvPicPr>
                <p:nvPr/>
              </p:nvPicPr>
              <p:blipFill>
                <a:blip r:embed="rId7">
                  <a:extLst>
                    <a:ext uri="{28A0092B-C50C-407E-A947-70E740481C1C}">
                      <a14:useLocalDpi xmlns:a14="http://schemas.microsoft.com/office/drawing/2010/main" val="0"/>
                    </a:ext>
                  </a:extLst>
                </a:blip>
                <a:srcRect b="26"/>
                <a:stretch>
                  <a:fillRect/>
                </a:stretch>
              </p:blipFill>
              <p:spPr>
                <a:xfrm>
                  <a:off x="-1286855" y="1838482"/>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97" name="Group 4296">
                <a:extLst>
                  <a:ext uri="{FF2B5EF4-FFF2-40B4-BE49-F238E27FC236}">
                    <a16:creationId xmlns:a16="http://schemas.microsoft.com/office/drawing/2014/main" id="{971AB218-5A23-5A58-5CBC-26B1E8CBEE1F}"/>
                  </a:ext>
                </a:extLst>
              </p:cNvPr>
              <p:cNvGrpSpPr/>
              <p:nvPr/>
            </p:nvGrpSpPr>
            <p:grpSpPr>
              <a:xfrm>
                <a:off x="9346775" y="3822146"/>
                <a:ext cx="1190734" cy="276999"/>
                <a:chOff x="-1286855" y="2166044"/>
                <a:chExt cx="1190734" cy="276999"/>
              </a:xfrm>
              <a:grpFill/>
            </p:grpSpPr>
            <p:sp>
              <p:nvSpPr>
                <p:cNvPr id="4109" name="TextBox 4108">
                  <a:extLst>
                    <a:ext uri="{FF2B5EF4-FFF2-40B4-BE49-F238E27FC236}">
                      <a16:creationId xmlns:a16="http://schemas.microsoft.com/office/drawing/2014/main" id="{FB17EE09-D0B5-F9DD-96CD-4403C155B10D}"/>
                    </a:ext>
                  </a:extLst>
                </p:cNvPr>
                <p:cNvSpPr txBox="1"/>
                <p:nvPr/>
              </p:nvSpPr>
              <p:spPr>
                <a:xfrm>
                  <a:off x="-873898" y="2166044"/>
                  <a:ext cx="777777"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Senegal</a:t>
                  </a:r>
                </a:p>
              </p:txBody>
            </p:sp>
            <p:pic>
              <p:nvPicPr>
                <p:cNvPr id="4110" name="Picture Placeholder 128" descr="A picture containing icon&#10;&#10;Description automatically generated">
                  <a:extLst>
                    <a:ext uri="{FF2B5EF4-FFF2-40B4-BE49-F238E27FC236}">
                      <a16:creationId xmlns:a16="http://schemas.microsoft.com/office/drawing/2014/main" id="{02191D76-8E9E-CB60-9F0E-AC294EB61AE8}"/>
                    </a:ext>
                  </a:extLst>
                </p:cNvPr>
                <p:cNvPicPr>
                  <a:picLocks noChangeAspect="1"/>
                </p:cNvPicPr>
                <p:nvPr/>
              </p:nvPicPr>
              <p:blipFill>
                <a:blip r:embed="rId11">
                  <a:extLst>
                    <a:ext uri="{28A0092B-C50C-407E-A947-70E740481C1C}">
                      <a14:useLocalDpi xmlns:a14="http://schemas.microsoft.com/office/drawing/2010/main" val="0"/>
                    </a:ext>
                  </a:extLst>
                </a:blip>
                <a:srcRect b="-41"/>
                <a:stretch>
                  <a:fillRect/>
                </a:stretch>
              </p:blipFill>
              <p:spPr>
                <a:xfrm>
                  <a:off x="-1286855" y="2197293"/>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19" name="Group 18">
              <a:extLst>
                <a:ext uri="{FF2B5EF4-FFF2-40B4-BE49-F238E27FC236}">
                  <a16:creationId xmlns:a16="http://schemas.microsoft.com/office/drawing/2014/main" id="{A5E40129-9BAB-20A1-23E4-D987CEAE1597}"/>
                </a:ext>
              </a:extLst>
            </p:cNvPr>
            <p:cNvGrpSpPr/>
            <p:nvPr/>
          </p:nvGrpSpPr>
          <p:grpSpPr>
            <a:xfrm>
              <a:off x="6221744" y="5026009"/>
              <a:ext cx="5158739" cy="580782"/>
              <a:chOff x="6221744" y="5026009"/>
              <a:chExt cx="5158739" cy="580782"/>
            </a:xfrm>
            <a:solidFill>
              <a:schemeClr val="accent1">
                <a:lumMod val="60000"/>
                <a:lumOff val="40000"/>
              </a:schemeClr>
            </a:solidFill>
          </p:grpSpPr>
          <p:sp>
            <p:nvSpPr>
              <p:cNvPr id="4288" name="Freeform: Shape 4287">
                <a:extLst>
                  <a:ext uri="{FF2B5EF4-FFF2-40B4-BE49-F238E27FC236}">
                    <a16:creationId xmlns:a16="http://schemas.microsoft.com/office/drawing/2014/main" id="{17CF947D-AB96-333C-A2B0-1C3CCEF1E663}"/>
                  </a:ext>
                </a:extLst>
              </p:cNvPr>
              <p:cNvSpPr/>
              <p:nvPr/>
            </p:nvSpPr>
            <p:spPr>
              <a:xfrm>
                <a:off x="6221744"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latin typeface="Segoe UI Black" panose="020B0A02040204020203" pitchFamily="34" charset="0"/>
                  <a:ea typeface="Segoe UI Black" panose="020B0A02040204020203" pitchFamily="34" charset="0"/>
                </a:endParaRPr>
              </a:p>
            </p:txBody>
          </p:sp>
          <p:grpSp>
            <p:nvGrpSpPr>
              <p:cNvPr id="4289" name="Group 4288">
                <a:extLst>
                  <a:ext uri="{FF2B5EF4-FFF2-40B4-BE49-F238E27FC236}">
                    <a16:creationId xmlns:a16="http://schemas.microsoft.com/office/drawing/2014/main" id="{6EEA49B1-2783-04A0-4381-69D5D036CA89}"/>
                  </a:ext>
                </a:extLst>
              </p:cNvPr>
              <p:cNvGrpSpPr/>
              <p:nvPr/>
            </p:nvGrpSpPr>
            <p:grpSpPr>
              <a:xfrm>
                <a:off x="6919692" y="5177901"/>
                <a:ext cx="1438461" cy="276999"/>
                <a:chOff x="12691586" y="5220704"/>
                <a:chExt cx="1438461" cy="276999"/>
              </a:xfrm>
              <a:grpFill/>
            </p:grpSpPr>
            <p:sp>
              <p:nvSpPr>
                <p:cNvPr id="4293" name="TextBox 4292">
                  <a:extLst>
                    <a:ext uri="{FF2B5EF4-FFF2-40B4-BE49-F238E27FC236}">
                      <a16:creationId xmlns:a16="http://schemas.microsoft.com/office/drawing/2014/main" id="{2F896E8A-3CCB-252B-47DA-C496DF13A18B}"/>
                    </a:ext>
                  </a:extLst>
                </p:cNvPr>
                <p:cNvSpPr txBox="1"/>
                <p:nvPr/>
              </p:nvSpPr>
              <p:spPr>
                <a:xfrm>
                  <a:off x="13101107" y="5220704"/>
                  <a:ext cx="1028940" cy="276999"/>
                </a:xfrm>
                <a:prstGeom prst="rect">
                  <a:avLst/>
                </a:prstGeom>
                <a:grpFill/>
              </p:spPr>
              <p:txBody>
                <a:bodyPr wrap="square" rtlCol="0">
                  <a:spAutoFit/>
                </a:bodyPr>
                <a:lstStyle/>
                <a:p>
                  <a:r>
                    <a:rPr lang="en-IN" sz="1200" dirty="0">
                      <a:solidFill>
                        <a:schemeClr val="bg1"/>
                      </a:solidFill>
                      <a:latin typeface="Segoe UI Black" panose="020B0A02040204020203" pitchFamily="34" charset="0"/>
                      <a:ea typeface="Segoe UI Black" panose="020B0A02040204020203" pitchFamily="34" charset="0"/>
                    </a:rPr>
                    <a:t>Japan</a:t>
                  </a:r>
                </a:p>
              </p:txBody>
            </p:sp>
            <p:pic>
              <p:nvPicPr>
                <p:cNvPr id="4294" name="Picture Placeholder 48" descr="Bubble chart&#10;&#10;Description automatically generated">
                  <a:extLst>
                    <a:ext uri="{FF2B5EF4-FFF2-40B4-BE49-F238E27FC236}">
                      <a16:creationId xmlns:a16="http://schemas.microsoft.com/office/drawing/2014/main" id="{111A83E0-B9FB-1257-7B79-89C6E86E51D5}"/>
                    </a:ext>
                  </a:extLst>
                </p:cNvPr>
                <p:cNvPicPr>
                  <a:picLocks noChangeAspect="1"/>
                </p:cNvPicPr>
                <p:nvPr/>
              </p:nvPicPr>
              <p:blipFill>
                <a:blip r:embed="rId6">
                  <a:extLst>
                    <a:ext uri="{28A0092B-C50C-407E-A947-70E740481C1C}">
                      <a14:useLocalDpi xmlns:a14="http://schemas.microsoft.com/office/drawing/2010/main" val="0"/>
                    </a:ext>
                  </a:extLst>
                </a:blip>
                <a:srcRect b="26"/>
                <a:stretch>
                  <a:fillRect/>
                </a:stretch>
              </p:blipFill>
              <p:spPr>
                <a:xfrm>
                  <a:off x="12691586" y="525195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90" name="Group 4289">
                <a:extLst>
                  <a:ext uri="{FF2B5EF4-FFF2-40B4-BE49-F238E27FC236}">
                    <a16:creationId xmlns:a16="http://schemas.microsoft.com/office/drawing/2014/main" id="{EEA03C75-89F2-CA6B-A038-EF3F7AA45E7F}"/>
                  </a:ext>
                </a:extLst>
              </p:cNvPr>
              <p:cNvGrpSpPr/>
              <p:nvPr/>
            </p:nvGrpSpPr>
            <p:grpSpPr>
              <a:xfrm>
                <a:off x="9346775" y="5177901"/>
                <a:ext cx="1009365" cy="276999"/>
                <a:chOff x="12691586" y="4144270"/>
                <a:chExt cx="1009365" cy="276999"/>
              </a:xfrm>
              <a:grpFill/>
            </p:grpSpPr>
            <p:sp>
              <p:nvSpPr>
                <p:cNvPr id="4291" name="TextBox 4290">
                  <a:extLst>
                    <a:ext uri="{FF2B5EF4-FFF2-40B4-BE49-F238E27FC236}">
                      <a16:creationId xmlns:a16="http://schemas.microsoft.com/office/drawing/2014/main" id="{13EC1D00-EFA8-3340-0CDA-EDF6048EB0A5}"/>
                    </a:ext>
                  </a:extLst>
                </p:cNvPr>
                <p:cNvSpPr txBox="1"/>
                <p:nvPr/>
              </p:nvSpPr>
              <p:spPr>
                <a:xfrm>
                  <a:off x="13101107" y="4144270"/>
                  <a:ext cx="599844" cy="276999"/>
                </a:xfrm>
                <a:prstGeom prst="rect">
                  <a:avLst/>
                </a:prstGeom>
                <a:grpFill/>
              </p:spPr>
              <p:txBody>
                <a:bodyPr wrap="none" rtlCol="0">
                  <a:spAutoFit/>
                </a:bodyPr>
                <a:lstStyle/>
                <a:p>
                  <a:r>
                    <a:rPr lang="en-IN" sz="1200" dirty="0">
                      <a:solidFill>
                        <a:schemeClr val="bg1"/>
                      </a:solidFill>
                      <a:latin typeface="Segoe UI Black" panose="020B0A02040204020203" pitchFamily="34" charset="0"/>
                      <a:ea typeface="Segoe UI Black" panose="020B0A02040204020203" pitchFamily="34" charset="0"/>
                    </a:rPr>
                    <a:t>Spain</a:t>
                  </a:r>
                </a:p>
              </p:txBody>
            </p:sp>
            <p:pic>
              <p:nvPicPr>
                <p:cNvPr id="4292" name="Picture Placeholder 44">
                  <a:extLst>
                    <a:ext uri="{FF2B5EF4-FFF2-40B4-BE49-F238E27FC236}">
                      <a16:creationId xmlns:a16="http://schemas.microsoft.com/office/drawing/2014/main" id="{7FD67465-898C-BF2A-B4E3-CE6DF7D5DE27}"/>
                    </a:ext>
                  </a:extLst>
                </p:cNvPr>
                <p:cNvPicPr>
                  <a:picLocks noChangeAspect="1"/>
                </p:cNvPicPr>
                <p:nvPr/>
              </p:nvPicPr>
              <p:blipFill>
                <a:blip r:embed="rId12">
                  <a:extLst>
                    <a:ext uri="{28A0092B-C50C-407E-A947-70E740481C1C}">
                      <a14:useLocalDpi xmlns:a14="http://schemas.microsoft.com/office/drawing/2010/main" val="0"/>
                    </a:ext>
                  </a:extLst>
                </a:blip>
                <a:srcRect b="-61"/>
                <a:stretch>
                  <a:fillRect/>
                </a:stretch>
              </p:blipFill>
              <p:spPr>
                <a:xfrm>
                  <a:off x="12691586" y="417551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sp>
          <p:nvSpPr>
            <p:cNvPr id="20" name="Freeform: Shape 19">
              <a:extLst>
                <a:ext uri="{FF2B5EF4-FFF2-40B4-BE49-F238E27FC236}">
                  <a16:creationId xmlns:a16="http://schemas.microsoft.com/office/drawing/2014/main" id="{E833F2D0-0431-FF87-5C31-955F6FC89D2A}"/>
                </a:ext>
              </a:extLst>
            </p:cNvPr>
            <p:cNvSpPr/>
            <p:nvPr/>
          </p:nvSpPr>
          <p:spPr>
            <a:xfrm rot="18900000">
              <a:off x="3183073" y="2488636"/>
              <a:ext cx="415539" cy="415539"/>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1" name="TextBox 20">
              <a:extLst>
                <a:ext uri="{FF2B5EF4-FFF2-40B4-BE49-F238E27FC236}">
                  <a16:creationId xmlns:a16="http://schemas.microsoft.com/office/drawing/2014/main" id="{B24E1782-E7E4-10B8-DFD2-DCC23ED5F17A}"/>
                </a:ext>
              </a:extLst>
            </p:cNvPr>
            <p:cNvSpPr txBox="1"/>
            <p:nvPr/>
          </p:nvSpPr>
          <p:spPr>
            <a:xfrm>
              <a:off x="3199924"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2" name="Freeform: Shape 21">
              <a:extLst>
                <a:ext uri="{FF2B5EF4-FFF2-40B4-BE49-F238E27FC236}">
                  <a16:creationId xmlns:a16="http://schemas.microsoft.com/office/drawing/2014/main" id="{DFE88369-EBAC-5F43-3342-7D81A6980502}"/>
                </a:ext>
              </a:extLst>
            </p:cNvPr>
            <p:cNvSpPr/>
            <p:nvPr/>
          </p:nvSpPr>
          <p:spPr>
            <a:xfrm rot="18900000">
              <a:off x="3184660" y="3755585"/>
              <a:ext cx="412365" cy="412365"/>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3" name="TextBox 22">
              <a:extLst>
                <a:ext uri="{FF2B5EF4-FFF2-40B4-BE49-F238E27FC236}">
                  <a16:creationId xmlns:a16="http://schemas.microsoft.com/office/drawing/2014/main" id="{A87A4B81-507B-CD68-9887-B1B234B78B6F}"/>
                </a:ext>
              </a:extLst>
            </p:cNvPr>
            <p:cNvSpPr txBox="1"/>
            <p:nvPr/>
          </p:nvSpPr>
          <p:spPr>
            <a:xfrm>
              <a:off x="3199924" y="383584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4" name="Freeform: Shape 23">
              <a:extLst>
                <a:ext uri="{FF2B5EF4-FFF2-40B4-BE49-F238E27FC236}">
                  <a16:creationId xmlns:a16="http://schemas.microsoft.com/office/drawing/2014/main" id="{D54A6647-A843-6455-7DE3-752953BC1F5E}"/>
                </a:ext>
              </a:extLst>
            </p:cNvPr>
            <p:cNvSpPr/>
            <p:nvPr/>
          </p:nvSpPr>
          <p:spPr>
            <a:xfrm rot="18900000">
              <a:off x="3187086" y="5112704"/>
              <a:ext cx="407513" cy="407513"/>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5" name="TextBox 24">
              <a:extLst>
                <a:ext uri="{FF2B5EF4-FFF2-40B4-BE49-F238E27FC236}">
                  <a16:creationId xmlns:a16="http://schemas.microsoft.com/office/drawing/2014/main" id="{7871AA38-B5E1-C72D-7958-51DFA1D92DB9}"/>
                </a:ext>
              </a:extLst>
            </p:cNvPr>
            <p:cNvSpPr txBox="1"/>
            <p:nvPr/>
          </p:nvSpPr>
          <p:spPr>
            <a:xfrm>
              <a:off x="3199924"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6" name="Freeform: Shape 25">
              <a:extLst>
                <a:ext uri="{FF2B5EF4-FFF2-40B4-BE49-F238E27FC236}">
                  <a16:creationId xmlns:a16="http://schemas.microsoft.com/office/drawing/2014/main" id="{684EAC54-A5B3-6916-B726-7C0A40E96B27}"/>
                </a:ext>
              </a:extLst>
            </p:cNvPr>
            <p:cNvSpPr/>
            <p:nvPr/>
          </p:nvSpPr>
          <p:spPr>
            <a:xfrm rot="18900000">
              <a:off x="8594773" y="2495183"/>
              <a:ext cx="412591" cy="412591"/>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7" name="TextBox 26">
              <a:extLst>
                <a:ext uri="{FF2B5EF4-FFF2-40B4-BE49-F238E27FC236}">
                  <a16:creationId xmlns:a16="http://schemas.microsoft.com/office/drawing/2014/main" id="{B58AD739-50EC-9D30-19A2-A6F0518B1994}"/>
                </a:ext>
              </a:extLst>
            </p:cNvPr>
            <p:cNvSpPr txBox="1"/>
            <p:nvPr/>
          </p:nvSpPr>
          <p:spPr>
            <a:xfrm>
              <a:off x="8610150" y="257869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28" name="Freeform: Shape 27">
              <a:extLst>
                <a:ext uri="{FF2B5EF4-FFF2-40B4-BE49-F238E27FC236}">
                  <a16:creationId xmlns:a16="http://schemas.microsoft.com/office/drawing/2014/main" id="{5131D17C-AEA0-F8F2-A231-4AC75AC3D8EC}"/>
                </a:ext>
              </a:extLst>
            </p:cNvPr>
            <p:cNvSpPr/>
            <p:nvPr/>
          </p:nvSpPr>
          <p:spPr>
            <a:xfrm rot="18900000">
              <a:off x="8598025" y="3759451"/>
              <a:ext cx="406087" cy="406087"/>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29" name="TextBox 28">
              <a:extLst>
                <a:ext uri="{FF2B5EF4-FFF2-40B4-BE49-F238E27FC236}">
                  <a16:creationId xmlns:a16="http://schemas.microsoft.com/office/drawing/2014/main" id="{E808D3CF-9463-A3E4-38E4-CF9F6595EBA4}"/>
                </a:ext>
              </a:extLst>
            </p:cNvPr>
            <p:cNvSpPr txBox="1"/>
            <p:nvPr/>
          </p:nvSpPr>
          <p:spPr>
            <a:xfrm>
              <a:off x="8610150" y="3835849"/>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sp>
          <p:nvSpPr>
            <p:cNvPr id="30" name="Freeform: Shape 29">
              <a:extLst>
                <a:ext uri="{FF2B5EF4-FFF2-40B4-BE49-F238E27FC236}">
                  <a16:creationId xmlns:a16="http://schemas.microsoft.com/office/drawing/2014/main" id="{85F048C8-EAD5-E81A-10F0-2E116AEDAFE5}"/>
                </a:ext>
              </a:extLst>
            </p:cNvPr>
            <p:cNvSpPr/>
            <p:nvPr/>
          </p:nvSpPr>
          <p:spPr>
            <a:xfrm rot="18900000">
              <a:off x="8596307" y="5113550"/>
              <a:ext cx="409523" cy="409523"/>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Segoe UI Black" panose="020B0A02040204020203" pitchFamily="34" charset="0"/>
                <a:ea typeface="Segoe UI Black" panose="020B0A02040204020203" pitchFamily="34" charset="0"/>
              </a:endParaRPr>
            </a:p>
          </p:txBody>
        </p:sp>
        <p:sp>
          <p:nvSpPr>
            <p:cNvPr id="31" name="TextBox 30">
              <a:extLst>
                <a:ext uri="{FF2B5EF4-FFF2-40B4-BE49-F238E27FC236}">
                  <a16:creationId xmlns:a16="http://schemas.microsoft.com/office/drawing/2014/main" id="{9EB4AD29-A99B-F315-E2D4-17C04B7ACFC1}"/>
                </a:ext>
              </a:extLst>
            </p:cNvPr>
            <p:cNvSpPr txBox="1"/>
            <p:nvPr/>
          </p:nvSpPr>
          <p:spPr>
            <a:xfrm>
              <a:off x="8610150" y="5191604"/>
              <a:ext cx="381835" cy="276999"/>
            </a:xfrm>
            <a:prstGeom prst="rect">
              <a:avLst/>
            </a:prstGeom>
            <a:noFill/>
          </p:spPr>
          <p:txBody>
            <a:bodyPr wrap="none" rtlCol="0">
              <a:spAutoFit/>
            </a:bodyPr>
            <a:lstStyle/>
            <a:p>
              <a:pPr algn="ctr"/>
              <a:r>
                <a:rPr lang="en-IN" sz="1200" dirty="0">
                  <a:solidFill>
                    <a:schemeClr val="bg1"/>
                  </a:solidFill>
                  <a:latin typeface="Segoe UI Black" panose="020B0A02040204020203" pitchFamily="34" charset="0"/>
                  <a:ea typeface="Segoe UI Black" panose="020B0A02040204020203" pitchFamily="34" charset="0"/>
                </a:rPr>
                <a:t>VS</a:t>
              </a:r>
            </a:p>
          </p:txBody>
        </p:sp>
      </p:grpSp>
    </p:spTree>
    <p:extLst>
      <p:ext uri="{BB962C8B-B14F-4D97-AF65-F5344CB8AC3E}">
        <p14:creationId xmlns:p14="http://schemas.microsoft.com/office/powerpoint/2010/main" val="19640568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54" name="Freeform: Shape 4253">
            <a:extLst>
              <a:ext uri="{FF2B5EF4-FFF2-40B4-BE49-F238E27FC236}">
                <a16:creationId xmlns:a16="http://schemas.microsoft.com/office/drawing/2014/main" id="{02B6A560-FEF5-7B06-EA0C-5FBAD97F536F}"/>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55" name="Freeform: Shape 4254">
            <a:extLst>
              <a:ext uri="{FF2B5EF4-FFF2-40B4-BE49-F238E27FC236}">
                <a16:creationId xmlns:a16="http://schemas.microsoft.com/office/drawing/2014/main" id="{DE8800D9-12E2-8BD0-761E-A913ECA3E4D2}"/>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r>
              <a:rPr lang="en-IN" sz="4000" b="1" dirty="0">
                <a:solidFill>
                  <a:schemeClr val="accent1"/>
                </a:solidFill>
                <a:latin typeface="Segoe UI Black" panose="020B0A02040204020203" pitchFamily="34" charset="0"/>
                <a:ea typeface="Segoe UI Black" panose="020B0A02040204020203" pitchFamily="34" charset="0"/>
              </a:rPr>
              <a:t>Lusail Stadium</a:t>
            </a:r>
          </a:p>
        </p:txBody>
      </p:sp>
      <p:sp>
        <p:nvSpPr>
          <p:cNvPr id="2" name="TextBox 1">
            <a:extLst>
              <a:ext uri="{FF2B5EF4-FFF2-40B4-BE49-F238E27FC236}">
                <a16:creationId xmlns:a16="http://schemas.microsoft.com/office/drawing/2014/main" id="{26E4D02A-F6E8-FB7C-8F01-E2E751F7FCCC}"/>
              </a:ext>
            </a:extLst>
          </p:cNvPr>
          <p:cNvSpPr txBox="1"/>
          <p:nvPr/>
        </p:nvSpPr>
        <p:spPr>
          <a:xfrm>
            <a:off x="3501380" y="1880976"/>
            <a:ext cx="5189241" cy="400110"/>
          </a:xfrm>
          <a:prstGeom prst="rect">
            <a:avLst/>
          </a:prstGeom>
          <a:noFill/>
        </p:spPr>
        <p:txBody>
          <a:bodyPr wrap="none" rtlCol="0">
            <a:spAutoFit/>
          </a:bodyPr>
          <a:lstStyle>
            <a:defPPr>
              <a:defRPr lang="en-US"/>
            </a:defPPr>
            <a:lvl1pPr algn="ctr">
              <a:defRPr sz="1200">
                <a:solidFill>
                  <a:schemeClr val="bg1"/>
                </a:solidFill>
                <a:latin typeface="Overpass SemiBold" pitchFamily="2" charset="0"/>
              </a:defRPr>
            </a:lvl1pPr>
          </a:lstStyle>
          <a:p>
            <a:r>
              <a:rPr lang="en-IN" sz="2000" dirty="0">
                <a:latin typeface="Segoe UI Black" panose="020B0A02040204020203" pitchFamily="34" charset="0"/>
                <a:ea typeface="Segoe UI Black" panose="020B0A02040204020203" pitchFamily="34" charset="0"/>
              </a:rPr>
              <a:t>Arabia Standard Time (AST) UTC+03:00</a:t>
            </a:r>
          </a:p>
        </p:txBody>
      </p:sp>
      <p:grpSp>
        <p:nvGrpSpPr>
          <p:cNvPr id="4298" name="Group 4297">
            <a:extLst>
              <a:ext uri="{FF2B5EF4-FFF2-40B4-BE49-F238E27FC236}">
                <a16:creationId xmlns:a16="http://schemas.microsoft.com/office/drawing/2014/main" id="{FF68F584-8A17-F566-FE63-0F4352028808}"/>
              </a:ext>
            </a:extLst>
          </p:cNvPr>
          <p:cNvGrpSpPr/>
          <p:nvPr/>
        </p:nvGrpSpPr>
        <p:grpSpPr>
          <a:xfrm>
            <a:off x="811518" y="2438754"/>
            <a:ext cx="10568965" cy="3551104"/>
            <a:chOff x="811518" y="2055687"/>
            <a:chExt cx="10568965" cy="3551104"/>
          </a:xfrm>
        </p:grpSpPr>
        <p:grpSp>
          <p:nvGrpSpPr>
            <p:cNvPr id="4299" name="Group 4298">
              <a:extLst>
                <a:ext uri="{FF2B5EF4-FFF2-40B4-BE49-F238E27FC236}">
                  <a16:creationId xmlns:a16="http://schemas.microsoft.com/office/drawing/2014/main" id="{EF2F0A7A-DC58-D203-1C98-4BDE352A9C13}"/>
                </a:ext>
              </a:extLst>
            </p:cNvPr>
            <p:cNvGrpSpPr/>
            <p:nvPr/>
          </p:nvGrpSpPr>
          <p:grpSpPr>
            <a:xfrm>
              <a:off x="1314492" y="2055687"/>
              <a:ext cx="4154147" cy="404228"/>
              <a:chOff x="1314492" y="2055687"/>
              <a:chExt cx="4154147" cy="404228"/>
            </a:xfrm>
          </p:grpSpPr>
          <p:sp>
            <p:nvSpPr>
              <p:cNvPr id="4245" name="Freeform: Shape 4244">
                <a:extLst>
                  <a:ext uri="{FF2B5EF4-FFF2-40B4-BE49-F238E27FC236}">
                    <a16:creationId xmlns:a16="http://schemas.microsoft.com/office/drawing/2014/main" id="{66BA03A4-E30D-4154-DC17-4823E25866FB}"/>
                  </a:ext>
                </a:extLst>
              </p:cNvPr>
              <p:cNvSpPr/>
              <p:nvPr/>
            </p:nvSpPr>
            <p:spPr>
              <a:xfrm>
                <a:off x="1314492"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246" name="Freeform: Shape 4245">
                <a:extLst>
                  <a:ext uri="{FF2B5EF4-FFF2-40B4-BE49-F238E27FC236}">
                    <a16:creationId xmlns:a16="http://schemas.microsoft.com/office/drawing/2014/main" id="{114BEF11-6BC1-4E18-72DD-19AFD9F93383}"/>
                  </a:ext>
                </a:extLst>
              </p:cNvPr>
              <p:cNvSpPr/>
              <p:nvPr/>
            </p:nvSpPr>
            <p:spPr>
              <a:xfrm>
                <a:off x="3561820"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247" name="TextBox 4246">
                <a:extLst>
                  <a:ext uri="{FF2B5EF4-FFF2-40B4-BE49-F238E27FC236}">
                    <a16:creationId xmlns:a16="http://schemas.microsoft.com/office/drawing/2014/main" id="{4C705820-E2AC-83C7-D609-482FFD48F928}"/>
                  </a:ext>
                </a:extLst>
              </p:cNvPr>
              <p:cNvSpPr txBox="1"/>
              <p:nvPr/>
            </p:nvSpPr>
            <p:spPr>
              <a:xfrm>
                <a:off x="1830153" y="2131525"/>
                <a:ext cx="87556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01:00 pm</a:t>
                </a:r>
              </a:p>
            </p:txBody>
          </p:sp>
          <p:sp>
            <p:nvSpPr>
              <p:cNvPr id="4248" name="TextBox 4247">
                <a:extLst>
                  <a:ext uri="{FF2B5EF4-FFF2-40B4-BE49-F238E27FC236}">
                    <a16:creationId xmlns:a16="http://schemas.microsoft.com/office/drawing/2014/main" id="{6ED2294E-F14E-0C18-708A-B549B49029A7}"/>
                  </a:ext>
                </a:extLst>
              </p:cNvPr>
              <p:cNvSpPr txBox="1"/>
              <p:nvPr/>
            </p:nvSpPr>
            <p:spPr>
              <a:xfrm>
                <a:off x="3944398" y="2131525"/>
                <a:ext cx="1141659"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22 Nov 2022</a:t>
                </a:r>
              </a:p>
            </p:txBody>
          </p:sp>
        </p:grpSp>
        <p:grpSp>
          <p:nvGrpSpPr>
            <p:cNvPr id="4300" name="Group 4299">
              <a:extLst>
                <a:ext uri="{FF2B5EF4-FFF2-40B4-BE49-F238E27FC236}">
                  <a16:creationId xmlns:a16="http://schemas.microsoft.com/office/drawing/2014/main" id="{E2680D6A-3E8D-C657-6910-583A259BC640}"/>
                </a:ext>
              </a:extLst>
            </p:cNvPr>
            <p:cNvGrpSpPr/>
            <p:nvPr/>
          </p:nvGrpSpPr>
          <p:grpSpPr>
            <a:xfrm>
              <a:off x="1314492" y="3312842"/>
              <a:ext cx="4154147" cy="404228"/>
              <a:chOff x="1314492" y="3312842"/>
              <a:chExt cx="4154147" cy="404228"/>
            </a:xfrm>
          </p:grpSpPr>
          <p:sp>
            <p:nvSpPr>
              <p:cNvPr id="4241" name="Freeform: Shape 4240">
                <a:extLst>
                  <a:ext uri="{FF2B5EF4-FFF2-40B4-BE49-F238E27FC236}">
                    <a16:creationId xmlns:a16="http://schemas.microsoft.com/office/drawing/2014/main" id="{C47BB483-6AB1-DA9D-4999-28C1DBF865FC}"/>
                  </a:ext>
                </a:extLst>
              </p:cNvPr>
              <p:cNvSpPr/>
              <p:nvPr/>
            </p:nvSpPr>
            <p:spPr>
              <a:xfrm>
                <a:off x="1314492"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242" name="Freeform: Shape 4241">
                <a:extLst>
                  <a:ext uri="{FF2B5EF4-FFF2-40B4-BE49-F238E27FC236}">
                    <a16:creationId xmlns:a16="http://schemas.microsoft.com/office/drawing/2014/main" id="{6BD65560-2B9E-F549-E00F-44FEDDA9397A}"/>
                  </a:ext>
                </a:extLst>
              </p:cNvPr>
              <p:cNvSpPr/>
              <p:nvPr/>
            </p:nvSpPr>
            <p:spPr>
              <a:xfrm>
                <a:off x="3561820"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243" name="TextBox 4242">
                <a:extLst>
                  <a:ext uri="{FF2B5EF4-FFF2-40B4-BE49-F238E27FC236}">
                    <a16:creationId xmlns:a16="http://schemas.microsoft.com/office/drawing/2014/main" id="{162CD51F-37F1-977C-9CEE-658A2BAF5BF2}"/>
                  </a:ext>
                </a:extLst>
              </p:cNvPr>
              <p:cNvSpPr txBox="1"/>
              <p:nvPr/>
            </p:nvSpPr>
            <p:spPr>
              <a:xfrm>
                <a:off x="1830154" y="3388680"/>
                <a:ext cx="87556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10:00 pm</a:t>
                </a:r>
              </a:p>
            </p:txBody>
          </p:sp>
          <p:sp>
            <p:nvSpPr>
              <p:cNvPr id="4244" name="TextBox 4243">
                <a:extLst>
                  <a:ext uri="{FF2B5EF4-FFF2-40B4-BE49-F238E27FC236}">
                    <a16:creationId xmlns:a16="http://schemas.microsoft.com/office/drawing/2014/main" id="{4BC17899-FAD0-2BD4-7933-CEA8D04BEC00}"/>
                  </a:ext>
                </a:extLst>
              </p:cNvPr>
              <p:cNvSpPr txBox="1"/>
              <p:nvPr/>
            </p:nvSpPr>
            <p:spPr>
              <a:xfrm>
                <a:off x="3942797" y="3388680"/>
                <a:ext cx="1144865"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24 Nov 2022</a:t>
                </a:r>
              </a:p>
            </p:txBody>
          </p:sp>
        </p:grpSp>
        <p:grpSp>
          <p:nvGrpSpPr>
            <p:cNvPr id="4301" name="Group 4300">
              <a:extLst>
                <a:ext uri="{FF2B5EF4-FFF2-40B4-BE49-F238E27FC236}">
                  <a16:creationId xmlns:a16="http://schemas.microsoft.com/office/drawing/2014/main" id="{FE335F95-BDA1-B19C-07CA-E8FCEE3406AF}"/>
                </a:ext>
              </a:extLst>
            </p:cNvPr>
            <p:cNvGrpSpPr/>
            <p:nvPr/>
          </p:nvGrpSpPr>
          <p:grpSpPr>
            <a:xfrm>
              <a:off x="1314492" y="4668597"/>
              <a:ext cx="4154147" cy="404228"/>
              <a:chOff x="1314492" y="4668597"/>
              <a:chExt cx="4154147" cy="404228"/>
            </a:xfrm>
          </p:grpSpPr>
          <p:sp>
            <p:nvSpPr>
              <p:cNvPr id="4237" name="Freeform: Shape 4236">
                <a:extLst>
                  <a:ext uri="{FF2B5EF4-FFF2-40B4-BE49-F238E27FC236}">
                    <a16:creationId xmlns:a16="http://schemas.microsoft.com/office/drawing/2014/main" id="{EC9FA4E6-7B7B-4638-394C-F7E43127DF14}"/>
                  </a:ext>
                </a:extLst>
              </p:cNvPr>
              <p:cNvSpPr/>
              <p:nvPr/>
            </p:nvSpPr>
            <p:spPr>
              <a:xfrm>
                <a:off x="1314492"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238" name="Freeform: Shape 4237">
                <a:extLst>
                  <a:ext uri="{FF2B5EF4-FFF2-40B4-BE49-F238E27FC236}">
                    <a16:creationId xmlns:a16="http://schemas.microsoft.com/office/drawing/2014/main" id="{7BFDA574-F0B0-62CC-C9E7-9B195D21492D}"/>
                  </a:ext>
                </a:extLst>
              </p:cNvPr>
              <p:cNvSpPr/>
              <p:nvPr/>
            </p:nvSpPr>
            <p:spPr>
              <a:xfrm>
                <a:off x="3561820"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239" name="TextBox 4238">
                <a:extLst>
                  <a:ext uri="{FF2B5EF4-FFF2-40B4-BE49-F238E27FC236}">
                    <a16:creationId xmlns:a16="http://schemas.microsoft.com/office/drawing/2014/main" id="{EEBBB58C-90F3-9BDB-11D3-0EBA68231D34}"/>
                  </a:ext>
                </a:extLst>
              </p:cNvPr>
              <p:cNvSpPr txBox="1"/>
              <p:nvPr/>
            </p:nvSpPr>
            <p:spPr>
              <a:xfrm>
                <a:off x="1830154" y="4744435"/>
                <a:ext cx="87556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10:00 pm</a:t>
                </a:r>
              </a:p>
            </p:txBody>
          </p:sp>
          <p:sp>
            <p:nvSpPr>
              <p:cNvPr id="4240" name="TextBox 4239">
                <a:extLst>
                  <a:ext uri="{FF2B5EF4-FFF2-40B4-BE49-F238E27FC236}">
                    <a16:creationId xmlns:a16="http://schemas.microsoft.com/office/drawing/2014/main" id="{D35311D8-3D13-02C1-CF58-64D961A52379}"/>
                  </a:ext>
                </a:extLst>
              </p:cNvPr>
              <p:cNvSpPr txBox="1"/>
              <p:nvPr/>
            </p:nvSpPr>
            <p:spPr>
              <a:xfrm>
                <a:off x="3944400" y="4744435"/>
                <a:ext cx="1141659"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26 Nov 2022</a:t>
                </a:r>
              </a:p>
            </p:txBody>
          </p:sp>
        </p:grpSp>
        <p:grpSp>
          <p:nvGrpSpPr>
            <p:cNvPr id="4302" name="Group 4301">
              <a:extLst>
                <a:ext uri="{FF2B5EF4-FFF2-40B4-BE49-F238E27FC236}">
                  <a16:creationId xmlns:a16="http://schemas.microsoft.com/office/drawing/2014/main" id="{BF3A5D7A-35D4-8BAA-3366-7EC790474534}"/>
                </a:ext>
              </a:extLst>
            </p:cNvPr>
            <p:cNvGrpSpPr/>
            <p:nvPr/>
          </p:nvGrpSpPr>
          <p:grpSpPr>
            <a:xfrm>
              <a:off x="6724718" y="2055687"/>
              <a:ext cx="4154147" cy="404228"/>
              <a:chOff x="6724718" y="2055687"/>
              <a:chExt cx="4154147" cy="404228"/>
            </a:xfrm>
          </p:grpSpPr>
          <p:sp>
            <p:nvSpPr>
              <p:cNvPr id="4233" name="Freeform: Shape 4232">
                <a:extLst>
                  <a:ext uri="{FF2B5EF4-FFF2-40B4-BE49-F238E27FC236}">
                    <a16:creationId xmlns:a16="http://schemas.microsoft.com/office/drawing/2014/main" id="{E079640A-C0D9-1C5A-E546-BCA41515DF29}"/>
                  </a:ext>
                </a:extLst>
              </p:cNvPr>
              <p:cNvSpPr/>
              <p:nvPr/>
            </p:nvSpPr>
            <p:spPr>
              <a:xfrm>
                <a:off x="6724718" y="205568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234" name="Freeform: Shape 4233">
                <a:extLst>
                  <a:ext uri="{FF2B5EF4-FFF2-40B4-BE49-F238E27FC236}">
                    <a16:creationId xmlns:a16="http://schemas.microsoft.com/office/drawing/2014/main" id="{6B11D34B-DCB1-3C0D-4A0A-6BA2F94377DB}"/>
                  </a:ext>
                </a:extLst>
              </p:cNvPr>
              <p:cNvSpPr/>
              <p:nvPr/>
            </p:nvSpPr>
            <p:spPr>
              <a:xfrm>
                <a:off x="8972046" y="205568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235" name="TextBox 4234">
                <a:extLst>
                  <a:ext uri="{FF2B5EF4-FFF2-40B4-BE49-F238E27FC236}">
                    <a16:creationId xmlns:a16="http://schemas.microsoft.com/office/drawing/2014/main" id="{EBADE2CF-F3D5-15B2-9031-5A5E34A9375B}"/>
                  </a:ext>
                </a:extLst>
              </p:cNvPr>
              <p:cNvSpPr txBox="1"/>
              <p:nvPr/>
            </p:nvSpPr>
            <p:spPr>
              <a:xfrm>
                <a:off x="7240380" y="2131525"/>
                <a:ext cx="87556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10:00 pm</a:t>
                </a:r>
              </a:p>
            </p:txBody>
          </p:sp>
          <p:sp>
            <p:nvSpPr>
              <p:cNvPr id="4236" name="TextBox 4235">
                <a:extLst>
                  <a:ext uri="{FF2B5EF4-FFF2-40B4-BE49-F238E27FC236}">
                    <a16:creationId xmlns:a16="http://schemas.microsoft.com/office/drawing/2014/main" id="{BEFAAD9F-A774-8E5F-5BE7-839A2B28F723}"/>
                  </a:ext>
                </a:extLst>
              </p:cNvPr>
              <p:cNvSpPr txBox="1"/>
              <p:nvPr/>
            </p:nvSpPr>
            <p:spPr>
              <a:xfrm>
                <a:off x="9354627" y="2131525"/>
                <a:ext cx="1141659"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28 Nov 2022</a:t>
                </a:r>
              </a:p>
            </p:txBody>
          </p:sp>
        </p:grpSp>
        <p:grpSp>
          <p:nvGrpSpPr>
            <p:cNvPr id="4303" name="Group 4302">
              <a:extLst>
                <a:ext uri="{FF2B5EF4-FFF2-40B4-BE49-F238E27FC236}">
                  <a16:creationId xmlns:a16="http://schemas.microsoft.com/office/drawing/2014/main" id="{839A8B0A-6214-B706-74AC-10C9835A6E6B}"/>
                </a:ext>
              </a:extLst>
            </p:cNvPr>
            <p:cNvGrpSpPr/>
            <p:nvPr/>
          </p:nvGrpSpPr>
          <p:grpSpPr>
            <a:xfrm>
              <a:off x="6724718" y="3312842"/>
              <a:ext cx="4154147" cy="404228"/>
              <a:chOff x="6724718" y="3312842"/>
              <a:chExt cx="4154147" cy="404228"/>
            </a:xfrm>
          </p:grpSpPr>
          <p:sp>
            <p:nvSpPr>
              <p:cNvPr id="4229" name="Freeform: Shape 4228">
                <a:extLst>
                  <a:ext uri="{FF2B5EF4-FFF2-40B4-BE49-F238E27FC236}">
                    <a16:creationId xmlns:a16="http://schemas.microsoft.com/office/drawing/2014/main" id="{AE1EC75F-C8D7-8A70-48F2-2D3DCFDEFDF5}"/>
                  </a:ext>
                </a:extLst>
              </p:cNvPr>
              <p:cNvSpPr/>
              <p:nvPr/>
            </p:nvSpPr>
            <p:spPr>
              <a:xfrm>
                <a:off x="6724718" y="3312842"/>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230" name="Freeform: Shape 4229">
                <a:extLst>
                  <a:ext uri="{FF2B5EF4-FFF2-40B4-BE49-F238E27FC236}">
                    <a16:creationId xmlns:a16="http://schemas.microsoft.com/office/drawing/2014/main" id="{99A0E33D-18E3-8839-786E-9F62DEE45D19}"/>
                  </a:ext>
                </a:extLst>
              </p:cNvPr>
              <p:cNvSpPr/>
              <p:nvPr/>
            </p:nvSpPr>
            <p:spPr>
              <a:xfrm>
                <a:off x="8972046" y="3312842"/>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231" name="TextBox 4230">
                <a:extLst>
                  <a:ext uri="{FF2B5EF4-FFF2-40B4-BE49-F238E27FC236}">
                    <a16:creationId xmlns:a16="http://schemas.microsoft.com/office/drawing/2014/main" id="{72111C9C-CEF1-87E9-1BFE-BB11FA57C97E}"/>
                  </a:ext>
                </a:extLst>
              </p:cNvPr>
              <p:cNvSpPr txBox="1"/>
              <p:nvPr/>
            </p:nvSpPr>
            <p:spPr>
              <a:xfrm>
                <a:off x="7240380" y="3388680"/>
                <a:ext cx="87556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10:00 pm</a:t>
                </a:r>
              </a:p>
            </p:txBody>
          </p:sp>
          <p:sp>
            <p:nvSpPr>
              <p:cNvPr id="4232" name="TextBox 4231">
                <a:extLst>
                  <a:ext uri="{FF2B5EF4-FFF2-40B4-BE49-F238E27FC236}">
                    <a16:creationId xmlns:a16="http://schemas.microsoft.com/office/drawing/2014/main" id="{18E5AD60-0334-5057-176B-FB6E739CD873}"/>
                  </a:ext>
                </a:extLst>
              </p:cNvPr>
              <p:cNvSpPr txBox="1"/>
              <p:nvPr/>
            </p:nvSpPr>
            <p:spPr>
              <a:xfrm>
                <a:off x="9354625" y="3388680"/>
                <a:ext cx="1141659"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30 Nov 2022</a:t>
                </a:r>
              </a:p>
            </p:txBody>
          </p:sp>
        </p:grpSp>
        <p:grpSp>
          <p:nvGrpSpPr>
            <p:cNvPr id="4304" name="Group 4303">
              <a:extLst>
                <a:ext uri="{FF2B5EF4-FFF2-40B4-BE49-F238E27FC236}">
                  <a16:creationId xmlns:a16="http://schemas.microsoft.com/office/drawing/2014/main" id="{5995BCA8-5245-D495-F7D2-426D7C4563A8}"/>
                </a:ext>
              </a:extLst>
            </p:cNvPr>
            <p:cNvGrpSpPr/>
            <p:nvPr/>
          </p:nvGrpSpPr>
          <p:grpSpPr>
            <a:xfrm>
              <a:off x="6724718" y="4668597"/>
              <a:ext cx="4154147" cy="404228"/>
              <a:chOff x="6724718" y="4668597"/>
              <a:chExt cx="4154147" cy="404228"/>
            </a:xfrm>
          </p:grpSpPr>
          <p:sp>
            <p:nvSpPr>
              <p:cNvPr id="4225" name="Freeform: Shape 4224">
                <a:extLst>
                  <a:ext uri="{FF2B5EF4-FFF2-40B4-BE49-F238E27FC236}">
                    <a16:creationId xmlns:a16="http://schemas.microsoft.com/office/drawing/2014/main" id="{F09BD390-D458-7C12-2333-FB3022C5E5CB}"/>
                  </a:ext>
                </a:extLst>
              </p:cNvPr>
              <p:cNvSpPr/>
              <p:nvPr/>
            </p:nvSpPr>
            <p:spPr>
              <a:xfrm>
                <a:off x="6724718" y="4668597"/>
                <a:ext cx="1906883" cy="404228"/>
              </a:xfrm>
              <a:custGeom>
                <a:avLst/>
                <a:gdLst>
                  <a:gd name="connsiteX0" fmla="*/ 2810542 w 2810541"/>
                  <a:gd name="connsiteY0" fmla="*/ 595789 h 595788"/>
                  <a:gd name="connsiteX1" fmla="*/ 0 w 2810541"/>
                  <a:gd name="connsiteY1" fmla="*/ 595789 h 595788"/>
                  <a:gd name="connsiteX2" fmla="*/ 476250 w 2810541"/>
                  <a:gd name="connsiteY2" fmla="*/ 0 h 595788"/>
                  <a:gd name="connsiteX3" fmla="*/ 2334292 w 2810541"/>
                  <a:gd name="connsiteY3" fmla="*/ 0 h 595788"/>
                  <a:gd name="connsiteX4" fmla="*/ 2810542 w 2810541"/>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41" h="595788">
                    <a:moveTo>
                      <a:pt x="2810542" y="595789"/>
                    </a:moveTo>
                    <a:lnTo>
                      <a:pt x="0" y="595789"/>
                    </a:lnTo>
                    <a:lnTo>
                      <a:pt x="476250" y="0"/>
                    </a:lnTo>
                    <a:lnTo>
                      <a:pt x="2334292" y="0"/>
                    </a:lnTo>
                    <a:lnTo>
                      <a:pt x="2810542"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226" name="Freeform: Shape 4225">
                <a:extLst>
                  <a:ext uri="{FF2B5EF4-FFF2-40B4-BE49-F238E27FC236}">
                    <a16:creationId xmlns:a16="http://schemas.microsoft.com/office/drawing/2014/main" id="{DAAC5970-D27E-3286-29D7-B3E1036A6DFA}"/>
                  </a:ext>
                </a:extLst>
              </p:cNvPr>
              <p:cNvSpPr/>
              <p:nvPr/>
            </p:nvSpPr>
            <p:spPr>
              <a:xfrm>
                <a:off x="8972046" y="4668597"/>
                <a:ext cx="1906819" cy="404228"/>
              </a:xfrm>
              <a:custGeom>
                <a:avLst/>
                <a:gdLst>
                  <a:gd name="connsiteX0" fmla="*/ 2810447 w 2810446"/>
                  <a:gd name="connsiteY0" fmla="*/ 595789 h 595788"/>
                  <a:gd name="connsiteX1" fmla="*/ 0 w 2810446"/>
                  <a:gd name="connsiteY1" fmla="*/ 595789 h 595788"/>
                  <a:gd name="connsiteX2" fmla="*/ 476250 w 2810446"/>
                  <a:gd name="connsiteY2" fmla="*/ 0 h 595788"/>
                  <a:gd name="connsiteX3" fmla="*/ 2334197 w 2810446"/>
                  <a:gd name="connsiteY3" fmla="*/ 0 h 595788"/>
                  <a:gd name="connsiteX4" fmla="*/ 2810447 w 2810446"/>
                  <a:gd name="connsiteY4" fmla="*/ 595789 h 59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446" h="595788">
                    <a:moveTo>
                      <a:pt x="2810447" y="595789"/>
                    </a:moveTo>
                    <a:lnTo>
                      <a:pt x="0" y="595789"/>
                    </a:lnTo>
                    <a:lnTo>
                      <a:pt x="476250" y="0"/>
                    </a:lnTo>
                    <a:lnTo>
                      <a:pt x="2334197" y="0"/>
                    </a:lnTo>
                    <a:lnTo>
                      <a:pt x="2810447" y="595789"/>
                    </a:lnTo>
                    <a:close/>
                  </a:path>
                </a:pathLst>
              </a:custGeom>
              <a:gradFill flip="none" rotWithShape="1">
                <a:gsLst>
                  <a:gs pos="0">
                    <a:srgbClr val="9D0C35">
                      <a:lumMod val="97000"/>
                      <a:alpha val="29000"/>
                    </a:srgbClr>
                  </a:gs>
                  <a:gs pos="100000">
                    <a:srgbClr val="350012"/>
                  </a:gs>
                </a:gsLst>
                <a:lin ang="81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227" name="TextBox 4226">
                <a:extLst>
                  <a:ext uri="{FF2B5EF4-FFF2-40B4-BE49-F238E27FC236}">
                    <a16:creationId xmlns:a16="http://schemas.microsoft.com/office/drawing/2014/main" id="{513A9C44-1414-EE75-6BA5-FDA12337B1AC}"/>
                  </a:ext>
                </a:extLst>
              </p:cNvPr>
              <p:cNvSpPr txBox="1"/>
              <p:nvPr/>
            </p:nvSpPr>
            <p:spPr>
              <a:xfrm>
                <a:off x="7240380" y="4744435"/>
                <a:ext cx="87556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10:00 pm</a:t>
                </a:r>
              </a:p>
            </p:txBody>
          </p:sp>
          <p:sp>
            <p:nvSpPr>
              <p:cNvPr id="4228" name="TextBox 4227">
                <a:extLst>
                  <a:ext uri="{FF2B5EF4-FFF2-40B4-BE49-F238E27FC236}">
                    <a16:creationId xmlns:a16="http://schemas.microsoft.com/office/drawing/2014/main" id="{B20B5A36-AFD2-8A7E-CBC1-E0776CC384D2}"/>
                  </a:ext>
                </a:extLst>
              </p:cNvPr>
              <p:cNvSpPr txBox="1"/>
              <p:nvPr/>
            </p:nvSpPr>
            <p:spPr>
              <a:xfrm>
                <a:off x="9375465" y="4744435"/>
                <a:ext cx="109998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02 Dec 2022</a:t>
                </a:r>
              </a:p>
            </p:txBody>
          </p:sp>
        </p:grpSp>
        <p:grpSp>
          <p:nvGrpSpPr>
            <p:cNvPr id="4305" name="Group 4304">
              <a:extLst>
                <a:ext uri="{FF2B5EF4-FFF2-40B4-BE49-F238E27FC236}">
                  <a16:creationId xmlns:a16="http://schemas.microsoft.com/office/drawing/2014/main" id="{3E702764-16BF-C304-79A0-480B94FD7D42}"/>
                </a:ext>
              </a:extLst>
            </p:cNvPr>
            <p:cNvGrpSpPr/>
            <p:nvPr/>
          </p:nvGrpSpPr>
          <p:grpSpPr>
            <a:xfrm>
              <a:off x="811518" y="2413099"/>
              <a:ext cx="5158739" cy="580782"/>
              <a:chOff x="811518" y="2413099"/>
              <a:chExt cx="5158739" cy="580782"/>
            </a:xfrm>
            <a:solidFill>
              <a:schemeClr val="accent1">
                <a:lumMod val="60000"/>
                <a:lumOff val="40000"/>
              </a:schemeClr>
            </a:solidFill>
          </p:grpSpPr>
          <p:sp>
            <p:nvSpPr>
              <p:cNvPr id="4218" name="Freeform: Shape 4217">
                <a:extLst>
                  <a:ext uri="{FF2B5EF4-FFF2-40B4-BE49-F238E27FC236}">
                    <a16:creationId xmlns:a16="http://schemas.microsoft.com/office/drawing/2014/main" id="{B19BA684-12CD-6A55-48D2-3F893BE768D8}"/>
                  </a:ext>
                </a:extLst>
              </p:cNvPr>
              <p:cNvSpPr/>
              <p:nvPr/>
            </p:nvSpPr>
            <p:spPr>
              <a:xfrm>
                <a:off x="811518"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lt1"/>
                  </a:solidFill>
                  <a:latin typeface="Segoe UI Black" panose="020B0A02040204020203" pitchFamily="34" charset="0"/>
                  <a:ea typeface="Segoe UI Black" panose="020B0A02040204020203" pitchFamily="34" charset="0"/>
                </a:endParaRPr>
              </a:p>
            </p:txBody>
          </p:sp>
          <p:grpSp>
            <p:nvGrpSpPr>
              <p:cNvPr id="4219" name="Group 4218">
                <a:extLst>
                  <a:ext uri="{FF2B5EF4-FFF2-40B4-BE49-F238E27FC236}">
                    <a16:creationId xmlns:a16="http://schemas.microsoft.com/office/drawing/2014/main" id="{225967B2-97E9-0ABC-AC67-136554DDE9DE}"/>
                  </a:ext>
                </a:extLst>
              </p:cNvPr>
              <p:cNvGrpSpPr/>
              <p:nvPr/>
            </p:nvGrpSpPr>
            <p:grpSpPr>
              <a:xfrm>
                <a:off x="1515007" y="2564991"/>
                <a:ext cx="1348040" cy="276999"/>
                <a:chOff x="-1418069" y="532427"/>
                <a:chExt cx="1348040" cy="276999"/>
              </a:xfrm>
              <a:grpFill/>
            </p:grpSpPr>
            <p:sp>
              <p:nvSpPr>
                <p:cNvPr id="4223" name="TextBox 4222">
                  <a:extLst>
                    <a:ext uri="{FF2B5EF4-FFF2-40B4-BE49-F238E27FC236}">
                      <a16:creationId xmlns:a16="http://schemas.microsoft.com/office/drawing/2014/main" id="{02866EAF-FF9F-1350-2FB2-A70755DAD01A}"/>
                    </a:ext>
                  </a:extLst>
                </p:cNvPr>
                <p:cNvSpPr txBox="1"/>
                <p:nvPr/>
              </p:nvSpPr>
              <p:spPr>
                <a:xfrm>
                  <a:off x="-1014518" y="532427"/>
                  <a:ext cx="944489" cy="276999"/>
                </a:xfrm>
                <a:prstGeom prst="rect">
                  <a:avLst/>
                </a:prstGeom>
                <a:grpFill/>
              </p:spPr>
              <p:txBody>
                <a:bodyPr wrap="none" rtlCol="0">
                  <a:spAutoFit/>
                </a:bodyPr>
                <a:lstStyle/>
                <a:p>
                  <a:r>
                    <a:rPr lang="en-IN" sz="1200" b="1" dirty="0">
                      <a:solidFill>
                        <a:schemeClr val="bg1"/>
                      </a:solidFill>
                      <a:latin typeface="Segoe UI Black" panose="020B0A02040204020203" pitchFamily="34" charset="0"/>
                      <a:ea typeface="Segoe UI Black" panose="020B0A02040204020203" pitchFamily="34" charset="0"/>
                    </a:rPr>
                    <a:t>Argentina</a:t>
                  </a:r>
                </a:p>
              </p:txBody>
            </p:sp>
            <p:pic>
              <p:nvPicPr>
                <p:cNvPr id="4224" name="Picture Placeholder 152" descr="A picture containing graphical user interface&#10;&#10;Description automatically generated">
                  <a:extLst>
                    <a:ext uri="{FF2B5EF4-FFF2-40B4-BE49-F238E27FC236}">
                      <a16:creationId xmlns:a16="http://schemas.microsoft.com/office/drawing/2014/main" id="{E90CCF00-A8DA-CD26-BA2B-16879BCEBF6E}"/>
                    </a:ext>
                  </a:extLst>
                </p:cNvPr>
                <p:cNvPicPr>
                  <a:picLocks noChangeAspect="1"/>
                </p:cNvPicPr>
                <p:nvPr/>
              </p:nvPicPr>
              <p:blipFill>
                <a:blip r:embed="rId3">
                  <a:extLst>
                    <a:ext uri="{28A0092B-C50C-407E-A947-70E740481C1C}">
                      <a14:useLocalDpi xmlns:a14="http://schemas.microsoft.com/office/drawing/2010/main" val="0"/>
                    </a:ext>
                  </a:extLst>
                </a:blip>
                <a:srcRect r="-20"/>
                <a:stretch>
                  <a:fillRect/>
                </a:stretch>
              </p:blipFill>
              <p:spPr>
                <a:xfrm>
                  <a:off x="-1418069" y="56367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20" name="Group 4219">
                <a:extLst>
                  <a:ext uri="{FF2B5EF4-FFF2-40B4-BE49-F238E27FC236}">
                    <a16:creationId xmlns:a16="http://schemas.microsoft.com/office/drawing/2014/main" id="{425F467B-23F7-45D7-E1FC-812896481C39}"/>
                  </a:ext>
                </a:extLst>
              </p:cNvPr>
              <p:cNvGrpSpPr/>
              <p:nvPr/>
            </p:nvGrpSpPr>
            <p:grpSpPr>
              <a:xfrm>
                <a:off x="3939143" y="2564991"/>
                <a:ext cx="1553225" cy="276999"/>
                <a:chOff x="-1418069" y="891238"/>
                <a:chExt cx="1553225" cy="276999"/>
              </a:xfrm>
              <a:grpFill/>
            </p:grpSpPr>
            <p:sp>
              <p:nvSpPr>
                <p:cNvPr id="4221" name="TextBox 4220">
                  <a:extLst>
                    <a:ext uri="{FF2B5EF4-FFF2-40B4-BE49-F238E27FC236}">
                      <a16:creationId xmlns:a16="http://schemas.microsoft.com/office/drawing/2014/main" id="{70210CEE-C440-B983-2915-F108A413D213}"/>
                    </a:ext>
                  </a:extLst>
                </p:cNvPr>
                <p:cNvSpPr txBox="1"/>
                <p:nvPr/>
              </p:nvSpPr>
              <p:spPr>
                <a:xfrm>
                  <a:off x="-1014518" y="891238"/>
                  <a:ext cx="1149674" cy="276999"/>
                </a:xfrm>
                <a:prstGeom prst="rect">
                  <a:avLst/>
                </a:prstGeom>
                <a:grpFill/>
              </p:spPr>
              <p:txBody>
                <a:bodyPr wrap="none" rtlCol="0">
                  <a:spAutoFit/>
                </a:bodyPr>
                <a:lstStyle/>
                <a:p>
                  <a:r>
                    <a:rPr lang="en-IN" sz="1200" b="1" dirty="0">
                      <a:solidFill>
                        <a:schemeClr val="bg1"/>
                      </a:solidFill>
                      <a:latin typeface="Segoe UI Black" panose="020B0A02040204020203" pitchFamily="34" charset="0"/>
                      <a:ea typeface="Segoe UI Black" panose="020B0A02040204020203" pitchFamily="34" charset="0"/>
                    </a:rPr>
                    <a:t>Saudi Arabia</a:t>
                  </a:r>
                </a:p>
              </p:txBody>
            </p:sp>
            <p:pic>
              <p:nvPicPr>
                <p:cNvPr id="4222" name="Picture Placeholder 156" descr="Text&#10;&#10;Description automatically generated">
                  <a:extLst>
                    <a:ext uri="{FF2B5EF4-FFF2-40B4-BE49-F238E27FC236}">
                      <a16:creationId xmlns:a16="http://schemas.microsoft.com/office/drawing/2014/main" id="{F71F26D7-5970-DBD5-45D6-F0ADE698588C}"/>
                    </a:ext>
                  </a:extLst>
                </p:cNvPr>
                <p:cNvPicPr>
                  <a:picLocks noChangeAspect="1"/>
                </p:cNvPicPr>
                <p:nvPr/>
              </p:nvPicPr>
              <p:blipFill>
                <a:blip r:embed="rId4">
                  <a:extLst>
                    <a:ext uri="{28A0092B-C50C-407E-A947-70E740481C1C}">
                      <a14:useLocalDpi xmlns:a14="http://schemas.microsoft.com/office/drawing/2010/main" val="0"/>
                    </a:ext>
                  </a:extLst>
                </a:blip>
                <a:srcRect b="26"/>
                <a:stretch>
                  <a:fillRect/>
                </a:stretch>
              </p:blipFill>
              <p:spPr>
                <a:xfrm>
                  <a:off x="-1418069" y="92248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6" name="Group 4305">
              <a:extLst>
                <a:ext uri="{FF2B5EF4-FFF2-40B4-BE49-F238E27FC236}">
                  <a16:creationId xmlns:a16="http://schemas.microsoft.com/office/drawing/2014/main" id="{02ED7C8D-F366-AF1F-9AE1-5B4D518EBAD8}"/>
                </a:ext>
              </a:extLst>
            </p:cNvPr>
            <p:cNvGrpSpPr/>
            <p:nvPr/>
          </p:nvGrpSpPr>
          <p:grpSpPr>
            <a:xfrm>
              <a:off x="811518" y="3670254"/>
              <a:ext cx="5158739" cy="580782"/>
              <a:chOff x="811518" y="3670254"/>
              <a:chExt cx="5158739" cy="580782"/>
            </a:xfrm>
            <a:solidFill>
              <a:schemeClr val="accent1">
                <a:lumMod val="60000"/>
                <a:lumOff val="40000"/>
              </a:schemeClr>
            </a:solidFill>
          </p:grpSpPr>
          <p:sp>
            <p:nvSpPr>
              <p:cNvPr id="4211" name="Freeform: Shape 4210">
                <a:extLst>
                  <a:ext uri="{FF2B5EF4-FFF2-40B4-BE49-F238E27FC236}">
                    <a16:creationId xmlns:a16="http://schemas.microsoft.com/office/drawing/2014/main" id="{C02414E0-814F-F33F-01A8-F8B731758B3E}"/>
                  </a:ext>
                </a:extLst>
              </p:cNvPr>
              <p:cNvSpPr/>
              <p:nvPr/>
            </p:nvSpPr>
            <p:spPr>
              <a:xfrm>
                <a:off x="811518"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lt1"/>
                  </a:solidFill>
                  <a:latin typeface="Segoe UI Black" panose="020B0A02040204020203" pitchFamily="34" charset="0"/>
                  <a:ea typeface="Segoe UI Black" panose="020B0A02040204020203" pitchFamily="34" charset="0"/>
                </a:endParaRPr>
              </a:p>
            </p:txBody>
          </p:sp>
          <p:grpSp>
            <p:nvGrpSpPr>
              <p:cNvPr id="4212" name="Group 4211">
                <a:extLst>
                  <a:ext uri="{FF2B5EF4-FFF2-40B4-BE49-F238E27FC236}">
                    <a16:creationId xmlns:a16="http://schemas.microsoft.com/office/drawing/2014/main" id="{FEB19E64-B33D-68FC-6F74-0650F1075C30}"/>
                  </a:ext>
                </a:extLst>
              </p:cNvPr>
              <p:cNvGrpSpPr/>
              <p:nvPr/>
            </p:nvGrpSpPr>
            <p:grpSpPr>
              <a:xfrm>
                <a:off x="1515007" y="3822146"/>
                <a:ext cx="1028751" cy="276999"/>
                <a:chOff x="-1234081" y="1806127"/>
                <a:chExt cx="1028751" cy="276999"/>
              </a:xfrm>
              <a:grpFill/>
            </p:grpSpPr>
            <p:sp>
              <p:nvSpPr>
                <p:cNvPr id="4216" name="TextBox 4215">
                  <a:extLst>
                    <a:ext uri="{FF2B5EF4-FFF2-40B4-BE49-F238E27FC236}">
                      <a16:creationId xmlns:a16="http://schemas.microsoft.com/office/drawing/2014/main" id="{9315D8C3-41D7-BB58-9A90-FC1E24D9BACA}"/>
                    </a:ext>
                  </a:extLst>
                </p:cNvPr>
                <p:cNvSpPr txBox="1"/>
                <p:nvPr/>
              </p:nvSpPr>
              <p:spPr>
                <a:xfrm>
                  <a:off x="-824410" y="1806127"/>
                  <a:ext cx="619080" cy="276999"/>
                </a:xfrm>
                <a:prstGeom prst="rect">
                  <a:avLst/>
                </a:prstGeom>
                <a:grpFill/>
              </p:spPr>
              <p:txBody>
                <a:bodyPr wrap="none" rtlCol="0">
                  <a:spAutoFit/>
                </a:bodyPr>
                <a:lstStyle/>
                <a:p>
                  <a:r>
                    <a:rPr lang="en-IN" sz="1200" b="1" dirty="0">
                      <a:solidFill>
                        <a:schemeClr val="bg1"/>
                      </a:solidFill>
                      <a:latin typeface="Segoe UI Black" panose="020B0A02040204020203" pitchFamily="34" charset="0"/>
                      <a:ea typeface="Segoe UI Black" panose="020B0A02040204020203" pitchFamily="34" charset="0"/>
                    </a:rPr>
                    <a:t>Brazil</a:t>
                  </a:r>
                </a:p>
              </p:txBody>
            </p:sp>
            <p:pic>
              <p:nvPicPr>
                <p:cNvPr id="4217" name="Picture Placeholder 65" descr="Chart&#10;&#10;Description automatically generated">
                  <a:extLst>
                    <a:ext uri="{FF2B5EF4-FFF2-40B4-BE49-F238E27FC236}">
                      <a16:creationId xmlns:a16="http://schemas.microsoft.com/office/drawing/2014/main" id="{C2687248-33BA-AFE7-6563-E722A9B759BB}"/>
                    </a:ext>
                  </a:extLst>
                </p:cNvPr>
                <p:cNvPicPr>
                  <a:picLocks noChangeAspect="1"/>
                </p:cNvPicPr>
                <p:nvPr/>
              </p:nvPicPr>
              <p:blipFill>
                <a:blip r:embed="rId5">
                  <a:extLst>
                    <a:ext uri="{28A0092B-C50C-407E-A947-70E740481C1C}">
                      <a14:useLocalDpi xmlns:a14="http://schemas.microsoft.com/office/drawing/2010/main" val="0"/>
                    </a:ext>
                  </a:extLst>
                </a:blip>
                <a:srcRect b="91"/>
                <a:stretch>
                  <a:fillRect/>
                </a:stretch>
              </p:blipFill>
              <p:spPr>
                <a:xfrm>
                  <a:off x="-1234081" y="183737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13" name="Group 4212">
                <a:extLst>
                  <a:ext uri="{FF2B5EF4-FFF2-40B4-BE49-F238E27FC236}">
                    <a16:creationId xmlns:a16="http://schemas.microsoft.com/office/drawing/2014/main" id="{236FABE1-1757-4289-9CD6-3B84FFC8798C}"/>
                  </a:ext>
                </a:extLst>
              </p:cNvPr>
              <p:cNvGrpSpPr/>
              <p:nvPr/>
            </p:nvGrpSpPr>
            <p:grpSpPr>
              <a:xfrm>
                <a:off x="3939143" y="3822146"/>
                <a:ext cx="1070429" cy="276999"/>
                <a:chOff x="-1234081" y="2164938"/>
                <a:chExt cx="1070429" cy="276999"/>
              </a:xfrm>
              <a:grpFill/>
            </p:grpSpPr>
            <p:sp>
              <p:nvSpPr>
                <p:cNvPr id="4214" name="TextBox 4213">
                  <a:extLst>
                    <a:ext uri="{FF2B5EF4-FFF2-40B4-BE49-F238E27FC236}">
                      <a16:creationId xmlns:a16="http://schemas.microsoft.com/office/drawing/2014/main" id="{1F61DF6B-DDA4-0415-53C7-C6F79F96EEA8}"/>
                    </a:ext>
                  </a:extLst>
                </p:cNvPr>
                <p:cNvSpPr txBox="1"/>
                <p:nvPr/>
              </p:nvSpPr>
              <p:spPr>
                <a:xfrm>
                  <a:off x="-824410" y="2164938"/>
                  <a:ext cx="660758" cy="276999"/>
                </a:xfrm>
                <a:prstGeom prst="rect">
                  <a:avLst/>
                </a:prstGeom>
                <a:grpFill/>
              </p:spPr>
              <p:txBody>
                <a:bodyPr wrap="none" rtlCol="0">
                  <a:spAutoFit/>
                </a:bodyPr>
                <a:lstStyle/>
                <a:p>
                  <a:r>
                    <a:rPr lang="en-IN" sz="1200" b="1" dirty="0">
                      <a:solidFill>
                        <a:schemeClr val="bg1"/>
                      </a:solidFill>
                      <a:latin typeface="Segoe UI Black" panose="020B0A02040204020203" pitchFamily="34" charset="0"/>
                      <a:ea typeface="Segoe UI Black" panose="020B0A02040204020203" pitchFamily="34" charset="0"/>
                    </a:rPr>
                    <a:t>Serbia</a:t>
                  </a:r>
                </a:p>
              </p:txBody>
            </p:sp>
            <p:pic>
              <p:nvPicPr>
                <p:cNvPr id="4215" name="Picture Placeholder 70" descr="A red and blue flag&#10;&#10;Description automatically generated with medium confidence">
                  <a:extLst>
                    <a:ext uri="{FF2B5EF4-FFF2-40B4-BE49-F238E27FC236}">
                      <a16:creationId xmlns:a16="http://schemas.microsoft.com/office/drawing/2014/main" id="{1057B77B-7FCE-546C-2A9F-DC2552AE10A1}"/>
                    </a:ext>
                  </a:extLst>
                </p:cNvPr>
                <p:cNvPicPr>
                  <a:picLocks noChangeAspect="1"/>
                </p:cNvPicPr>
                <p:nvPr/>
              </p:nvPicPr>
              <p:blipFill>
                <a:blip r:embed="rId6">
                  <a:extLst>
                    <a:ext uri="{28A0092B-C50C-407E-A947-70E740481C1C}">
                      <a14:useLocalDpi xmlns:a14="http://schemas.microsoft.com/office/drawing/2010/main" val="0"/>
                    </a:ext>
                  </a:extLst>
                </a:blip>
                <a:srcRect b="26"/>
                <a:stretch>
                  <a:fillRect/>
                </a:stretch>
              </p:blipFill>
              <p:spPr>
                <a:xfrm>
                  <a:off x="-1234081" y="219618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7" name="Group 4306">
              <a:extLst>
                <a:ext uri="{FF2B5EF4-FFF2-40B4-BE49-F238E27FC236}">
                  <a16:creationId xmlns:a16="http://schemas.microsoft.com/office/drawing/2014/main" id="{740B0AC0-BCE3-4E7C-20C2-2168D04EC61B}"/>
                </a:ext>
              </a:extLst>
            </p:cNvPr>
            <p:cNvGrpSpPr/>
            <p:nvPr/>
          </p:nvGrpSpPr>
          <p:grpSpPr>
            <a:xfrm>
              <a:off x="811518" y="5026009"/>
              <a:ext cx="5158739" cy="580782"/>
              <a:chOff x="811518" y="5026009"/>
              <a:chExt cx="5158739" cy="580782"/>
            </a:xfrm>
            <a:solidFill>
              <a:schemeClr val="accent1">
                <a:lumMod val="60000"/>
                <a:lumOff val="40000"/>
              </a:schemeClr>
            </a:solidFill>
          </p:grpSpPr>
          <p:sp>
            <p:nvSpPr>
              <p:cNvPr id="4204" name="Freeform: Shape 4203">
                <a:extLst>
                  <a:ext uri="{FF2B5EF4-FFF2-40B4-BE49-F238E27FC236}">
                    <a16:creationId xmlns:a16="http://schemas.microsoft.com/office/drawing/2014/main" id="{0025FC05-9A46-3D29-240A-D48835D13F07}"/>
                  </a:ext>
                </a:extLst>
              </p:cNvPr>
              <p:cNvSpPr/>
              <p:nvPr/>
            </p:nvSpPr>
            <p:spPr>
              <a:xfrm>
                <a:off x="811518"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lt1"/>
                  </a:solidFill>
                  <a:latin typeface="Segoe UI Black" panose="020B0A02040204020203" pitchFamily="34" charset="0"/>
                  <a:ea typeface="Segoe UI Black" panose="020B0A02040204020203" pitchFamily="34" charset="0"/>
                </a:endParaRPr>
              </a:p>
            </p:txBody>
          </p:sp>
          <p:grpSp>
            <p:nvGrpSpPr>
              <p:cNvPr id="4205" name="Group 4204">
                <a:extLst>
                  <a:ext uri="{FF2B5EF4-FFF2-40B4-BE49-F238E27FC236}">
                    <a16:creationId xmlns:a16="http://schemas.microsoft.com/office/drawing/2014/main" id="{1B168D13-AB17-07EC-001E-A95B6AEA36E1}"/>
                  </a:ext>
                </a:extLst>
              </p:cNvPr>
              <p:cNvGrpSpPr/>
              <p:nvPr/>
            </p:nvGrpSpPr>
            <p:grpSpPr>
              <a:xfrm>
                <a:off x="1515007" y="5177901"/>
                <a:ext cx="1348040" cy="276999"/>
                <a:chOff x="-1374628" y="2097736"/>
                <a:chExt cx="1348040" cy="276999"/>
              </a:xfrm>
              <a:grpFill/>
            </p:grpSpPr>
            <p:sp>
              <p:nvSpPr>
                <p:cNvPr id="4209" name="TextBox 4208">
                  <a:extLst>
                    <a:ext uri="{FF2B5EF4-FFF2-40B4-BE49-F238E27FC236}">
                      <a16:creationId xmlns:a16="http://schemas.microsoft.com/office/drawing/2014/main" id="{DC40EF96-8567-16B3-9881-D2F1CC241955}"/>
                    </a:ext>
                  </a:extLst>
                </p:cNvPr>
                <p:cNvSpPr txBox="1"/>
                <p:nvPr/>
              </p:nvSpPr>
              <p:spPr>
                <a:xfrm>
                  <a:off x="-971077" y="2097736"/>
                  <a:ext cx="944489" cy="276999"/>
                </a:xfrm>
                <a:prstGeom prst="rect">
                  <a:avLst/>
                </a:prstGeom>
                <a:grpFill/>
              </p:spPr>
              <p:txBody>
                <a:bodyPr wrap="none" rtlCol="0">
                  <a:spAutoFit/>
                </a:bodyPr>
                <a:lstStyle/>
                <a:p>
                  <a:r>
                    <a:rPr lang="en-IN" sz="1200" b="1" dirty="0">
                      <a:solidFill>
                        <a:schemeClr val="bg1"/>
                      </a:solidFill>
                      <a:latin typeface="Segoe UI Black" panose="020B0A02040204020203" pitchFamily="34" charset="0"/>
                      <a:ea typeface="Segoe UI Black" panose="020B0A02040204020203" pitchFamily="34" charset="0"/>
                    </a:rPr>
                    <a:t>Argentina</a:t>
                  </a:r>
                </a:p>
              </p:txBody>
            </p:sp>
            <p:pic>
              <p:nvPicPr>
                <p:cNvPr id="4210" name="Picture Placeholder 152" descr="A picture containing graphical user interface&#10;&#10;Description automatically generated">
                  <a:extLst>
                    <a:ext uri="{FF2B5EF4-FFF2-40B4-BE49-F238E27FC236}">
                      <a16:creationId xmlns:a16="http://schemas.microsoft.com/office/drawing/2014/main" id="{474D88B3-5F68-155B-AFE6-07E94A2EE67D}"/>
                    </a:ext>
                  </a:extLst>
                </p:cNvPr>
                <p:cNvPicPr>
                  <a:picLocks noChangeAspect="1"/>
                </p:cNvPicPr>
                <p:nvPr/>
              </p:nvPicPr>
              <p:blipFill>
                <a:blip r:embed="rId3">
                  <a:extLst>
                    <a:ext uri="{28A0092B-C50C-407E-A947-70E740481C1C}">
                      <a14:useLocalDpi xmlns:a14="http://schemas.microsoft.com/office/drawing/2010/main" val="0"/>
                    </a:ext>
                  </a:extLst>
                </a:blip>
                <a:srcRect r="-20"/>
                <a:stretch>
                  <a:fillRect/>
                </a:stretch>
              </p:blipFill>
              <p:spPr>
                <a:xfrm>
                  <a:off x="-1374628" y="2128985"/>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206" name="Group 4205">
                <a:extLst>
                  <a:ext uri="{FF2B5EF4-FFF2-40B4-BE49-F238E27FC236}">
                    <a16:creationId xmlns:a16="http://schemas.microsoft.com/office/drawing/2014/main" id="{C33DAC48-815A-E6E5-78D7-99648F05DAA6}"/>
                  </a:ext>
                </a:extLst>
              </p:cNvPr>
              <p:cNvGrpSpPr/>
              <p:nvPr/>
            </p:nvGrpSpPr>
            <p:grpSpPr>
              <a:xfrm>
                <a:off x="3939143" y="5177901"/>
                <a:ext cx="1146062" cy="276999"/>
                <a:chOff x="-1374628" y="2815358"/>
                <a:chExt cx="1146062" cy="276999"/>
              </a:xfrm>
              <a:grpFill/>
            </p:grpSpPr>
            <p:sp>
              <p:nvSpPr>
                <p:cNvPr id="4207" name="TextBox 4206">
                  <a:extLst>
                    <a:ext uri="{FF2B5EF4-FFF2-40B4-BE49-F238E27FC236}">
                      <a16:creationId xmlns:a16="http://schemas.microsoft.com/office/drawing/2014/main" id="{0450FA28-FC52-E28D-CDA8-8E088CF4F1F8}"/>
                    </a:ext>
                  </a:extLst>
                </p:cNvPr>
                <p:cNvSpPr txBox="1"/>
                <p:nvPr/>
              </p:nvSpPr>
              <p:spPr>
                <a:xfrm>
                  <a:off x="-971077" y="2815358"/>
                  <a:ext cx="742511" cy="276999"/>
                </a:xfrm>
                <a:prstGeom prst="rect">
                  <a:avLst/>
                </a:prstGeom>
                <a:grpFill/>
              </p:spPr>
              <p:txBody>
                <a:bodyPr wrap="none" rtlCol="0">
                  <a:spAutoFit/>
                </a:bodyPr>
                <a:lstStyle/>
                <a:p>
                  <a:r>
                    <a:rPr lang="en-IN" sz="1200" b="1" dirty="0">
                      <a:solidFill>
                        <a:schemeClr val="bg1"/>
                      </a:solidFill>
                      <a:latin typeface="Segoe UI Black" panose="020B0A02040204020203" pitchFamily="34" charset="0"/>
                      <a:ea typeface="Segoe UI Black" panose="020B0A02040204020203" pitchFamily="34" charset="0"/>
                    </a:rPr>
                    <a:t>Mexico</a:t>
                  </a:r>
                </a:p>
              </p:txBody>
            </p:sp>
            <p:pic>
              <p:nvPicPr>
                <p:cNvPr id="4208" name="Picture Placeholder 158" descr="A picture containing graphical user interface&#10;&#10;Description automatically generated">
                  <a:extLst>
                    <a:ext uri="{FF2B5EF4-FFF2-40B4-BE49-F238E27FC236}">
                      <a16:creationId xmlns:a16="http://schemas.microsoft.com/office/drawing/2014/main" id="{2A77D8CE-132F-8EAA-1B0C-E5567F1D9A71}"/>
                    </a:ext>
                  </a:extLst>
                </p:cNvPr>
                <p:cNvPicPr>
                  <a:picLocks noChangeAspect="1"/>
                </p:cNvPicPr>
                <p:nvPr/>
              </p:nvPicPr>
              <p:blipFill>
                <a:blip r:embed="rId7">
                  <a:extLst>
                    <a:ext uri="{28A0092B-C50C-407E-A947-70E740481C1C}">
                      <a14:useLocalDpi xmlns:a14="http://schemas.microsoft.com/office/drawing/2010/main" val="0"/>
                    </a:ext>
                  </a:extLst>
                </a:blip>
                <a:srcRect r="23"/>
                <a:stretch>
                  <a:fillRect/>
                </a:stretch>
              </p:blipFill>
              <p:spPr>
                <a:xfrm>
                  <a:off x="-1374628" y="284660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8" name="Group 4307">
              <a:extLst>
                <a:ext uri="{FF2B5EF4-FFF2-40B4-BE49-F238E27FC236}">
                  <a16:creationId xmlns:a16="http://schemas.microsoft.com/office/drawing/2014/main" id="{E8CBA1E1-9045-FDA3-D3F9-DD2367947EA0}"/>
                </a:ext>
              </a:extLst>
            </p:cNvPr>
            <p:cNvGrpSpPr/>
            <p:nvPr/>
          </p:nvGrpSpPr>
          <p:grpSpPr>
            <a:xfrm>
              <a:off x="6221744" y="2413099"/>
              <a:ext cx="5158739" cy="580782"/>
              <a:chOff x="6221744" y="2413099"/>
              <a:chExt cx="5158739" cy="580782"/>
            </a:xfrm>
            <a:solidFill>
              <a:schemeClr val="accent1">
                <a:lumMod val="60000"/>
                <a:lumOff val="40000"/>
              </a:schemeClr>
            </a:solidFill>
          </p:grpSpPr>
          <p:sp>
            <p:nvSpPr>
              <p:cNvPr id="4197" name="Freeform: Shape 4196">
                <a:extLst>
                  <a:ext uri="{FF2B5EF4-FFF2-40B4-BE49-F238E27FC236}">
                    <a16:creationId xmlns:a16="http://schemas.microsoft.com/office/drawing/2014/main" id="{DDC6B620-95A2-611C-0E00-B50EE9221870}"/>
                  </a:ext>
                </a:extLst>
              </p:cNvPr>
              <p:cNvSpPr/>
              <p:nvPr/>
            </p:nvSpPr>
            <p:spPr>
              <a:xfrm>
                <a:off x="6221744" y="241309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lt1"/>
                  </a:solidFill>
                  <a:latin typeface="Segoe UI Black" panose="020B0A02040204020203" pitchFamily="34" charset="0"/>
                  <a:ea typeface="Segoe UI Black" panose="020B0A02040204020203" pitchFamily="34" charset="0"/>
                </a:endParaRPr>
              </a:p>
            </p:txBody>
          </p:sp>
          <p:grpSp>
            <p:nvGrpSpPr>
              <p:cNvPr id="4198" name="Group 4197">
                <a:extLst>
                  <a:ext uri="{FF2B5EF4-FFF2-40B4-BE49-F238E27FC236}">
                    <a16:creationId xmlns:a16="http://schemas.microsoft.com/office/drawing/2014/main" id="{797A454F-4195-4DB2-4024-EAB15A439AAA}"/>
                  </a:ext>
                </a:extLst>
              </p:cNvPr>
              <p:cNvGrpSpPr/>
              <p:nvPr/>
            </p:nvGrpSpPr>
            <p:grpSpPr>
              <a:xfrm>
                <a:off x="6919692" y="2564991"/>
                <a:ext cx="1254627" cy="276999"/>
                <a:chOff x="12558386" y="397651"/>
                <a:chExt cx="1254627" cy="276999"/>
              </a:xfrm>
              <a:grpFill/>
            </p:grpSpPr>
            <p:sp>
              <p:nvSpPr>
                <p:cNvPr id="4202" name="TextBox 4201">
                  <a:extLst>
                    <a:ext uri="{FF2B5EF4-FFF2-40B4-BE49-F238E27FC236}">
                      <a16:creationId xmlns:a16="http://schemas.microsoft.com/office/drawing/2014/main" id="{266FABB2-1089-67D2-A32D-0903B9A5BF7C}"/>
                    </a:ext>
                  </a:extLst>
                </p:cNvPr>
                <p:cNvSpPr txBox="1"/>
                <p:nvPr/>
              </p:nvSpPr>
              <p:spPr>
                <a:xfrm>
                  <a:off x="12967910" y="397651"/>
                  <a:ext cx="845103" cy="276999"/>
                </a:xfrm>
                <a:prstGeom prst="rect">
                  <a:avLst/>
                </a:prstGeom>
                <a:grpFill/>
              </p:spPr>
              <p:txBody>
                <a:bodyPr wrap="none" rtlCol="0">
                  <a:spAutoFit/>
                </a:bodyPr>
                <a:lstStyle/>
                <a:p>
                  <a:r>
                    <a:rPr lang="en-IN" sz="1200" b="1" dirty="0">
                      <a:solidFill>
                        <a:schemeClr val="bg1"/>
                      </a:solidFill>
                      <a:latin typeface="Segoe UI Black" panose="020B0A02040204020203" pitchFamily="34" charset="0"/>
                      <a:ea typeface="Segoe UI Black" panose="020B0A02040204020203" pitchFamily="34" charset="0"/>
                    </a:rPr>
                    <a:t>Portugal</a:t>
                  </a:r>
                </a:p>
              </p:txBody>
            </p:sp>
            <p:pic>
              <p:nvPicPr>
                <p:cNvPr id="4203" name="Picture Placeholder 115" descr="Diagram&#10;&#10;Description automatically generated">
                  <a:extLst>
                    <a:ext uri="{FF2B5EF4-FFF2-40B4-BE49-F238E27FC236}">
                      <a16:creationId xmlns:a16="http://schemas.microsoft.com/office/drawing/2014/main" id="{DD5607BB-81B3-6DEE-CA17-FBB7F6D1F952}"/>
                    </a:ext>
                  </a:extLst>
                </p:cNvPr>
                <p:cNvPicPr>
                  <a:picLocks noChangeAspect="1"/>
                </p:cNvPicPr>
                <p:nvPr/>
              </p:nvPicPr>
              <p:blipFill>
                <a:blip r:embed="rId8">
                  <a:extLst>
                    <a:ext uri="{28A0092B-C50C-407E-A947-70E740481C1C}">
                      <a14:useLocalDpi xmlns:a14="http://schemas.microsoft.com/office/drawing/2010/main" val="0"/>
                    </a:ext>
                  </a:extLst>
                </a:blip>
                <a:srcRect b="4"/>
                <a:stretch>
                  <a:fillRect/>
                </a:stretch>
              </p:blipFill>
              <p:spPr>
                <a:xfrm>
                  <a:off x="12558386" y="42890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99" name="Group 4198">
                <a:extLst>
                  <a:ext uri="{FF2B5EF4-FFF2-40B4-BE49-F238E27FC236}">
                    <a16:creationId xmlns:a16="http://schemas.microsoft.com/office/drawing/2014/main" id="{EAE41912-2024-E2A8-4DDE-E4FC846A35C7}"/>
                  </a:ext>
                </a:extLst>
              </p:cNvPr>
              <p:cNvGrpSpPr/>
              <p:nvPr/>
            </p:nvGrpSpPr>
            <p:grpSpPr>
              <a:xfrm>
                <a:off x="9346775" y="2564991"/>
                <a:ext cx="1241803" cy="276999"/>
                <a:chOff x="12558386" y="1115273"/>
                <a:chExt cx="1241803" cy="276999"/>
              </a:xfrm>
              <a:grpFill/>
            </p:grpSpPr>
            <p:sp>
              <p:nvSpPr>
                <p:cNvPr id="4200" name="TextBox 4199">
                  <a:extLst>
                    <a:ext uri="{FF2B5EF4-FFF2-40B4-BE49-F238E27FC236}">
                      <a16:creationId xmlns:a16="http://schemas.microsoft.com/office/drawing/2014/main" id="{AB51EB5F-5AEB-6410-A205-DE3C4E845C04}"/>
                    </a:ext>
                  </a:extLst>
                </p:cNvPr>
                <p:cNvSpPr txBox="1"/>
                <p:nvPr/>
              </p:nvSpPr>
              <p:spPr>
                <a:xfrm>
                  <a:off x="12967910" y="1115273"/>
                  <a:ext cx="832279" cy="276999"/>
                </a:xfrm>
                <a:prstGeom prst="rect">
                  <a:avLst/>
                </a:prstGeom>
                <a:grpFill/>
              </p:spPr>
              <p:txBody>
                <a:bodyPr wrap="none" rtlCol="0">
                  <a:spAutoFit/>
                </a:bodyPr>
                <a:lstStyle/>
                <a:p>
                  <a:r>
                    <a:rPr lang="en-IN" sz="1200" b="1" dirty="0">
                      <a:solidFill>
                        <a:schemeClr val="bg1"/>
                      </a:solidFill>
                      <a:latin typeface="Segoe UI Black" panose="020B0A02040204020203" pitchFamily="34" charset="0"/>
                      <a:ea typeface="Segoe UI Black" panose="020B0A02040204020203" pitchFamily="34" charset="0"/>
                    </a:rPr>
                    <a:t>Uruguay</a:t>
                  </a:r>
                </a:p>
              </p:txBody>
            </p:sp>
            <p:pic>
              <p:nvPicPr>
                <p:cNvPr id="4201" name="Picture Placeholder 120" descr="A picture containing logo&#10;&#10;Description automatically generated">
                  <a:extLst>
                    <a:ext uri="{FF2B5EF4-FFF2-40B4-BE49-F238E27FC236}">
                      <a16:creationId xmlns:a16="http://schemas.microsoft.com/office/drawing/2014/main" id="{A9FCB0E7-ED94-E2EE-F94E-72490EBC2EB9}"/>
                    </a:ext>
                  </a:extLst>
                </p:cNvPr>
                <p:cNvPicPr>
                  <a:picLocks noChangeAspect="1"/>
                </p:cNvPicPr>
                <p:nvPr/>
              </p:nvPicPr>
              <p:blipFill>
                <a:blip r:embed="rId9">
                  <a:extLst>
                    <a:ext uri="{28A0092B-C50C-407E-A947-70E740481C1C}">
                      <a14:useLocalDpi xmlns:a14="http://schemas.microsoft.com/office/drawing/2010/main" val="0"/>
                    </a:ext>
                  </a:extLst>
                </a:blip>
                <a:srcRect b="-27"/>
                <a:stretch>
                  <a:fillRect/>
                </a:stretch>
              </p:blipFill>
              <p:spPr>
                <a:xfrm>
                  <a:off x="12558386" y="1146522"/>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09" name="Group 4308">
              <a:extLst>
                <a:ext uri="{FF2B5EF4-FFF2-40B4-BE49-F238E27FC236}">
                  <a16:creationId xmlns:a16="http://schemas.microsoft.com/office/drawing/2014/main" id="{78529C9E-2DC2-3D1E-04FC-99B7219B90D2}"/>
                </a:ext>
              </a:extLst>
            </p:cNvPr>
            <p:cNvGrpSpPr/>
            <p:nvPr/>
          </p:nvGrpSpPr>
          <p:grpSpPr>
            <a:xfrm>
              <a:off x="6221744" y="3670254"/>
              <a:ext cx="5158739" cy="580782"/>
              <a:chOff x="6221744" y="3670254"/>
              <a:chExt cx="5158739" cy="580782"/>
            </a:xfrm>
            <a:solidFill>
              <a:schemeClr val="accent1">
                <a:lumMod val="60000"/>
                <a:lumOff val="40000"/>
              </a:schemeClr>
            </a:solidFill>
          </p:grpSpPr>
          <p:sp>
            <p:nvSpPr>
              <p:cNvPr id="4107" name="Freeform: Shape 4106">
                <a:extLst>
                  <a:ext uri="{FF2B5EF4-FFF2-40B4-BE49-F238E27FC236}">
                    <a16:creationId xmlns:a16="http://schemas.microsoft.com/office/drawing/2014/main" id="{BE7A8B90-ED11-1B33-261A-FD4D92B9ADC7}"/>
                  </a:ext>
                </a:extLst>
              </p:cNvPr>
              <p:cNvSpPr/>
              <p:nvPr/>
            </p:nvSpPr>
            <p:spPr>
              <a:xfrm>
                <a:off x="6221744" y="3670254"/>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lt1"/>
                  </a:solidFill>
                  <a:latin typeface="Segoe UI Black" panose="020B0A02040204020203" pitchFamily="34" charset="0"/>
                  <a:ea typeface="Segoe UI Black" panose="020B0A02040204020203" pitchFamily="34" charset="0"/>
                </a:endParaRPr>
              </a:p>
            </p:txBody>
          </p:sp>
          <p:grpSp>
            <p:nvGrpSpPr>
              <p:cNvPr id="4108" name="Group 4107">
                <a:extLst>
                  <a:ext uri="{FF2B5EF4-FFF2-40B4-BE49-F238E27FC236}">
                    <a16:creationId xmlns:a16="http://schemas.microsoft.com/office/drawing/2014/main" id="{6C9276AA-A59C-BE9D-0AF0-41B146A29B43}"/>
                  </a:ext>
                </a:extLst>
              </p:cNvPr>
              <p:cNvGrpSpPr/>
              <p:nvPr/>
            </p:nvGrpSpPr>
            <p:grpSpPr>
              <a:xfrm>
                <a:off x="6919692" y="3822146"/>
                <a:ext cx="1553225" cy="276999"/>
                <a:chOff x="12637758" y="2206180"/>
                <a:chExt cx="1553225" cy="276999"/>
              </a:xfrm>
              <a:grpFill/>
            </p:grpSpPr>
            <p:sp>
              <p:nvSpPr>
                <p:cNvPr id="4195" name="TextBox 4194">
                  <a:extLst>
                    <a:ext uri="{FF2B5EF4-FFF2-40B4-BE49-F238E27FC236}">
                      <a16:creationId xmlns:a16="http://schemas.microsoft.com/office/drawing/2014/main" id="{921DBC54-C6ED-5DFF-A856-54E13567F1A4}"/>
                    </a:ext>
                  </a:extLst>
                </p:cNvPr>
                <p:cNvSpPr txBox="1"/>
                <p:nvPr/>
              </p:nvSpPr>
              <p:spPr>
                <a:xfrm>
                  <a:off x="13041309" y="2206180"/>
                  <a:ext cx="1149674" cy="276999"/>
                </a:xfrm>
                <a:prstGeom prst="rect">
                  <a:avLst/>
                </a:prstGeom>
                <a:grpFill/>
              </p:spPr>
              <p:txBody>
                <a:bodyPr wrap="none" rtlCol="0">
                  <a:spAutoFit/>
                </a:bodyPr>
                <a:lstStyle/>
                <a:p>
                  <a:r>
                    <a:rPr lang="en-IN" sz="1200" b="1" dirty="0">
                      <a:solidFill>
                        <a:schemeClr val="bg1"/>
                      </a:solidFill>
                      <a:latin typeface="Segoe UI Black" panose="020B0A02040204020203" pitchFamily="34" charset="0"/>
                      <a:ea typeface="Segoe UI Black" panose="020B0A02040204020203" pitchFamily="34" charset="0"/>
                    </a:rPr>
                    <a:t>Saudi Arabia</a:t>
                  </a:r>
                </a:p>
              </p:txBody>
            </p:sp>
            <p:pic>
              <p:nvPicPr>
                <p:cNvPr id="4196" name="Picture Placeholder 156" descr="Text&#10;&#10;Description automatically generated">
                  <a:extLst>
                    <a:ext uri="{FF2B5EF4-FFF2-40B4-BE49-F238E27FC236}">
                      <a16:creationId xmlns:a16="http://schemas.microsoft.com/office/drawing/2014/main" id="{EEA35A8C-1FA8-1035-AC0E-8567B45E1EB8}"/>
                    </a:ext>
                  </a:extLst>
                </p:cNvPr>
                <p:cNvPicPr>
                  <a:picLocks noChangeAspect="1"/>
                </p:cNvPicPr>
                <p:nvPr/>
              </p:nvPicPr>
              <p:blipFill>
                <a:blip r:embed="rId4">
                  <a:extLst>
                    <a:ext uri="{28A0092B-C50C-407E-A947-70E740481C1C}">
                      <a14:useLocalDpi xmlns:a14="http://schemas.microsoft.com/office/drawing/2010/main" val="0"/>
                    </a:ext>
                  </a:extLst>
                </a:blip>
                <a:srcRect b="26"/>
                <a:stretch>
                  <a:fillRect/>
                </a:stretch>
              </p:blipFill>
              <p:spPr>
                <a:xfrm>
                  <a:off x="12637758" y="2237429"/>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351" name="Group 4350">
                <a:extLst>
                  <a:ext uri="{FF2B5EF4-FFF2-40B4-BE49-F238E27FC236}">
                    <a16:creationId xmlns:a16="http://schemas.microsoft.com/office/drawing/2014/main" id="{A5FAFF03-3ED0-B50D-B356-CE3454CB06DE}"/>
                  </a:ext>
                </a:extLst>
              </p:cNvPr>
              <p:cNvGrpSpPr/>
              <p:nvPr/>
            </p:nvGrpSpPr>
            <p:grpSpPr>
              <a:xfrm>
                <a:off x="9346775" y="3822146"/>
                <a:ext cx="1146062" cy="276999"/>
                <a:chOff x="12637758" y="2564991"/>
                <a:chExt cx="1146062" cy="276999"/>
              </a:xfrm>
              <a:grpFill/>
            </p:grpSpPr>
            <p:sp>
              <p:nvSpPr>
                <p:cNvPr id="4193" name="TextBox 4192">
                  <a:extLst>
                    <a:ext uri="{FF2B5EF4-FFF2-40B4-BE49-F238E27FC236}">
                      <a16:creationId xmlns:a16="http://schemas.microsoft.com/office/drawing/2014/main" id="{F4B96E7D-D936-A3B0-92E5-1718152CB412}"/>
                    </a:ext>
                  </a:extLst>
                </p:cNvPr>
                <p:cNvSpPr txBox="1"/>
                <p:nvPr/>
              </p:nvSpPr>
              <p:spPr>
                <a:xfrm>
                  <a:off x="13041309" y="2564991"/>
                  <a:ext cx="742511" cy="276999"/>
                </a:xfrm>
                <a:prstGeom prst="rect">
                  <a:avLst/>
                </a:prstGeom>
                <a:grpFill/>
              </p:spPr>
              <p:txBody>
                <a:bodyPr wrap="none" rtlCol="0">
                  <a:spAutoFit/>
                </a:bodyPr>
                <a:lstStyle/>
                <a:p>
                  <a:r>
                    <a:rPr lang="en-IN" sz="1200" b="1" dirty="0">
                      <a:solidFill>
                        <a:schemeClr val="bg1"/>
                      </a:solidFill>
                      <a:latin typeface="Segoe UI Black" panose="020B0A02040204020203" pitchFamily="34" charset="0"/>
                      <a:ea typeface="Segoe UI Black" panose="020B0A02040204020203" pitchFamily="34" charset="0"/>
                    </a:rPr>
                    <a:t>Mexico</a:t>
                  </a:r>
                </a:p>
              </p:txBody>
            </p:sp>
            <p:pic>
              <p:nvPicPr>
                <p:cNvPr id="4194" name="Picture Placeholder 158" descr="A picture containing graphical user interface&#10;&#10;Description automatically generated">
                  <a:extLst>
                    <a:ext uri="{FF2B5EF4-FFF2-40B4-BE49-F238E27FC236}">
                      <a16:creationId xmlns:a16="http://schemas.microsoft.com/office/drawing/2014/main" id="{10730FBD-3F4B-9363-9FB1-0A7681239F42}"/>
                    </a:ext>
                  </a:extLst>
                </p:cNvPr>
                <p:cNvPicPr>
                  <a:picLocks noChangeAspect="1"/>
                </p:cNvPicPr>
                <p:nvPr/>
              </p:nvPicPr>
              <p:blipFill>
                <a:blip r:embed="rId7">
                  <a:extLst>
                    <a:ext uri="{28A0092B-C50C-407E-A947-70E740481C1C}">
                      <a14:useLocalDpi xmlns:a14="http://schemas.microsoft.com/office/drawing/2010/main" val="0"/>
                    </a:ext>
                  </a:extLst>
                </a:blip>
                <a:srcRect r="23"/>
                <a:stretch>
                  <a:fillRect/>
                </a:stretch>
              </p:blipFill>
              <p:spPr>
                <a:xfrm>
                  <a:off x="12637758" y="2596240"/>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grpSp>
          <p:nvGrpSpPr>
            <p:cNvPr id="4310" name="Group 4309">
              <a:extLst>
                <a:ext uri="{FF2B5EF4-FFF2-40B4-BE49-F238E27FC236}">
                  <a16:creationId xmlns:a16="http://schemas.microsoft.com/office/drawing/2014/main" id="{36DC0C3B-3554-4D2F-84AC-3E0D98D0A3FB}"/>
                </a:ext>
              </a:extLst>
            </p:cNvPr>
            <p:cNvGrpSpPr/>
            <p:nvPr/>
          </p:nvGrpSpPr>
          <p:grpSpPr>
            <a:xfrm>
              <a:off x="6221744" y="5026009"/>
              <a:ext cx="5158739" cy="580782"/>
              <a:chOff x="6221744" y="5026009"/>
              <a:chExt cx="5158739" cy="580782"/>
            </a:xfrm>
            <a:solidFill>
              <a:schemeClr val="accent1">
                <a:lumMod val="60000"/>
                <a:lumOff val="40000"/>
              </a:schemeClr>
            </a:solidFill>
          </p:grpSpPr>
          <p:sp>
            <p:nvSpPr>
              <p:cNvPr id="4099" name="Freeform: Shape 4098">
                <a:extLst>
                  <a:ext uri="{FF2B5EF4-FFF2-40B4-BE49-F238E27FC236}">
                    <a16:creationId xmlns:a16="http://schemas.microsoft.com/office/drawing/2014/main" id="{FBE208C9-BF24-7C29-0D12-14B27A7C6894}"/>
                  </a:ext>
                </a:extLst>
              </p:cNvPr>
              <p:cNvSpPr/>
              <p:nvPr/>
            </p:nvSpPr>
            <p:spPr>
              <a:xfrm>
                <a:off x="6221744" y="5026009"/>
                <a:ext cx="5158739" cy="580782"/>
              </a:xfrm>
              <a:custGeom>
                <a:avLst/>
                <a:gdLst>
                  <a:gd name="connsiteX0" fmla="*/ 7603427 w 7603426"/>
                  <a:gd name="connsiteY0" fmla="*/ 427958 h 856011"/>
                  <a:gd name="connsiteX1" fmla="*/ 6897529 w 7603426"/>
                  <a:gd name="connsiteY1" fmla="*/ 0 h 856011"/>
                  <a:gd name="connsiteX2" fmla="*/ 705898 w 7603426"/>
                  <a:gd name="connsiteY2" fmla="*/ 0 h 856011"/>
                  <a:gd name="connsiteX3" fmla="*/ 0 w 7603426"/>
                  <a:gd name="connsiteY3" fmla="*/ 427958 h 856011"/>
                  <a:gd name="connsiteX4" fmla="*/ 705898 w 7603426"/>
                  <a:gd name="connsiteY4" fmla="*/ 856012 h 856011"/>
                  <a:gd name="connsiteX5" fmla="*/ 705898 w 7603426"/>
                  <a:gd name="connsiteY5" fmla="*/ 856012 h 856011"/>
                  <a:gd name="connsiteX6" fmla="*/ 6897529 w 7603426"/>
                  <a:gd name="connsiteY6" fmla="*/ 856012 h 856011"/>
                  <a:gd name="connsiteX7" fmla="*/ 6897529 w 7603426"/>
                  <a:gd name="connsiteY7" fmla="*/ 856012 h 856011"/>
                  <a:gd name="connsiteX8" fmla="*/ 7603427 w 7603426"/>
                  <a:gd name="connsiteY8" fmla="*/ 427958 h 8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3426" h="856011">
                    <a:moveTo>
                      <a:pt x="7603427" y="427958"/>
                    </a:moveTo>
                    <a:lnTo>
                      <a:pt x="6897529" y="0"/>
                    </a:lnTo>
                    <a:lnTo>
                      <a:pt x="705898" y="0"/>
                    </a:lnTo>
                    <a:lnTo>
                      <a:pt x="0" y="427958"/>
                    </a:lnTo>
                    <a:lnTo>
                      <a:pt x="705898" y="856012"/>
                    </a:lnTo>
                    <a:lnTo>
                      <a:pt x="705898" y="856012"/>
                    </a:lnTo>
                    <a:lnTo>
                      <a:pt x="6897529" y="856012"/>
                    </a:lnTo>
                    <a:lnTo>
                      <a:pt x="6897529" y="856012"/>
                    </a:lnTo>
                    <a:lnTo>
                      <a:pt x="7603427" y="427958"/>
                    </a:lnTo>
                    <a:close/>
                  </a:path>
                </a:pathLst>
              </a:custGeom>
              <a:grpFill/>
              <a:ln w="25400">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lt1"/>
                  </a:solidFill>
                  <a:latin typeface="Segoe UI Black" panose="020B0A02040204020203" pitchFamily="34" charset="0"/>
                  <a:ea typeface="Segoe UI Black" panose="020B0A02040204020203" pitchFamily="34" charset="0"/>
                </a:endParaRPr>
              </a:p>
            </p:txBody>
          </p:sp>
          <p:grpSp>
            <p:nvGrpSpPr>
              <p:cNvPr id="4101" name="Group 4100">
                <a:extLst>
                  <a:ext uri="{FF2B5EF4-FFF2-40B4-BE49-F238E27FC236}">
                    <a16:creationId xmlns:a16="http://schemas.microsoft.com/office/drawing/2014/main" id="{99601B9B-6FD3-4802-B044-80BD4FC9030C}"/>
                  </a:ext>
                </a:extLst>
              </p:cNvPr>
              <p:cNvGrpSpPr/>
              <p:nvPr/>
            </p:nvGrpSpPr>
            <p:grpSpPr>
              <a:xfrm>
                <a:off x="9346775" y="5177901"/>
                <a:ext cx="1028751" cy="276999"/>
                <a:chOff x="-1474403" y="1478999"/>
                <a:chExt cx="1028751" cy="276999"/>
              </a:xfrm>
              <a:grpFill/>
            </p:grpSpPr>
            <p:sp>
              <p:nvSpPr>
                <p:cNvPr id="4105" name="TextBox 4104">
                  <a:extLst>
                    <a:ext uri="{FF2B5EF4-FFF2-40B4-BE49-F238E27FC236}">
                      <a16:creationId xmlns:a16="http://schemas.microsoft.com/office/drawing/2014/main" id="{E071F2C9-927A-7ACA-0889-19F9213A66A8}"/>
                    </a:ext>
                  </a:extLst>
                </p:cNvPr>
                <p:cNvSpPr txBox="1"/>
                <p:nvPr/>
              </p:nvSpPr>
              <p:spPr>
                <a:xfrm>
                  <a:off x="-1064732" y="1478999"/>
                  <a:ext cx="619080" cy="276999"/>
                </a:xfrm>
                <a:prstGeom prst="rect">
                  <a:avLst/>
                </a:prstGeom>
                <a:grpFill/>
              </p:spPr>
              <p:txBody>
                <a:bodyPr wrap="none" rtlCol="0">
                  <a:spAutoFit/>
                </a:bodyPr>
                <a:lstStyle/>
                <a:p>
                  <a:r>
                    <a:rPr lang="en-IN" sz="1200" b="1" dirty="0">
                      <a:solidFill>
                        <a:schemeClr val="bg1"/>
                      </a:solidFill>
                      <a:latin typeface="Segoe UI Black" panose="020B0A02040204020203" pitchFamily="34" charset="0"/>
                      <a:ea typeface="Segoe UI Black" panose="020B0A02040204020203" pitchFamily="34" charset="0"/>
                    </a:rPr>
                    <a:t>Brazil</a:t>
                  </a:r>
                </a:p>
              </p:txBody>
            </p:sp>
            <p:pic>
              <p:nvPicPr>
                <p:cNvPr id="4106" name="Picture Placeholder 65" descr="Chart&#10;&#10;Description automatically generated">
                  <a:extLst>
                    <a:ext uri="{FF2B5EF4-FFF2-40B4-BE49-F238E27FC236}">
                      <a16:creationId xmlns:a16="http://schemas.microsoft.com/office/drawing/2014/main" id="{8AC08572-C832-DBD2-ED5E-654B303994C9}"/>
                    </a:ext>
                  </a:extLst>
                </p:cNvPr>
                <p:cNvPicPr>
                  <a:picLocks noChangeAspect="1"/>
                </p:cNvPicPr>
                <p:nvPr/>
              </p:nvPicPr>
              <p:blipFill>
                <a:blip r:embed="rId5">
                  <a:extLst>
                    <a:ext uri="{28A0092B-C50C-407E-A947-70E740481C1C}">
                      <a14:useLocalDpi xmlns:a14="http://schemas.microsoft.com/office/drawing/2010/main" val="0"/>
                    </a:ext>
                  </a:extLst>
                </a:blip>
                <a:srcRect b="91"/>
                <a:stretch>
                  <a:fillRect/>
                </a:stretch>
              </p:blipFill>
              <p:spPr>
                <a:xfrm>
                  <a:off x="-1474403" y="151024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nvGrpSpPr>
              <p:cNvPr id="4102" name="Group 4101">
                <a:extLst>
                  <a:ext uri="{FF2B5EF4-FFF2-40B4-BE49-F238E27FC236}">
                    <a16:creationId xmlns:a16="http://schemas.microsoft.com/office/drawing/2014/main" id="{0930EE76-D58C-EDFF-9C13-2BD64C148EE5}"/>
                  </a:ext>
                </a:extLst>
              </p:cNvPr>
              <p:cNvGrpSpPr/>
              <p:nvPr/>
            </p:nvGrpSpPr>
            <p:grpSpPr>
              <a:xfrm>
                <a:off x="6919692" y="5177901"/>
                <a:ext cx="1438611" cy="276999"/>
                <a:chOff x="-1474403" y="2555433"/>
                <a:chExt cx="1438611" cy="276999"/>
              </a:xfrm>
              <a:grpFill/>
            </p:grpSpPr>
            <p:sp>
              <p:nvSpPr>
                <p:cNvPr id="4103" name="TextBox 4102">
                  <a:extLst>
                    <a:ext uri="{FF2B5EF4-FFF2-40B4-BE49-F238E27FC236}">
                      <a16:creationId xmlns:a16="http://schemas.microsoft.com/office/drawing/2014/main" id="{7789042B-109A-FD2A-2D7E-09C8800EB249}"/>
                    </a:ext>
                  </a:extLst>
                </p:cNvPr>
                <p:cNvSpPr txBox="1"/>
                <p:nvPr/>
              </p:nvSpPr>
              <p:spPr>
                <a:xfrm>
                  <a:off x="-1064732" y="2555433"/>
                  <a:ext cx="1028940" cy="276999"/>
                </a:xfrm>
                <a:prstGeom prst="rect">
                  <a:avLst/>
                </a:prstGeom>
                <a:grpFill/>
              </p:spPr>
              <p:txBody>
                <a:bodyPr wrap="square" rtlCol="0">
                  <a:spAutoFit/>
                </a:bodyPr>
                <a:lstStyle/>
                <a:p>
                  <a:r>
                    <a:rPr lang="en-IN" sz="1200" b="1" dirty="0">
                      <a:solidFill>
                        <a:schemeClr val="bg1"/>
                      </a:solidFill>
                      <a:latin typeface="Segoe UI Black" panose="020B0A02040204020203" pitchFamily="34" charset="0"/>
                      <a:ea typeface="Segoe UI Black" panose="020B0A02040204020203" pitchFamily="34" charset="0"/>
                    </a:rPr>
                    <a:t>Cameroon</a:t>
                  </a:r>
                </a:p>
              </p:txBody>
            </p:sp>
            <p:pic>
              <p:nvPicPr>
                <p:cNvPr id="4104" name="Picture Placeholder 111" descr="Icon&#10;&#10;Description automatically generated">
                  <a:extLst>
                    <a:ext uri="{FF2B5EF4-FFF2-40B4-BE49-F238E27FC236}">
                      <a16:creationId xmlns:a16="http://schemas.microsoft.com/office/drawing/2014/main" id="{A820EB9F-1B30-98A0-AC63-31D97B8E2675}"/>
                    </a:ext>
                  </a:extLst>
                </p:cNvPr>
                <p:cNvPicPr>
                  <a:picLocks noChangeAspect="1"/>
                </p:cNvPicPr>
                <p:nvPr/>
              </p:nvPicPr>
              <p:blipFill>
                <a:blip r:embed="rId10">
                  <a:extLst>
                    <a:ext uri="{28A0092B-C50C-407E-A947-70E740481C1C}">
                      <a14:useLocalDpi xmlns:a14="http://schemas.microsoft.com/office/drawing/2010/main" val="0"/>
                    </a:ext>
                  </a:extLst>
                </a:blip>
                <a:srcRect b="-7"/>
                <a:stretch>
                  <a:fillRect/>
                </a:stretch>
              </p:blipFill>
              <p:spPr>
                <a:xfrm>
                  <a:off x="-1474403" y="2586682"/>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a:grpFill/>
              </p:spPr>
            </p:pic>
          </p:grpSp>
        </p:grpSp>
        <p:sp>
          <p:nvSpPr>
            <p:cNvPr id="4311" name="Freeform: Shape 4310">
              <a:extLst>
                <a:ext uri="{FF2B5EF4-FFF2-40B4-BE49-F238E27FC236}">
                  <a16:creationId xmlns:a16="http://schemas.microsoft.com/office/drawing/2014/main" id="{E58AD81D-0F56-E22A-B78D-63BB4D525242}"/>
                </a:ext>
              </a:extLst>
            </p:cNvPr>
            <p:cNvSpPr/>
            <p:nvPr/>
          </p:nvSpPr>
          <p:spPr>
            <a:xfrm rot="18900000">
              <a:off x="3185851" y="2485416"/>
              <a:ext cx="409984" cy="409984"/>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312" name="TextBox 4311">
              <a:extLst>
                <a:ext uri="{FF2B5EF4-FFF2-40B4-BE49-F238E27FC236}">
                  <a16:creationId xmlns:a16="http://schemas.microsoft.com/office/drawing/2014/main" id="{35063C71-FB26-9784-FA14-98490F926D77}"/>
                </a:ext>
              </a:extLst>
            </p:cNvPr>
            <p:cNvSpPr txBox="1"/>
            <p:nvPr/>
          </p:nvSpPr>
          <p:spPr>
            <a:xfrm>
              <a:off x="3195916" y="2578694"/>
              <a:ext cx="38985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VS</a:t>
              </a:r>
            </a:p>
          </p:txBody>
        </p:sp>
        <p:sp>
          <p:nvSpPr>
            <p:cNvPr id="4313" name="Freeform: Shape 4312">
              <a:extLst>
                <a:ext uri="{FF2B5EF4-FFF2-40B4-BE49-F238E27FC236}">
                  <a16:creationId xmlns:a16="http://schemas.microsoft.com/office/drawing/2014/main" id="{7800AB69-9BD2-DF0C-46BD-EF85E320F11E}"/>
                </a:ext>
              </a:extLst>
            </p:cNvPr>
            <p:cNvSpPr/>
            <p:nvPr/>
          </p:nvSpPr>
          <p:spPr>
            <a:xfrm rot="18900000">
              <a:off x="3180131" y="3749984"/>
              <a:ext cx="421424" cy="421424"/>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314" name="TextBox 4313">
              <a:extLst>
                <a:ext uri="{FF2B5EF4-FFF2-40B4-BE49-F238E27FC236}">
                  <a16:creationId xmlns:a16="http://schemas.microsoft.com/office/drawing/2014/main" id="{D31E01AB-42D2-41B6-B57C-437D53C39595}"/>
                </a:ext>
              </a:extLst>
            </p:cNvPr>
            <p:cNvSpPr txBox="1"/>
            <p:nvPr/>
          </p:nvSpPr>
          <p:spPr>
            <a:xfrm>
              <a:off x="3195916" y="3835849"/>
              <a:ext cx="38985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VS</a:t>
              </a:r>
            </a:p>
          </p:txBody>
        </p:sp>
        <p:sp>
          <p:nvSpPr>
            <p:cNvPr id="4315" name="Freeform: Shape 4314">
              <a:extLst>
                <a:ext uri="{FF2B5EF4-FFF2-40B4-BE49-F238E27FC236}">
                  <a16:creationId xmlns:a16="http://schemas.microsoft.com/office/drawing/2014/main" id="{10CDCF69-72A2-4F5A-C7A8-0988BB92B2B4}"/>
                </a:ext>
              </a:extLst>
            </p:cNvPr>
            <p:cNvSpPr/>
            <p:nvPr/>
          </p:nvSpPr>
          <p:spPr>
            <a:xfrm rot="18900000">
              <a:off x="3188250" y="5117438"/>
              <a:ext cx="405186" cy="405186"/>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316" name="TextBox 4315">
              <a:extLst>
                <a:ext uri="{FF2B5EF4-FFF2-40B4-BE49-F238E27FC236}">
                  <a16:creationId xmlns:a16="http://schemas.microsoft.com/office/drawing/2014/main" id="{B1C5E24F-5E90-6A2A-0C9E-46D22A63DB16}"/>
                </a:ext>
              </a:extLst>
            </p:cNvPr>
            <p:cNvSpPr txBox="1"/>
            <p:nvPr/>
          </p:nvSpPr>
          <p:spPr>
            <a:xfrm>
              <a:off x="3195916" y="5191604"/>
              <a:ext cx="38985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VS</a:t>
              </a:r>
            </a:p>
          </p:txBody>
        </p:sp>
        <p:sp>
          <p:nvSpPr>
            <p:cNvPr id="4317" name="Freeform: Shape 4316">
              <a:extLst>
                <a:ext uri="{FF2B5EF4-FFF2-40B4-BE49-F238E27FC236}">
                  <a16:creationId xmlns:a16="http://schemas.microsoft.com/office/drawing/2014/main" id="{57DBD9AE-061D-5E95-7D4A-1845769520AC}"/>
                </a:ext>
              </a:extLst>
            </p:cNvPr>
            <p:cNvSpPr/>
            <p:nvPr/>
          </p:nvSpPr>
          <p:spPr>
            <a:xfrm rot="18900000">
              <a:off x="8594535" y="2500869"/>
              <a:ext cx="413068" cy="413068"/>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318" name="TextBox 4317">
              <a:extLst>
                <a:ext uri="{FF2B5EF4-FFF2-40B4-BE49-F238E27FC236}">
                  <a16:creationId xmlns:a16="http://schemas.microsoft.com/office/drawing/2014/main" id="{00203CCB-A0A9-0B31-E330-9F17D84FC606}"/>
                </a:ext>
              </a:extLst>
            </p:cNvPr>
            <p:cNvSpPr txBox="1"/>
            <p:nvPr/>
          </p:nvSpPr>
          <p:spPr>
            <a:xfrm>
              <a:off x="8606142" y="2578694"/>
              <a:ext cx="38985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VS</a:t>
              </a:r>
            </a:p>
          </p:txBody>
        </p:sp>
        <p:sp>
          <p:nvSpPr>
            <p:cNvPr id="4319" name="Freeform: Shape 4318">
              <a:extLst>
                <a:ext uri="{FF2B5EF4-FFF2-40B4-BE49-F238E27FC236}">
                  <a16:creationId xmlns:a16="http://schemas.microsoft.com/office/drawing/2014/main" id="{9829D005-56F3-C081-B29C-606C77B57E3B}"/>
                </a:ext>
              </a:extLst>
            </p:cNvPr>
            <p:cNvSpPr/>
            <p:nvPr/>
          </p:nvSpPr>
          <p:spPr>
            <a:xfrm rot="18900000">
              <a:off x="8597988" y="3757101"/>
              <a:ext cx="406162" cy="406162"/>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096" name="TextBox 4095">
              <a:extLst>
                <a:ext uri="{FF2B5EF4-FFF2-40B4-BE49-F238E27FC236}">
                  <a16:creationId xmlns:a16="http://schemas.microsoft.com/office/drawing/2014/main" id="{6BD4FF9C-DC2A-E298-43D7-640DD24D1656}"/>
                </a:ext>
              </a:extLst>
            </p:cNvPr>
            <p:cNvSpPr txBox="1"/>
            <p:nvPr/>
          </p:nvSpPr>
          <p:spPr>
            <a:xfrm>
              <a:off x="8606142" y="3835849"/>
              <a:ext cx="38985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VS</a:t>
              </a:r>
            </a:p>
          </p:txBody>
        </p:sp>
        <p:sp>
          <p:nvSpPr>
            <p:cNvPr id="4097" name="Freeform: Shape 4096">
              <a:extLst>
                <a:ext uri="{FF2B5EF4-FFF2-40B4-BE49-F238E27FC236}">
                  <a16:creationId xmlns:a16="http://schemas.microsoft.com/office/drawing/2014/main" id="{6C42106E-7A43-FECF-C751-546AD70FC2CD}"/>
                </a:ext>
              </a:extLst>
            </p:cNvPr>
            <p:cNvSpPr/>
            <p:nvPr/>
          </p:nvSpPr>
          <p:spPr>
            <a:xfrm rot="18900000">
              <a:off x="8598953" y="5112455"/>
              <a:ext cx="404232" cy="404232"/>
            </a:xfrm>
            <a:custGeom>
              <a:avLst/>
              <a:gdLst>
                <a:gd name="connsiteX0" fmla="*/ 0 w 1006792"/>
                <a:gd name="connsiteY0" fmla="*/ 0 h 1006792"/>
                <a:gd name="connsiteX1" fmla="*/ 1006793 w 1006792"/>
                <a:gd name="connsiteY1" fmla="*/ 0 h 1006792"/>
                <a:gd name="connsiteX2" fmla="*/ 1006793 w 1006792"/>
                <a:gd name="connsiteY2" fmla="*/ 1006793 h 1006792"/>
                <a:gd name="connsiteX3" fmla="*/ 0 w 1006792"/>
                <a:gd name="connsiteY3" fmla="*/ 1006793 h 1006792"/>
              </a:gdLst>
              <a:ahLst/>
              <a:cxnLst>
                <a:cxn ang="0">
                  <a:pos x="connsiteX0" y="connsiteY0"/>
                </a:cxn>
                <a:cxn ang="0">
                  <a:pos x="connsiteX1" y="connsiteY1"/>
                </a:cxn>
                <a:cxn ang="0">
                  <a:pos x="connsiteX2" y="connsiteY2"/>
                </a:cxn>
                <a:cxn ang="0">
                  <a:pos x="connsiteX3" y="connsiteY3"/>
                </a:cxn>
              </a:cxnLst>
              <a:rect l="l" t="t" r="r" b="b"/>
              <a:pathLst>
                <a:path w="1006792" h="1006792">
                  <a:moveTo>
                    <a:pt x="0" y="0"/>
                  </a:moveTo>
                  <a:lnTo>
                    <a:pt x="1006793" y="0"/>
                  </a:lnTo>
                  <a:lnTo>
                    <a:pt x="1006793" y="1006793"/>
                  </a:lnTo>
                  <a:lnTo>
                    <a:pt x="0" y="1006793"/>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atin typeface="Segoe UI Black" panose="020B0A02040204020203" pitchFamily="34" charset="0"/>
                <a:ea typeface="Segoe UI Black" panose="020B0A02040204020203" pitchFamily="34" charset="0"/>
              </a:endParaRPr>
            </a:p>
          </p:txBody>
        </p:sp>
        <p:sp>
          <p:nvSpPr>
            <p:cNvPr id="4098" name="TextBox 4097">
              <a:extLst>
                <a:ext uri="{FF2B5EF4-FFF2-40B4-BE49-F238E27FC236}">
                  <a16:creationId xmlns:a16="http://schemas.microsoft.com/office/drawing/2014/main" id="{E52182BD-7793-AF75-72D4-86ACAC923078}"/>
                </a:ext>
              </a:extLst>
            </p:cNvPr>
            <p:cNvSpPr txBox="1"/>
            <p:nvPr/>
          </p:nvSpPr>
          <p:spPr>
            <a:xfrm>
              <a:off x="8606142" y="5191604"/>
              <a:ext cx="389851" cy="276999"/>
            </a:xfrm>
            <a:prstGeom prst="rect">
              <a:avLst/>
            </a:prstGeom>
            <a:noFill/>
          </p:spPr>
          <p:txBody>
            <a:bodyPr wrap="none" rtlCol="0">
              <a:spAutoFit/>
            </a:bodyPr>
            <a:lstStyle/>
            <a:p>
              <a:pPr algn="ctr"/>
              <a:r>
                <a:rPr lang="en-IN" sz="1200" b="1" dirty="0">
                  <a:solidFill>
                    <a:schemeClr val="bg1"/>
                  </a:solidFill>
                  <a:latin typeface="Segoe UI Black" panose="020B0A02040204020203" pitchFamily="34" charset="0"/>
                  <a:ea typeface="Segoe UI Black" panose="020B0A02040204020203" pitchFamily="34" charset="0"/>
                </a:rPr>
                <a:t>VS</a:t>
              </a:r>
            </a:p>
          </p:txBody>
        </p:sp>
      </p:grpSp>
    </p:spTree>
    <p:extLst>
      <p:ext uri="{BB962C8B-B14F-4D97-AF65-F5344CB8AC3E}">
        <p14:creationId xmlns:p14="http://schemas.microsoft.com/office/powerpoint/2010/main" val="1199256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569" name="Freeform: Shape 4568">
            <a:extLst>
              <a:ext uri="{FF2B5EF4-FFF2-40B4-BE49-F238E27FC236}">
                <a16:creationId xmlns:a16="http://schemas.microsoft.com/office/drawing/2014/main" id="{9B31ED47-A113-02CA-7307-8783A4227C44}"/>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70" name="Freeform: Shape 4569">
            <a:extLst>
              <a:ext uri="{FF2B5EF4-FFF2-40B4-BE49-F238E27FC236}">
                <a16:creationId xmlns:a16="http://schemas.microsoft.com/office/drawing/2014/main" id="{D3737341-6073-E939-4E5A-0063B3B81CAA}"/>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r>
              <a:rPr lang="en-US" sz="4000" dirty="0">
                <a:solidFill>
                  <a:schemeClr val="accent1"/>
                </a:solidFill>
                <a:latin typeface="Segoe UI Black" panose="020B0A02040204020203" pitchFamily="34" charset="0"/>
                <a:ea typeface="Segoe UI Black" panose="020B0A02040204020203" pitchFamily="34" charset="0"/>
              </a:rPr>
              <a:t>To The Finals…</a:t>
            </a:r>
          </a:p>
        </p:txBody>
      </p:sp>
      <p:grpSp>
        <p:nvGrpSpPr>
          <p:cNvPr id="4453" name="Group 4452">
            <a:extLst>
              <a:ext uri="{FF2B5EF4-FFF2-40B4-BE49-F238E27FC236}">
                <a16:creationId xmlns:a16="http://schemas.microsoft.com/office/drawing/2014/main" id="{79D37041-22FC-A354-1135-81D3341F5474}"/>
              </a:ext>
            </a:extLst>
          </p:cNvPr>
          <p:cNvGrpSpPr/>
          <p:nvPr/>
        </p:nvGrpSpPr>
        <p:grpSpPr>
          <a:xfrm>
            <a:off x="394843" y="1889068"/>
            <a:ext cx="11402314" cy="4172252"/>
            <a:chOff x="412757" y="1268413"/>
            <a:chExt cx="11366486" cy="5032562"/>
          </a:xfrm>
        </p:grpSpPr>
        <p:sp>
          <p:nvSpPr>
            <p:cNvPr id="4454" name="TextBox 4453">
              <a:extLst>
                <a:ext uri="{FF2B5EF4-FFF2-40B4-BE49-F238E27FC236}">
                  <a16:creationId xmlns:a16="http://schemas.microsoft.com/office/drawing/2014/main" id="{CC9F86F9-9DD9-C020-2BC8-A1F56E2EC5FF}"/>
                </a:ext>
              </a:extLst>
            </p:cNvPr>
            <p:cNvSpPr txBox="1"/>
            <p:nvPr/>
          </p:nvSpPr>
          <p:spPr>
            <a:xfrm>
              <a:off x="563681" y="1773103"/>
              <a:ext cx="776473"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Al Bayt</a:t>
              </a:r>
            </a:p>
            <a:p>
              <a:pPr>
                <a:lnSpc>
                  <a:spcPct val="100000"/>
                </a:lnSpc>
              </a:pPr>
              <a:r>
                <a:rPr lang="en-IN" sz="800" dirty="0">
                  <a:latin typeface="Segoe UI Black" panose="020B0A02040204020203" pitchFamily="34" charset="0"/>
                  <a:ea typeface="Segoe UI Black" panose="020B0A02040204020203" pitchFamily="34" charset="0"/>
                </a:rPr>
                <a:t>Stadium</a:t>
              </a:r>
            </a:p>
          </p:txBody>
        </p:sp>
        <p:sp>
          <p:nvSpPr>
            <p:cNvPr id="4455" name="TextBox 4454">
              <a:extLst>
                <a:ext uri="{FF2B5EF4-FFF2-40B4-BE49-F238E27FC236}">
                  <a16:creationId xmlns:a16="http://schemas.microsoft.com/office/drawing/2014/main" id="{8A41BFE8-78BD-F7D3-A382-8732203E12C9}"/>
                </a:ext>
              </a:extLst>
            </p:cNvPr>
            <p:cNvSpPr txBox="1"/>
            <p:nvPr/>
          </p:nvSpPr>
          <p:spPr>
            <a:xfrm>
              <a:off x="563681" y="2258397"/>
              <a:ext cx="936099" cy="46166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Khalifa International</a:t>
              </a:r>
            </a:p>
            <a:p>
              <a:pPr>
                <a:lnSpc>
                  <a:spcPct val="100000"/>
                </a:lnSpc>
              </a:pPr>
              <a:r>
                <a:rPr lang="en-IN" sz="800" dirty="0">
                  <a:latin typeface="Segoe UI Black" panose="020B0A02040204020203" pitchFamily="34" charset="0"/>
                  <a:ea typeface="Segoe UI Black" panose="020B0A02040204020203" pitchFamily="34" charset="0"/>
                </a:rPr>
                <a:t>Stadium</a:t>
              </a:r>
            </a:p>
          </p:txBody>
        </p:sp>
        <p:sp>
          <p:nvSpPr>
            <p:cNvPr id="4456" name="TextBox 4455">
              <a:extLst>
                <a:ext uri="{FF2B5EF4-FFF2-40B4-BE49-F238E27FC236}">
                  <a16:creationId xmlns:a16="http://schemas.microsoft.com/office/drawing/2014/main" id="{CDD96A32-9B77-A50F-42AB-D5D00546B1A4}"/>
                </a:ext>
              </a:extLst>
            </p:cNvPr>
            <p:cNvSpPr txBox="1"/>
            <p:nvPr/>
          </p:nvSpPr>
          <p:spPr>
            <a:xfrm>
              <a:off x="563681" y="2897579"/>
              <a:ext cx="776473" cy="46166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Al Thumama Stadium</a:t>
              </a:r>
            </a:p>
          </p:txBody>
        </p:sp>
        <p:sp>
          <p:nvSpPr>
            <p:cNvPr id="4457" name="TextBox 4456">
              <a:extLst>
                <a:ext uri="{FF2B5EF4-FFF2-40B4-BE49-F238E27FC236}">
                  <a16:creationId xmlns:a16="http://schemas.microsoft.com/office/drawing/2014/main" id="{8E5F0422-7637-A83D-5788-D10B0740366D}"/>
                </a:ext>
              </a:extLst>
            </p:cNvPr>
            <p:cNvSpPr txBox="1"/>
            <p:nvPr/>
          </p:nvSpPr>
          <p:spPr>
            <a:xfrm>
              <a:off x="563681" y="4205927"/>
              <a:ext cx="776473"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Lusail Stadium</a:t>
              </a:r>
            </a:p>
          </p:txBody>
        </p:sp>
        <p:sp>
          <p:nvSpPr>
            <p:cNvPr id="4458" name="TextBox 4457">
              <a:extLst>
                <a:ext uri="{FF2B5EF4-FFF2-40B4-BE49-F238E27FC236}">
                  <a16:creationId xmlns:a16="http://schemas.microsoft.com/office/drawing/2014/main" id="{24A6D74D-B0E9-4767-649F-94BFA863B331}"/>
                </a:ext>
              </a:extLst>
            </p:cNvPr>
            <p:cNvSpPr txBox="1"/>
            <p:nvPr/>
          </p:nvSpPr>
          <p:spPr>
            <a:xfrm>
              <a:off x="563681" y="4691221"/>
              <a:ext cx="776473"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Stadium 974</a:t>
              </a:r>
            </a:p>
          </p:txBody>
        </p:sp>
        <p:sp>
          <p:nvSpPr>
            <p:cNvPr id="4459" name="TextBox 4458">
              <a:extLst>
                <a:ext uri="{FF2B5EF4-FFF2-40B4-BE49-F238E27FC236}">
                  <a16:creationId xmlns:a16="http://schemas.microsoft.com/office/drawing/2014/main" id="{914F7AA6-0C90-F3C9-BE4A-0E1C02DD34AF}"/>
                </a:ext>
              </a:extLst>
            </p:cNvPr>
            <p:cNvSpPr txBox="1"/>
            <p:nvPr/>
          </p:nvSpPr>
          <p:spPr>
            <a:xfrm>
              <a:off x="563681" y="5176515"/>
              <a:ext cx="776473" cy="46166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Education City Stadium</a:t>
              </a:r>
            </a:p>
          </p:txBody>
        </p:sp>
        <p:sp>
          <p:nvSpPr>
            <p:cNvPr id="4460" name="TextBox 4459">
              <a:extLst>
                <a:ext uri="{FF2B5EF4-FFF2-40B4-BE49-F238E27FC236}">
                  <a16:creationId xmlns:a16="http://schemas.microsoft.com/office/drawing/2014/main" id="{D468708A-E06C-ACF3-9EFB-2A75ED3805DA}"/>
                </a:ext>
              </a:extLst>
            </p:cNvPr>
            <p:cNvSpPr txBox="1"/>
            <p:nvPr/>
          </p:nvSpPr>
          <p:spPr>
            <a:xfrm>
              <a:off x="563681" y="5815697"/>
              <a:ext cx="776473"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Al </a:t>
              </a:r>
              <a:r>
                <a:rPr lang="en-IN" sz="800" dirty="0" err="1">
                  <a:latin typeface="Segoe UI Black" panose="020B0A02040204020203" pitchFamily="34" charset="0"/>
                  <a:ea typeface="Segoe UI Black" panose="020B0A02040204020203" pitchFamily="34" charset="0"/>
                </a:rPr>
                <a:t>Janoub</a:t>
              </a:r>
              <a:r>
                <a:rPr lang="en-IN" sz="800" dirty="0">
                  <a:latin typeface="Segoe UI Black" panose="020B0A02040204020203" pitchFamily="34" charset="0"/>
                  <a:ea typeface="Segoe UI Black" panose="020B0A02040204020203" pitchFamily="34" charset="0"/>
                </a:rPr>
                <a:t> Stadium</a:t>
              </a:r>
            </a:p>
          </p:txBody>
        </p:sp>
        <p:sp>
          <p:nvSpPr>
            <p:cNvPr id="4461" name="TextBox 4460">
              <a:extLst>
                <a:ext uri="{FF2B5EF4-FFF2-40B4-BE49-F238E27FC236}">
                  <a16:creationId xmlns:a16="http://schemas.microsoft.com/office/drawing/2014/main" id="{7953F512-E85D-0295-91D1-A79FB2FC3CEB}"/>
                </a:ext>
              </a:extLst>
            </p:cNvPr>
            <p:cNvSpPr txBox="1"/>
            <p:nvPr/>
          </p:nvSpPr>
          <p:spPr>
            <a:xfrm>
              <a:off x="563681" y="3566745"/>
              <a:ext cx="776473"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Ahmad Bin Ali Stadium</a:t>
              </a:r>
            </a:p>
          </p:txBody>
        </p:sp>
        <p:sp>
          <p:nvSpPr>
            <p:cNvPr id="4462" name="TextBox 4461">
              <a:extLst>
                <a:ext uri="{FF2B5EF4-FFF2-40B4-BE49-F238E27FC236}">
                  <a16:creationId xmlns:a16="http://schemas.microsoft.com/office/drawing/2014/main" id="{B846A2B8-9342-1918-BF2C-122B616131BC}"/>
                </a:ext>
              </a:extLst>
            </p:cNvPr>
            <p:cNvSpPr txBox="1"/>
            <p:nvPr/>
          </p:nvSpPr>
          <p:spPr>
            <a:xfrm>
              <a:off x="3913210" y="1268413"/>
              <a:ext cx="776473" cy="400110"/>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1000" dirty="0">
                  <a:latin typeface="Segoe UI Black" panose="020B0A02040204020203" pitchFamily="34" charset="0"/>
                  <a:ea typeface="Segoe UI Black" panose="020B0A02040204020203" pitchFamily="34" charset="0"/>
                </a:rPr>
                <a:t>06 Dec</a:t>
              </a:r>
            </a:p>
            <a:p>
              <a:pPr algn="ctr">
                <a:lnSpc>
                  <a:spcPct val="100000"/>
                </a:lnSpc>
              </a:pPr>
              <a:r>
                <a:rPr lang="en-IN" sz="1000" dirty="0">
                  <a:latin typeface="Segoe UI Black" panose="020B0A02040204020203" pitchFamily="34" charset="0"/>
                  <a:ea typeface="Segoe UI Black" panose="020B0A02040204020203" pitchFamily="34" charset="0"/>
                </a:rPr>
                <a:t>Tuesday</a:t>
              </a:r>
            </a:p>
          </p:txBody>
        </p:sp>
        <p:sp>
          <p:nvSpPr>
            <p:cNvPr id="4463" name="Freeform: Shape 4462">
              <a:extLst>
                <a:ext uri="{FF2B5EF4-FFF2-40B4-BE49-F238E27FC236}">
                  <a16:creationId xmlns:a16="http://schemas.microsoft.com/office/drawing/2014/main" id="{DD1BB6F5-4EFF-8217-7510-F01ABDBF23D2}"/>
                </a:ext>
              </a:extLst>
            </p:cNvPr>
            <p:cNvSpPr/>
            <p:nvPr/>
          </p:nvSpPr>
          <p:spPr>
            <a:xfrm>
              <a:off x="3913209" y="4238183"/>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sp>
          <p:nvSpPr>
            <p:cNvPr id="4464" name="TextBox 4463">
              <a:extLst>
                <a:ext uri="{FF2B5EF4-FFF2-40B4-BE49-F238E27FC236}">
                  <a16:creationId xmlns:a16="http://schemas.microsoft.com/office/drawing/2014/main" id="{DE1FE6DE-1252-5861-8500-4EED06F5A736}"/>
                </a:ext>
              </a:extLst>
            </p:cNvPr>
            <p:cNvSpPr txBox="1"/>
            <p:nvPr/>
          </p:nvSpPr>
          <p:spPr>
            <a:xfrm>
              <a:off x="3991105" y="4247649"/>
              <a:ext cx="620684"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1H vs 2G</a:t>
              </a:r>
            </a:p>
          </p:txBody>
        </p:sp>
        <p:sp>
          <p:nvSpPr>
            <p:cNvPr id="4465" name="TextBox 4464">
              <a:extLst>
                <a:ext uri="{FF2B5EF4-FFF2-40B4-BE49-F238E27FC236}">
                  <a16:creationId xmlns:a16="http://schemas.microsoft.com/office/drawing/2014/main" id="{13ACE477-2E4B-C57E-CC1C-63E70A36A6F4}"/>
                </a:ext>
              </a:extLst>
            </p:cNvPr>
            <p:cNvSpPr txBox="1"/>
            <p:nvPr/>
          </p:nvSpPr>
          <p:spPr>
            <a:xfrm>
              <a:off x="4071255" y="4379649"/>
              <a:ext cx="460382"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466" name="Freeform: Shape 4465">
              <a:extLst>
                <a:ext uri="{FF2B5EF4-FFF2-40B4-BE49-F238E27FC236}">
                  <a16:creationId xmlns:a16="http://schemas.microsoft.com/office/drawing/2014/main" id="{BEEA0609-6822-204D-875D-BBAA493C2944}"/>
                </a:ext>
              </a:extLst>
            </p:cNvPr>
            <p:cNvSpPr/>
            <p:nvPr/>
          </p:nvSpPr>
          <p:spPr>
            <a:xfrm>
              <a:off x="3913209" y="5285715"/>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sp>
          <p:nvSpPr>
            <p:cNvPr id="4467" name="TextBox 4466">
              <a:extLst>
                <a:ext uri="{FF2B5EF4-FFF2-40B4-BE49-F238E27FC236}">
                  <a16:creationId xmlns:a16="http://schemas.microsoft.com/office/drawing/2014/main" id="{FD2D33AD-7450-FBA1-D2E7-CC369BC28FAC}"/>
                </a:ext>
              </a:extLst>
            </p:cNvPr>
            <p:cNvSpPr txBox="1"/>
            <p:nvPr/>
          </p:nvSpPr>
          <p:spPr>
            <a:xfrm>
              <a:off x="4014348" y="5295181"/>
              <a:ext cx="574196"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1F vs 2E</a:t>
              </a:r>
            </a:p>
          </p:txBody>
        </p:sp>
        <p:sp>
          <p:nvSpPr>
            <p:cNvPr id="4468" name="TextBox 4467">
              <a:extLst>
                <a:ext uri="{FF2B5EF4-FFF2-40B4-BE49-F238E27FC236}">
                  <a16:creationId xmlns:a16="http://schemas.microsoft.com/office/drawing/2014/main" id="{11FE5AAF-DA76-5DAD-32F1-7930A5300A15}"/>
                </a:ext>
              </a:extLst>
            </p:cNvPr>
            <p:cNvSpPr txBox="1"/>
            <p:nvPr/>
          </p:nvSpPr>
          <p:spPr>
            <a:xfrm>
              <a:off x="4076063" y="5427181"/>
              <a:ext cx="450764"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469" name="TextBox 4468">
              <a:extLst>
                <a:ext uri="{FF2B5EF4-FFF2-40B4-BE49-F238E27FC236}">
                  <a16:creationId xmlns:a16="http://schemas.microsoft.com/office/drawing/2014/main" id="{50300C69-97BA-41D5-EF63-E018574DACBE}"/>
                </a:ext>
              </a:extLst>
            </p:cNvPr>
            <p:cNvSpPr txBox="1"/>
            <p:nvPr/>
          </p:nvSpPr>
          <p:spPr>
            <a:xfrm>
              <a:off x="1528485" y="1268413"/>
              <a:ext cx="776473" cy="400110"/>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1000" dirty="0">
                  <a:latin typeface="Segoe UI Black" panose="020B0A02040204020203" pitchFamily="34" charset="0"/>
                  <a:ea typeface="Segoe UI Black" panose="020B0A02040204020203" pitchFamily="34" charset="0"/>
                </a:rPr>
                <a:t>03 Dec</a:t>
              </a:r>
            </a:p>
            <a:p>
              <a:pPr algn="ctr">
                <a:lnSpc>
                  <a:spcPct val="100000"/>
                </a:lnSpc>
              </a:pPr>
              <a:r>
                <a:rPr lang="en-IN" sz="1000" dirty="0">
                  <a:latin typeface="Segoe UI Black" panose="020B0A02040204020203" pitchFamily="34" charset="0"/>
                  <a:ea typeface="Segoe UI Black" panose="020B0A02040204020203" pitchFamily="34" charset="0"/>
                </a:rPr>
                <a:t>Saturday</a:t>
              </a:r>
            </a:p>
          </p:txBody>
        </p:sp>
        <p:sp>
          <p:nvSpPr>
            <p:cNvPr id="4470" name="Freeform: Shape 4469">
              <a:extLst>
                <a:ext uri="{FF2B5EF4-FFF2-40B4-BE49-F238E27FC236}">
                  <a16:creationId xmlns:a16="http://schemas.microsoft.com/office/drawing/2014/main" id="{F12994DD-F232-E84E-7CDF-C894A90EAC67}"/>
                </a:ext>
              </a:extLst>
            </p:cNvPr>
            <p:cNvSpPr/>
            <p:nvPr/>
          </p:nvSpPr>
          <p:spPr>
            <a:xfrm>
              <a:off x="1528484" y="2367597"/>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grpSp>
          <p:nvGrpSpPr>
            <p:cNvPr id="4471" name="Group 4470">
              <a:extLst>
                <a:ext uri="{FF2B5EF4-FFF2-40B4-BE49-F238E27FC236}">
                  <a16:creationId xmlns:a16="http://schemas.microsoft.com/office/drawing/2014/main" id="{FC124AFA-9EA0-2265-5938-7DE43D45DBE6}"/>
                </a:ext>
              </a:extLst>
            </p:cNvPr>
            <p:cNvGrpSpPr/>
            <p:nvPr/>
          </p:nvGrpSpPr>
          <p:grpSpPr>
            <a:xfrm>
              <a:off x="1611188" y="2377063"/>
              <a:ext cx="611066" cy="347444"/>
              <a:chOff x="1847914" y="1759463"/>
              <a:chExt cx="611066" cy="347444"/>
            </a:xfrm>
          </p:grpSpPr>
          <p:sp>
            <p:nvSpPr>
              <p:cNvPr id="4567" name="TextBox 4566">
                <a:extLst>
                  <a:ext uri="{FF2B5EF4-FFF2-40B4-BE49-F238E27FC236}">
                    <a16:creationId xmlns:a16="http://schemas.microsoft.com/office/drawing/2014/main" id="{1F3A9910-15DA-F5DF-8D9B-1DECC9A098B7}"/>
                  </a:ext>
                </a:extLst>
              </p:cNvPr>
              <p:cNvSpPr txBox="1"/>
              <p:nvPr/>
            </p:nvSpPr>
            <p:spPr>
              <a:xfrm>
                <a:off x="1847914" y="1759463"/>
                <a:ext cx="611066"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1A vs 2B</a:t>
                </a:r>
              </a:p>
            </p:txBody>
          </p:sp>
          <p:sp>
            <p:nvSpPr>
              <p:cNvPr id="4568" name="TextBox 4567">
                <a:extLst>
                  <a:ext uri="{FF2B5EF4-FFF2-40B4-BE49-F238E27FC236}">
                    <a16:creationId xmlns:a16="http://schemas.microsoft.com/office/drawing/2014/main" id="{C9AE3EC6-1574-4D33-380B-1FAC08508FC2}"/>
                  </a:ext>
                </a:extLst>
              </p:cNvPr>
              <p:cNvSpPr txBox="1"/>
              <p:nvPr/>
            </p:nvSpPr>
            <p:spPr>
              <a:xfrm>
                <a:off x="1928067" y="1891463"/>
                <a:ext cx="450764"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grpSp>
        <p:sp>
          <p:nvSpPr>
            <p:cNvPr id="4472" name="Freeform: Shape 4471">
              <a:extLst>
                <a:ext uri="{FF2B5EF4-FFF2-40B4-BE49-F238E27FC236}">
                  <a16:creationId xmlns:a16="http://schemas.microsoft.com/office/drawing/2014/main" id="{3738BDB8-0ED5-6B62-9B50-4EAD508E8159}"/>
                </a:ext>
              </a:extLst>
            </p:cNvPr>
            <p:cNvSpPr/>
            <p:nvPr/>
          </p:nvSpPr>
          <p:spPr>
            <a:xfrm>
              <a:off x="1528484" y="3675945"/>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grpSp>
          <p:nvGrpSpPr>
            <p:cNvPr id="4473" name="Group 4472">
              <a:extLst>
                <a:ext uri="{FF2B5EF4-FFF2-40B4-BE49-F238E27FC236}">
                  <a16:creationId xmlns:a16="http://schemas.microsoft.com/office/drawing/2014/main" id="{C4448C9D-0FC6-7EA8-B329-8B2DC21B3A04}"/>
                </a:ext>
              </a:extLst>
            </p:cNvPr>
            <p:cNvGrpSpPr/>
            <p:nvPr/>
          </p:nvGrpSpPr>
          <p:grpSpPr>
            <a:xfrm>
              <a:off x="1615197" y="3685411"/>
              <a:ext cx="603050" cy="347444"/>
              <a:chOff x="1851924" y="1759463"/>
              <a:chExt cx="603050" cy="347444"/>
            </a:xfrm>
          </p:grpSpPr>
          <p:sp>
            <p:nvSpPr>
              <p:cNvPr id="4565" name="TextBox 4564">
                <a:extLst>
                  <a:ext uri="{FF2B5EF4-FFF2-40B4-BE49-F238E27FC236}">
                    <a16:creationId xmlns:a16="http://schemas.microsoft.com/office/drawing/2014/main" id="{70C36E68-8084-CAF0-48F3-1DB6A6F8E462}"/>
                  </a:ext>
                </a:extLst>
              </p:cNvPr>
              <p:cNvSpPr txBox="1"/>
              <p:nvPr/>
            </p:nvSpPr>
            <p:spPr>
              <a:xfrm>
                <a:off x="1851924" y="1759463"/>
                <a:ext cx="603050"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1C vs 2D</a:t>
                </a:r>
              </a:p>
            </p:txBody>
          </p:sp>
          <p:sp>
            <p:nvSpPr>
              <p:cNvPr id="4566" name="TextBox 4565">
                <a:extLst>
                  <a:ext uri="{FF2B5EF4-FFF2-40B4-BE49-F238E27FC236}">
                    <a16:creationId xmlns:a16="http://schemas.microsoft.com/office/drawing/2014/main" id="{49BEF9B6-4354-8D8D-8B8E-5FA6D38B5CD7}"/>
                  </a:ext>
                </a:extLst>
              </p:cNvPr>
              <p:cNvSpPr txBox="1"/>
              <p:nvPr/>
            </p:nvSpPr>
            <p:spPr>
              <a:xfrm>
                <a:off x="1923256" y="1891463"/>
                <a:ext cx="460382"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grpSp>
        <p:sp>
          <p:nvSpPr>
            <p:cNvPr id="4474" name="Freeform: Shape 4473">
              <a:extLst>
                <a:ext uri="{FF2B5EF4-FFF2-40B4-BE49-F238E27FC236}">
                  <a16:creationId xmlns:a16="http://schemas.microsoft.com/office/drawing/2014/main" id="{5AF35F63-F855-A77E-BDC9-6F7EEE82210E}"/>
                </a:ext>
              </a:extLst>
            </p:cNvPr>
            <p:cNvSpPr/>
            <p:nvPr/>
          </p:nvSpPr>
          <p:spPr>
            <a:xfrm>
              <a:off x="3104069" y="4723477"/>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sp>
          <p:nvSpPr>
            <p:cNvPr id="4475" name="TextBox 4474">
              <a:extLst>
                <a:ext uri="{FF2B5EF4-FFF2-40B4-BE49-F238E27FC236}">
                  <a16:creationId xmlns:a16="http://schemas.microsoft.com/office/drawing/2014/main" id="{C3184B86-4CC1-AD22-5A81-7852389956C6}"/>
                </a:ext>
              </a:extLst>
            </p:cNvPr>
            <p:cNvSpPr txBox="1"/>
            <p:nvPr/>
          </p:nvSpPr>
          <p:spPr>
            <a:xfrm>
              <a:off x="3181965" y="4732943"/>
              <a:ext cx="620684"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1G vs 2H</a:t>
              </a:r>
            </a:p>
          </p:txBody>
        </p:sp>
        <p:sp>
          <p:nvSpPr>
            <p:cNvPr id="4476" name="TextBox 4475">
              <a:extLst>
                <a:ext uri="{FF2B5EF4-FFF2-40B4-BE49-F238E27FC236}">
                  <a16:creationId xmlns:a16="http://schemas.microsoft.com/office/drawing/2014/main" id="{9AF88E72-696F-1A16-746D-65835C0BAD34}"/>
                </a:ext>
              </a:extLst>
            </p:cNvPr>
            <p:cNvSpPr txBox="1"/>
            <p:nvPr/>
          </p:nvSpPr>
          <p:spPr>
            <a:xfrm>
              <a:off x="3262117" y="4864943"/>
              <a:ext cx="460382"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477" name="Freeform: Shape 4476">
              <a:extLst>
                <a:ext uri="{FF2B5EF4-FFF2-40B4-BE49-F238E27FC236}">
                  <a16:creationId xmlns:a16="http://schemas.microsoft.com/office/drawing/2014/main" id="{2A9F297D-7831-2D19-C27F-2CB867EAB92C}"/>
                </a:ext>
              </a:extLst>
            </p:cNvPr>
            <p:cNvSpPr/>
            <p:nvPr/>
          </p:nvSpPr>
          <p:spPr>
            <a:xfrm>
              <a:off x="3104069" y="5847953"/>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sp>
          <p:nvSpPr>
            <p:cNvPr id="4478" name="TextBox 4477">
              <a:extLst>
                <a:ext uri="{FF2B5EF4-FFF2-40B4-BE49-F238E27FC236}">
                  <a16:creationId xmlns:a16="http://schemas.microsoft.com/office/drawing/2014/main" id="{137E9F8D-4215-2F84-044C-0FADDD163462}"/>
                </a:ext>
              </a:extLst>
            </p:cNvPr>
            <p:cNvSpPr txBox="1"/>
            <p:nvPr/>
          </p:nvSpPr>
          <p:spPr>
            <a:xfrm>
              <a:off x="3205208" y="5857419"/>
              <a:ext cx="574196"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1E vs 2F</a:t>
              </a:r>
            </a:p>
          </p:txBody>
        </p:sp>
        <p:sp>
          <p:nvSpPr>
            <p:cNvPr id="4479" name="TextBox 4478">
              <a:extLst>
                <a:ext uri="{FF2B5EF4-FFF2-40B4-BE49-F238E27FC236}">
                  <a16:creationId xmlns:a16="http://schemas.microsoft.com/office/drawing/2014/main" id="{05C4BD50-CA3B-94A8-53BB-84D06C374A1D}"/>
                </a:ext>
              </a:extLst>
            </p:cNvPr>
            <p:cNvSpPr txBox="1"/>
            <p:nvPr/>
          </p:nvSpPr>
          <p:spPr>
            <a:xfrm>
              <a:off x="3266925" y="5989419"/>
              <a:ext cx="450764"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480" name="TextBox 4479">
              <a:extLst>
                <a:ext uri="{FF2B5EF4-FFF2-40B4-BE49-F238E27FC236}">
                  <a16:creationId xmlns:a16="http://schemas.microsoft.com/office/drawing/2014/main" id="{9F3BA52A-9255-B23E-B773-947C1A7FC70F}"/>
                </a:ext>
              </a:extLst>
            </p:cNvPr>
            <p:cNvSpPr txBox="1"/>
            <p:nvPr/>
          </p:nvSpPr>
          <p:spPr>
            <a:xfrm>
              <a:off x="3061374" y="1268413"/>
              <a:ext cx="861864" cy="400110"/>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1000" dirty="0">
                  <a:latin typeface="Segoe UI Black" panose="020B0A02040204020203" pitchFamily="34" charset="0"/>
                  <a:ea typeface="Segoe UI Black" panose="020B0A02040204020203" pitchFamily="34" charset="0"/>
                </a:rPr>
                <a:t>05 Dec</a:t>
              </a:r>
            </a:p>
            <a:p>
              <a:pPr algn="ctr">
                <a:lnSpc>
                  <a:spcPct val="100000"/>
                </a:lnSpc>
              </a:pPr>
              <a:r>
                <a:rPr lang="en-IN" sz="1000" dirty="0">
                  <a:latin typeface="Segoe UI Black" panose="020B0A02040204020203" pitchFamily="34" charset="0"/>
                  <a:ea typeface="Segoe UI Black" panose="020B0A02040204020203" pitchFamily="34" charset="0"/>
                </a:rPr>
                <a:t>Monday</a:t>
              </a:r>
            </a:p>
          </p:txBody>
        </p:sp>
        <p:sp>
          <p:nvSpPr>
            <p:cNvPr id="4481" name="TextBox 4480">
              <a:extLst>
                <a:ext uri="{FF2B5EF4-FFF2-40B4-BE49-F238E27FC236}">
                  <a16:creationId xmlns:a16="http://schemas.microsoft.com/office/drawing/2014/main" id="{0D327CB7-5F8F-A9A6-27F4-32A292E05D01}"/>
                </a:ext>
              </a:extLst>
            </p:cNvPr>
            <p:cNvSpPr txBox="1"/>
            <p:nvPr/>
          </p:nvSpPr>
          <p:spPr>
            <a:xfrm>
              <a:off x="2294930" y="1268413"/>
              <a:ext cx="776473" cy="400110"/>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1000" dirty="0">
                  <a:latin typeface="Segoe UI Black" panose="020B0A02040204020203" pitchFamily="34" charset="0"/>
                  <a:ea typeface="Segoe UI Black" panose="020B0A02040204020203" pitchFamily="34" charset="0"/>
                </a:rPr>
                <a:t>04 Dec</a:t>
              </a:r>
            </a:p>
            <a:p>
              <a:pPr algn="ctr">
                <a:lnSpc>
                  <a:spcPct val="100000"/>
                </a:lnSpc>
              </a:pPr>
              <a:r>
                <a:rPr lang="en-IN" sz="1000" dirty="0">
                  <a:latin typeface="Segoe UI Black" panose="020B0A02040204020203" pitchFamily="34" charset="0"/>
                  <a:ea typeface="Segoe UI Black" panose="020B0A02040204020203" pitchFamily="34" charset="0"/>
                </a:rPr>
                <a:t>Sunday</a:t>
              </a:r>
            </a:p>
          </p:txBody>
        </p:sp>
        <p:sp>
          <p:nvSpPr>
            <p:cNvPr id="4482" name="Freeform: Shape 4481">
              <a:extLst>
                <a:ext uri="{FF2B5EF4-FFF2-40B4-BE49-F238E27FC236}">
                  <a16:creationId xmlns:a16="http://schemas.microsoft.com/office/drawing/2014/main" id="{580E29C3-E9F7-8962-2136-6E79C03D25BD}"/>
                </a:ext>
              </a:extLst>
            </p:cNvPr>
            <p:cNvSpPr/>
            <p:nvPr/>
          </p:nvSpPr>
          <p:spPr>
            <a:xfrm>
              <a:off x="2294929" y="1805359"/>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dirty="0">
                <a:latin typeface="Segoe UI Black" panose="020B0A02040204020203" pitchFamily="34" charset="0"/>
                <a:ea typeface="Segoe UI Black" panose="020B0A02040204020203" pitchFamily="34" charset="0"/>
              </a:endParaRPr>
            </a:p>
          </p:txBody>
        </p:sp>
        <p:grpSp>
          <p:nvGrpSpPr>
            <p:cNvPr id="4483" name="Group 4482">
              <a:extLst>
                <a:ext uri="{FF2B5EF4-FFF2-40B4-BE49-F238E27FC236}">
                  <a16:creationId xmlns:a16="http://schemas.microsoft.com/office/drawing/2014/main" id="{268CD68E-DBB1-C7CD-C6DB-9ED3F51CCBFE}"/>
                </a:ext>
              </a:extLst>
            </p:cNvPr>
            <p:cNvGrpSpPr/>
            <p:nvPr/>
          </p:nvGrpSpPr>
          <p:grpSpPr>
            <a:xfrm>
              <a:off x="2377633" y="1814825"/>
              <a:ext cx="611066" cy="347444"/>
              <a:chOff x="1847915" y="1759463"/>
              <a:chExt cx="611066" cy="347444"/>
            </a:xfrm>
          </p:grpSpPr>
          <p:sp>
            <p:nvSpPr>
              <p:cNvPr id="4563" name="TextBox 4562">
                <a:extLst>
                  <a:ext uri="{FF2B5EF4-FFF2-40B4-BE49-F238E27FC236}">
                    <a16:creationId xmlns:a16="http://schemas.microsoft.com/office/drawing/2014/main" id="{BDCBB565-6402-6C5B-1DF9-D98972C5A601}"/>
                  </a:ext>
                </a:extLst>
              </p:cNvPr>
              <p:cNvSpPr txBox="1"/>
              <p:nvPr/>
            </p:nvSpPr>
            <p:spPr>
              <a:xfrm>
                <a:off x="1847915" y="1759463"/>
                <a:ext cx="611066"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1B vs 2A</a:t>
                </a:r>
              </a:p>
            </p:txBody>
          </p:sp>
          <p:sp>
            <p:nvSpPr>
              <p:cNvPr id="4564" name="TextBox 4563">
                <a:extLst>
                  <a:ext uri="{FF2B5EF4-FFF2-40B4-BE49-F238E27FC236}">
                    <a16:creationId xmlns:a16="http://schemas.microsoft.com/office/drawing/2014/main" id="{936668AB-7431-D05C-C0F7-A8B3343B37D4}"/>
                  </a:ext>
                </a:extLst>
              </p:cNvPr>
              <p:cNvSpPr txBox="1"/>
              <p:nvPr/>
            </p:nvSpPr>
            <p:spPr>
              <a:xfrm>
                <a:off x="1923257" y="1891463"/>
                <a:ext cx="460382"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grpSp>
        <p:sp>
          <p:nvSpPr>
            <p:cNvPr id="4484" name="Freeform: Shape 4483">
              <a:extLst>
                <a:ext uri="{FF2B5EF4-FFF2-40B4-BE49-F238E27FC236}">
                  <a16:creationId xmlns:a16="http://schemas.microsoft.com/office/drawing/2014/main" id="{387F199D-368F-E803-AA4F-16813169E966}"/>
                </a:ext>
              </a:extLst>
            </p:cNvPr>
            <p:cNvSpPr/>
            <p:nvPr/>
          </p:nvSpPr>
          <p:spPr>
            <a:xfrm>
              <a:off x="2294929" y="3006779"/>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grpSp>
          <p:nvGrpSpPr>
            <p:cNvPr id="4485" name="Group 4484">
              <a:extLst>
                <a:ext uri="{FF2B5EF4-FFF2-40B4-BE49-F238E27FC236}">
                  <a16:creationId xmlns:a16="http://schemas.microsoft.com/office/drawing/2014/main" id="{03C5CFE3-621B-E77D-ED63-0318FDE1BD0B}"/>
                </a:ext>
              </a:extLst>
            </p:cNvPr>
            <p:cNvGrpSpPr/>
            <p:nvPr/>
          </p:nvGrpSpPr>
          <p:grpSpPr>
            <a:xfrm>
              <a:off x="2381642" y="3016245"/>
              <a:ext cx="603050" cy="347444"/>
              <a:chOff x="3409787" y="3025242"/>
              <a:chExt cx="603050" cy="347444"/>
            </a:xfrm>
          </p:grpSpPr>
          <p:sp>
            <p:nvSpPr>
              <p:cNvPr id="4561" name="TextBox 4560">
                <a:extLst>
                  <a:ext uri="{FF2B5EF4-FFF2-40B4-BE49-F238E27FC236}">
                    <a16:creationId xmlns:a16="http://schemas.microsoft.com/office/drawing/2014/main" id="{8ECB3585-97FB-6546-EDAD-37EF73DDD48D}"/>
                  </a:ext>
                </a:extLst>
              </p:cNvPr>
              <p:cNvSpPr txBox="1"/>
              <p:nvPr/>
            </p:nvSpPr>
            <p:spPr>
              <a:xfrm>
                <a:off x="3409787" y="3025242"/>
                <a:ext cx="603050"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1D vs 2C</a:t>
                </a:r>
              </a:p>
            </p:txBody>
          </p:sp>
          <p:sp>
            <p:nvSpPr>
              <p:cNvPr id="4562" name="TextBox 4561">
                <a:extLst>
                  <a:ext uri="{FF2B5EF4-FFF2-40B4-BE49-F238E27FC236}">
                    <a16:creationId xmlns:a16="http://schemas.microsoft.com/office/drawing/2014/main" id="{65BD9140-25C4-02C8-28B4-A396D15EE528}"/>
                  </a:ext>
                </a:extLst>
              </p:cNvPr>
              <p:cNvSpPr txBox="1"/>
              <p:nvPr/>
            </p:nvSpPr>
            <p:spPr>
              <a:xfrm>
                <a:off x="3485932" y="3157242"/>
                <a:ext cx="450764"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grpSp>
        <p:sp>
          <p:nvSpPr>
            <p:cNvPr id="4486" name="Freeform: Shape 4485">
              <a:extLst>
                <a:ext uri="{FF2B5EF4-FFF2-40B4-BE49-F238E27FC236}">
                  <a16:creationId xmlns:a16="http://schemas.microsoft.com/office/drawing/2014/main" id="{4ADFD87F-5A06-95C6-37DB-B3D4B7750633}"/>
                </a:ext>
              </a:extLst>
            </p:cNvPr>
            <p:cNvSpPr/>
            <p:nvPr/>
          </p:nvSpPr>
          <p:spPr>
            <a:xfrm>
              <a:off x="5298867" y="4238183"/>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sp>
          <p:nvSpPr>
            <p:cNvPr id="4487" name="TextBox 4486">
              <a:extLst>
                <a:ext uri="{FF2B5EF4-FFF2-40B4-BE49-F238E27FC236}">
                  <a16:creationId xmlns:a16="http://schemas.microsoft.com/office/drawing/2014/main" id="{3D93D2E8-8210-66AE-7934-A585BCC31B6D}"/>
                </a:ext>
              </a:extLst>
            </p:cNvPr>
            <p:cNvSpPr txBox="1"/>
            <p:nvPr/>
          </p:nvSpPr>
          <p:spPr>
            <a:xfrm>
              <a:off x="5279781" y="4247649"/>
              <a:ext cx="814647"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W49 vs W50</a:t>
              </a:r>
            </a:p>
          </p:txBody>
        </p:sp>
        <p:sp>
          <p:nvSpPr>
            <p:cNvPr id="4488" name="TextBox 4487">
              <a:extLst>
                <a:ext uri="{FF2B5EF4-FFF2-40B4-BE49-F238E27FC236}">
                  <a16:creationId xmlns:a16="http://schemas.microsoft.com/office/drawing/2014/main" id="{815A979B-71CC-C7FB-ADFB-A0696DA4CE84}"/>
                </a:ext>
              </a:extLst>
            </p:cNvPr>
            <p:cNvSpPr txBox="1"/>
            <p:nvPr/>
          </p:nvSpPr>
          <p:spPr>
            <a:xfrm>
              <a:off x="5456911" y="4379649"/>
              <a:ext cx="460382"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489" name="Freeform: Shape 4488">
              <a:extLst>
                <a:ext uri="{FF2B5EF4-FFF2-40B4-BE49-F238E27FC236}">
                  <a16:creationId xmlns:a16="http://schemas.microsoft.com/office/drawing/2014/main" id="{FC5CF95A-846E-C0B4-9A30-C2D3BDCDB7F6}"/>
                </a:ext>
              </a:extLst>
            </p:cNvPr>
            <p:cNvSpPr/>
            <p:nvPr/>
          </p:nvSpPr>
          <p:spPr>
            <a:xfrm>
              <a:off x="5298867" y="5285715"/>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sp>
          <p:nvSpPr>
            <p:cNvPr id="4490" name="TextBox 4489">
              <a:extLst>
                <a:ext uri="{FF2B5EF4-FFF2-40B4-BE49-F238E27FC236}">
                  <a16:creationId xmlns:a16="http://schemas.microsoft.com/office/drawing/2014/main" id="{394E047D-2980-45D0-B53D-AF4A3B6CE360}"/>
                </a:ext>
              </a:extLst>
            </p:cNvPr>
            <p:cNvSpPr txBox="1"/>
            <p:nvPr/>
          </p:nvSpPr>
          <p:spPr>
            <a:xfrm>
              <a:off x="5279781" y="5295181"/>
              <a:ext cx="814647"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W53 vs W54</a:t>
              </a:r>
            </a:p>
          </p:txBody>
        </p:sp>
        <p:sp>
          <p:nvSpPr>
            <p:cNvPr id="4491" name="TextBox 4490">
              <a:extLst>
                <a:ext uri="{FF2B5EF4-FFF2-40B4-BE49-F238E27FC236}">
                  <a16:creationId xmlns:a16="http://schemas.microsoft.com/office/drawing/2014/main" id="{52B925EE-F661-D606-429C-5EF244083B8B}"/>
                </a:ext>
              </a:extLst>
            </p:cNvPr>
            <p:cNvSpPr txBox="1"/>
            <p:nvPr/>
          </p:nvSpPr>
          <p:spPr>
            <a:xfrm>
              <a:off x="5461718" y="5427181"/>
              <a:ext cx="450764"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492" name="TextBox 4491">
              <a:extLst>
                <a:ext uri="{FF2B5EF4-FFF2-40B4-BE49-F238E27FC236}">
                  <a16:creationId xmlns:a16="http://schemas.microsoft.com/office/drawing/2014/main" id="{4DA62D37-B444-88F5-0CB5-057A1067BC8F}"/>
                </a:ext>
              </a:extLst>
            </p:cNvPr>
            <p:cNvSpPr txBox="1"/>
            <p:nvPr/>
          </p:nvSpPr>
          <p:spPr>
            <a:xfrm>
              <a:off x="5256176" y="1268413"/>
              <a:ext cx="861856" cy="400110"/>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1000" dirty="0">
                  <a:latin typeface="Segoe UI Black" panose="020B0A02040204020203" pitchFamily="34" charset="0"/>
                  <a:ea typeface="Segoe UI Black" panose="020B0A02040204020203" pitchFamily="34" charset="0"/>
                </a:rPr>
                <a:t>09 Dec</a:t>
              </a:r>
            </a:p>
            <a:p>
              <a:pPr algn="ctr">
                <a:lnSpc>
                  <a:spcPct val="100000"/>
                </a:lnSpc>
              </a:pPr>
              <a:r>
                <a:rPr lang="en-IN" sz="1000" dirty="0">
                  <a:latin typeface="Segoe UI Black" panose="020B0A02040204020203" pitchFamily="34" charset="0"/>
                  <a:ea typeface="Segoe UI Black" panose="020B0A02040204020203" pitchFamily="34" charset="0"/>
                </a:rPr>
                <a:t>Friday</a:t>
              </a:r>
            </a:p>
          </p:txBody>
        </p:sp>
        <p:sp>
          <p:nvSpPr>
            <p:cNvPr id="4493" name="TextBox 4492">
              <a:extLst>
                <a:ext uri="{FF2B5EF4-FFF2-40B4-BE49-F238E27FC236}">
                  <a16:creationId xmlns:a16="http://schemas.microsoft.com/office/drawing/2014/main" id="{A442A955-0F04-C434-D15A-86B648B9C128}"/>
                </a:ext>
              </a:extLst>
            </p:cNvPr>
            <p:cNvSpPr txBox="1"/>
            <p:nvPr/>
          </p:nvSpPr>
          <p:spPr>
            <a:xfrm>
              <a:off x="6108004" y="1268413"/>
              <a:ext cx="776473" cy="400110"/>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1000" dirty="0">
                  <a:latin typeface="Segoe UI Black" panose="020B0A02040204020203" pitchFamily="34" charset="0"/>
                  <a:ea typeface="Segoe UI Black" panose="020B0A02040204020203" pitchFamily="34" charset="0"/>
                </a:rPr>
                <a:t>10 Dec</a:t>
              </a:r>
            </a:p>
            <a:p>
              <a:pPr algn="ctr">
                <a:lnSpc>
                  <a:spcPct val="100000"/>
                </a:lnSpc>
              </a:pPr>
              <a:r>
                <a:rPr lang="en-IN" sz="1000" dirty="0">
                  <a:latin typeface="Segoe UI Black" panose="020B0A02040204020203" pitchFamily="34" charset="0"/>
                  <a:ea typeface="Segoe UI Black" panose="020B0A02040204020203" pitchFamily="34" charset="0"/>
                </a:rPr>
                <a:t>Saturday</a:t>
              </a:r>
            </a:p>
          </p:txBody>
        </p:sp>
        <p:sp>
          <p:nvSpPr>
            <p:cNvPr id="4494" name="Freeform: Shape 4493">
              <a:extLst>
                <a:ext uri="{FF2B5EF4-FFF2-40B4-BE49-F238E27FC236}">
                  <a16:creationId xmlns:a16="http://schemas.microsoft.com/office/drawing/2014/main" id="{C659F7DE-1215-C338-D6F4-A9D41909D1AC}"/>
                </a:ext>
              </a:extLst>
            </p:cNvPr>
            <p:cNvSpPr/>
            <p:nvPr/>
          </p:nvSpPr>
          <p:spPr>
            <a:xfrm>
              <a:off x="6108003" y="1805359"/>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dirty="0">
                <a:latin typeface="Segoe UI Black" panose="020B0A02040204020203" pitchFamily="34" charset="0"/>
                <a:ea typeface="Segoe UI Black" panose="020B0A02040204020203" pitchFamily="34" charset="0"/>
              </a:endParaRPr>
            </a:p>
          </p:txBody>
        </p:sp>
        <p:sp>
          <p:nvSpPr>
            <p:cNvPr id="4495" name="TextBox 4494">
              <a:extLst>
                <a:ext uri="{FF2B5EF4-FFF2-40B4-BE49-F238E27FC236}">
                  <a16:creationId xmlns:a16="http://schemas.microsoft.com/office/drawing/2014/main" id="{B663B6F7-B5C0-645E-47D9-A78EF84711ED}"/>
                </a:ext>
              </a:extLst>
            </p:cNvPr>
            <p:cNvSpPr txBox="1"/>
            <p:nvPr/>
          </p:nvSpPr>
          <p:spPr>
            <a:xfrm>
              <a:off x="6096131" y="1814825"/>
              <a:ext cx="800220"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W51 vs W52</a:t>
              </a:r>
            </a:p>
          </p:txBody>
        </p:sp>
        <p:sp>
          <p:nvSpPr>
            <p:cNvPr id="4496" name="TextBox 4495">
              <a:extLst>
                <a:ext uri="{FF2B5EF4-FFF2-40B4-BE49-F238E27FC236}">
                  <a16:creationId xmlns:a16="http://schemas.microsoft.com/office/drawing/2014/main" id="{260CB20E-1993-8072-208F-099C2069395C}"/>
                </a:ext>
              </a:extLst>
            </p:cNvPr>
            <p:cNvSpPr txBox="1"/>
            <p:nvPr/>
          </p:nvSpPr>
          <p:spPr>
            <a:xfrm>
              <a:off x="6266047" y="1946825"/>
              <a:ext cx="460382"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497" name="Freeform: Shape 4496">
              <a:extLst>
                <a:ext uri="{FF2B5EF4-FFF2-40B4-BE49-F238E27FC236}">
                  <a16:creationId xmlns:a16="http://schemas.microsoft.com/office/drawing/2014/main" id="{E4C38BCD-64F9-5AE6-B3D7-5D67EA664F3B}"/>
                </a:ext>
              </a:extLst>
            </p:cNvPr>
            <p:cNvSpPr/>
            <p:nvPr/>
          </p:nvSpPr>
          <p:spPr>
            <a:xfrm>
              <a:off x="6108003" y="3006779"/>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sp>
          <p:nvSpPr>
            <p:cNvPr id="4498" name="TextBox 4497">
              <a:extLst>
                <a:ext uri="{FF2B5EF4-FFF2-40B4-BE49-F238E27FC236}">
                  <a16:creationId xmlns:a16="http://schemas.microsoft.com/office/drawing/2014/main" id="{83A76491-CB88-5B0C-2F94-DF9ED71ABE4B}"/>
                </a:ext>
              </a:extLst>
            </p:cNvPr>
            <p:cNvSpPr txBox="1"/>
            <p:nvPr/>
          </p:nvSpPr>
          <p:spPr>
            <a:xfrm>
              <a:off x="6090520" y="3016245"/>
              <a:ext cx="811441"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W55 vs W56</a:t>
              </a:r>
            </a:p>
          </p:txBody>
        </p:sp>
        <p:sp>
          <p:nvSpPr>
            <p:cNvPr id="4499" name="TextBox 4498">
              <a:extLst>
                <a:ext uri="{FF2B5EF4-FFF2-40B4-BE49-F238E27FC236}">
                  <a16:creationId xmlns:a16="http://schemas.microsoft.com/office/drawing/2014/main" id="{FF755620-98E6-CD31-1EE7-1090F17ED596}"/>
                </a:ext>
              </a:extLst>
            </p:cNvPr>
            <p:cNvSpPr txBox="1"/>
            <p:nvPr/>
          </p:nvSpPr>
          <p:spPr>
            <a:xfrm>
              <a:off x="6270857" y="3148245"/>
              <a:ext cx="450764"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500" name="Freeform: Shape 4499">
              <a:extLst>
                <a:ext uri="{FF2B5EF4-FFF2-40B4-BE49-F238E27FC236}">
                  <a16:creationId xmlns:a16="http://schemas.microsoft.com/office/drawing/2014/main" id="{3D7C9584-4C17-D9C9-1FF2-F897ADD19E67}"/>
                </a:ext>
              </a:extLst>
            </p:cNvPr>
            <p:cNvSpPr/>
            <p:nvPr/>
          </p:nvSpPr>
          <p:spPr>
            <a:xfrm>
              <a:off x="7490447" y="4238183"/>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sp>
          <p:nvSpPr>
            <p:cNvPr id="4501" name="TextBox 4500">
              <a:extLst>
                <a:ext uri="{FF2B5EF4-FFF2-40B4-BE49-F238E27FC236}">
                  <a16:creationId xmlns:a16="http://schemas.microsoft.com/office/drawing/2014/main" id="{AAC935DE-63D0-8F43-6E7B-27712B6CAD71}"/>
                </a:ext>
              </a:extLst>
            </p:cNvPr>
            <p:cNvSpPr txBox="1"/>
            <p:nvPr/>
          </p:nvSpPr>
          <p:spPr>
            <a:xfrm>
              <a:off x="7472964" y="4247649"/>
              <a:ext cx="811441"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W57 vs W58</a:t>
              </a:r>
            </a:p>
          </p:txBody>
        </p:sp>
        <p:sp>
          <p:nvSpPr>
            <p:cNvPr id="4502" name="TextBox 4501">
              <a:extLst>
                <a:ext uri="{FF2B5EF4-FFF2-40B4-BE49-F238E27FC236}">
                  <a16:creationId xmlns:a16="http://schemas.microsoft.com/office/drawing/2014/main" id="{657AA17B-E53C-10AE-C315-B16AEDC32486}"/>
                </a:ext>
              </a:extLst>
            </p:cNvPr>
            <p:cNvSpPr txBox="1"/>
            <p:nvPr/>
          </p:nvSpPr>
          <p:spPr>
            <a:xfrm>
              <a:off x="7648491" y="4379649"/>
              <a:ext cx="460382"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503" name="TextBox 4502">
              <a:extLst>
                <a:ext uri="{FF2B5EF4-FFF2-40B4-BE49-F238E27FC236}">
                  <a16:creationId xmlns:a16="http://schemas.microsoft.com/office/drawing/2014/main" id="{2C0541FF-B1B0-DB79-37EA-3308C1DDEF6B}"/>
                </a:ext>
              </a:extLst>
            </p:cNvPr>
            <p:cNvSpPr txBox="1"/>
            <p:nvPr/>
          </p:nvSpPr>
          <p:spPr>
            <a:xfrm>
              <a:off x="7490448" y="1268413"/>
              <a:ext cx="776473" cy="400110"/>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1000" dirty="0">
                  <a:latin typeface="Segoe UI Black" panose="020B0A02040204020203" pitchFamily="34" charset="0"/>
                  <a:ea typeface="Segoe UI Black" panose="020B0A02040204020203" pitchFamily="34" charset="0"/>
                </a:rPr>
                <a:t>13 Dec</a:t>
              </a:r>
            </a:p>
            <a:p>
              <a:pPr algn="ctr">
                <a:lnSpc>
                  <a:spcPct val="100000"/>
                </a:lnSpc>
              </a:pPr>
              <a:r>
                <a:rPr lang="en-IN" sz="1000" dirty="0">
                  <a:latin typeface="Segoe UI Black" panose="020B0A02040204020203" pitchFamily="34" charset="0"/>
                  <a:ea typeface="Segoe UI Black" panose="020B0A02040204020203" pitchFamily="34" charset="0"/>
                </a:rPr>
                <a:t>Tuesday</a:t>
              </a:r>
            </a:p>
          </p:txBody>
        </p:sp>
        <p:sp>
          <p:nvSpPr>
            <p:cNvPr id="4504" name="TextBox 4503">
              <a:extLst>
                <a:ext uri="{FF2B5EF4-FFF2-40B4-BE49-F238E27FC236}">
                  <a16:creationId xmlns:a16="http://schemas.microsoft.com/office/drawing/2014/main" id="{18BC729A-47FD-E8F8-B91B-220685916A95}"/>
                </a:ext>
              </a:extLst>
            </p:cNvPr>
            <p:cNvSpPr txBox="1"/>
            <p:nvPr/>
          </p:nvSpPr>
          <p:spPr>
            <a:xfrm>
              <a:off x="8256892" y="1268413"/>
              <a:ext cx="933802" cy="400110"/>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1000" dirty="0">
                  <a:latin typeface="Segoe UI Black" panose="020B0A02040204020203" pitchFamily="34" charset="0"/>
                  <a:ea typeface="Segoe UI Black" panose="020B0A02040204020203" pitchFamily="34" charset="0"/>
                </a:rPr>
                <a:t>14 Dec</a:t>
              </a:r>
            </a:p>
            <a:p>
              <a:pPr algn="ctr">
                <a:lnSpc>
                  <a:spcPct val="100000"/>
                </a:lnSpc>
              </a:pPr>
              <a:r>
                <a:rPr lang="en-IN" sz="1000" dirty="0">
                  <a:latin typeface="Segoe UI Black" panose="020B0A02040204020203" pitchFamily="34" charset="0"/>
                  <a:ea typeface="Segoe UI Black" panose="020B0A02040204020203" pitchFamily="34" charset="0"/>
                </a:rPr>
                <a:t>Wednesday</a:t>
              </a:r>
            </a:p>
          </p:txBody>
        </p:sp>
        <p:sp>
          <p:nvSpPr>
            <p:cNvPr id="4505" name="Freeform: Shape 4504">
              <a:extLst>
                <a:ext uri="{FF2B5EF4-FFF2-40B4-BE49-F238E27FC236}">
                  <a16:creationId xmlns:a16="http://schemas.microsoft.com/office/drawing/2014/main" id="{1B468549-F607-1694-1124-B7E05C82C5F3}"/>
                </a:ext>
              </a:extLst>
            </p:cNvPr>
            <p:cNvSpPr/>
            <p:nvPr/>
          </p:nvSpPr>
          <p:spPr>
            <a:xfrm>
              <a:off x="8335556" y="1805359"/>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dirty="0">
                <a:latin typeface="Segoe UI Black" panose="020B0A02040204020203" pitchFamily="34" charset="0"/>
                <a:ea typeface="Segoe UI Black" panose="020B0A02040204020203" pitchFamily="34" charset="0"/>
              </a:endParaRPr>
            </a:p>
          </p:txBody>
        </p:sp>
        <p:sp>
          <p:nvSpPr>
            <p:cNvPr id="4506" name="TextBox 4505">
              <a:extLst>
                <a:ext uri="{FF2B5EF4-FFF2-40B4-BE49-F238E27FC236}">
                  <a16:creationId xmlns:a16="http://schemas.microsoft.com/office/drawing/2014/main" id="{68144DC7-BF7A-ED45-FEEB-B41330E45C04}"/>
                </a:ext>
              </a:extLst>
            </p:cNvPr>
            <p:cNvSpPr txBox="1"/>
            <p:nvPr/>
          </p:nvSpPr>
          <p:spPr>
            <a:xfrm>
              <a:off x="8318073" y="1814825"/>
              <a:ext cx="811441"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W59 vs W60</a:t>
              </a:r>
            </a:p>
          </p:txBody>
        </p:sp>
        <p:sp>
          <p:nvSpPr>
            <p:cNvPr id="4507" name="TextBox 4506">
              <a:extLst>
                <a:ext uri="{FF2B5EF4-FFF2-40B4-BE49-F238E27FC236}">
                  <a16:creationId xmlns:a16="http://schemas.microsoft.com/office/drawing/2014/main" id="{B5826ED6-96F3-6F36-6DB3-B90C6C2F477C}"/>
                </a:ext>
              </a:extLst>
            </p:cNvPr>
            <p:cNvSpPr txBox="1"/>
            <p:nvPr/>
          </p:nvSpPr>
          <p:spPr>
            <a:xfrm>
              <a:off x="8493601" y="1946825"/>
              <a:ext cx="460382"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508" name="TextBox 4507">
              <a:extLst>
                <a:ext uri="{FF2B5EF4-FFF2-40B4-BE49-F238E27FC236}">
                  <a16:creationId xmlns:a16="http://schemas.microsoft.com/office/drawing/2014/main" id="{B021E873-21DC-CA9D-04E0-EBFEB824C975}"/>
                </a:ext>
              </a:extLst>
            </p:cNvPr>
            <p:cNvSpPr txBox="1"/>
            <p:nvPr/>
          </p:nvSpPr>
          <p:spPr>
            <a:xfrm>
              <a:off x="10491888" y="1268413"/>
              <a:ext cx="861862" cy="400110"/>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1000" dirty="0">
                  <a:latin typeface="Segoe UI Black" panose="020B0A02040204020203" pitchFamily="34" charset="0"/>
                  <a:ea typeface="Segoe UI Black" panose="020B0A02040204020203" pitchFamily="34" charset="0"/>
                </a:rPr>
                <a:t>18 Dec</a:t>
              </a:r>
            </a:p>
            <a:p>
              <a:pPr algn="ctr">
                <a:lnSpc>
                  <a:spcPct val="100000"/>
                </a:lnSpc>
              </a:pPr>
              <a:r>
                <a:rPr lang="en-IN" sz="1000" dirty="0">
                  <a:latin typeface="Segoe UI Black" panose="020B0A02040204020203" pitchFamily="34" charset="0"/>
                  <a:ea typeface="Segoe UI Black" panose="020B0A02040204020203" pitchFamily="34" charset="0"/>
                </a:rPr>
                <a:t>Sunday</a:t>
              </a:r>
            </a:p>
          </p:txBody>
        </p:sp>
        <p:sp>
          <p:nvSpPr>
            <p:cNvPr id="4509" name="Freeform: Shape 4508">
              <a:extLst>
                <a:ext uri="{FF2B5EF4-FFF2-40B4-BE49-F238E27FC236}">
                  <a16:creationId xmlns:a16="http://schemas.microsoft.com/office/drawing/2014/main" id="{431ACA38-AE0A-209D-4EB5-1BFD21EB37C5}"/>
                </a:ext>
              </a:extLst>
            </p:cNvPr>
            <p:cNvSpPr/>
            <p:nvPr/>
          </p:nvSpPr>
          <p:spPr>
            <a:xfrm>
              <a:off x="10534582" y="4238183"/>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sp>
          <p:nvSpPr>
            <p:cNvPr id="4510" name="TextBox 4509">
              <a:extLst>
                <a:ext uri="{FF2B5EF4-FFF2-40B4-BE49-F238E27FC236}">
                  <a16:creationId xmlns:a16="http://schemas.microsoft.com/office/drawing/2014/main" id="{3EBED5B3-1EDB-503A-D321-72F186FDC149}"/>
                </a:ext>
              </a:extLst>
            </p:cNvPr>
            <p:cNvSpPr txBox="1"/>
            <p:nvPr/>
          </p:nvSpPr>
          <p:spPr>
            <a:xfrm>
              <a:off x="10709458" y="4247649"/>
              <a:ext cx="426720"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Final</a:t>
              </a:r>
            </a:p>
          </p:txBody>
        </p:sp>
        <p:sp>
          <p:nvSpPr>
            <p:cNvPr id="4511" name="TextBox 4510">
              <a:extLst>
                <a:ext uri="{FF2B5EF4-FFF2-40B4-BE49-F238E27FC236}">
                  <a16:creationId xmlns:a16="http://schemas.microsoft.com/office/drawing/2014/main" id="{0904CBCE-7465-2426-D0F9-74F883BFD45C}"/>
                </a:ext>
              </a:extLst>
            </p:cNvPr>
            <p:cNvSpPr txBox="1"/>
            <p:nvPr/>
          </p:nvSpPr>
          <p:spPr>
            <a:xfrm>
              <a:off x="10697437" y="4379649"/>
              <a:ext cx="450764"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512" name="TextBox 4511">
              <a:extLst>
                <a:ext uri="{FF2B5EF4-FFF2-40B4-BE49-F238E27FC236}">
                  <a16:creationId xmlns:a16="http://schemas.microsoft.com/office/drawing/2014/main" id="{CCCF0F8D-DD38-1794-7A31-01BF0FC4CE76}"/>
                </a:ext>
              </a:extLst>
            </p:cNvPr>
            <p:cNvSpPr txBox="1"/>
            <p:nvPr/>
          </p:nvSpPr>
          <p:spPr>
            <a:xfrm>
              <a:off x="9725444" y="1268413"/>
              <a:ext cx="776473" cy="400110"/>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1000" dirty="0">
                  <a:latin typeface="Segoe UI Black" panose="020B0A02040204020203" pitchFamily="34" charset="0"/>
                  <a:ea typeface="Segoe UI Black" panose="020B0A02040204020203" pitchFamily="34" charset="0"/>
                </a:rPr>
                <a:t>17 Dec</a:t>
              </a:r>
            </a:p>
            <a:p>
              <a:pPr algn="ctr">
                <a:lnSpc>
                  <a:spcPct val="100000"/>
                </a:lnSpc>
              </a:pPr>
              <a:r>
                <a:rPr lang="en-IN" sz="1000" dirty="0">
                  <a:latin typeface="Segoe UI Black" panose="020B0A02040204020203" pitchFamily="34" charset="0"/>
                  <a:ea typeface="Segoe UI Black" panose="020B0A02040204020203" pitchFamily="34" charset="0"/>
                </a:rPr>
                <a:t>Saturday</a:t>
              </a:r>
            </a:p>
          </p:txBody>
        </p:sp>
        <p:sp>
          <p:nvSpPr>
            <p:cNvPr id="4513" name="Freeform: Shape 4512">
              <a:extLst>
                <a:ext uri="{FF2B5EF4-FFF2-40B4-BE49-F238E27FC236}">
                  <a16:creationId xmlns:a16="http://schemas.microsoft.com/office/drawing/2014/main" id="{682D312A-7CB7-3F30-8861-EC890AFE08D4}"/>
                </a:ext>
              </a:extLst>
            </p:cNvPr>
            <p:cNvSpPr/>
            <p:nvPr/>
          </p:nvSpPr>
          <p:spPr>
            <a:xfrm>
              <a:off x="9725443" y="2367597"/>
              <a:ext cx="776474" cy="335598"/>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2400">
                <a:latin typeface="Segoe UI Black" panose="020B0A02040204020203" pitchFamily="34" charset="0"/>
                <a:ea typeface="Segoe UI Black" panose="020B0A02040204020203" pitchFamily="34" charset="0"/>
              </a:endParaRPr>
            </a:p>
          </p:txBody>
        </p:sp>
        <p:sp>
          <p:nvSpPr>
            <p:cNvPr id="4514" name="TextBox 4513">
              <a:extLst>
                <a:ext uri="{FF2B5EF4-FFF2-40B4-BE49-F238E27FC236}">
                  <a16:creationId xmlns:a16="http://schemas.microsoft.com/office/drawing/2014/main" id="{38D36135-48EC-11F6-22D3-9C8FF3BB8593}"/>
                </a:ext>
              </a:extLst>
            </p:cNvPr>
            <p:cNvSpPr txBox="1"/>
            <p:nvPr/>
          </p:nvSpPr>
          <p:spPr>
            <a:xfrm>
              <a:off x="9806545" y="2377063"/>
              <a:ext cx="614272"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3</a:t>
              </a:r>
              <a:r>
                <a:rPr lang="en-IN" sz="800" baseline="300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rd</a:t>
              </a: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 Place</a:t>
              </a:r>
            </a:p>
          </p:txBody>
        </p:sp>
        <p:sp>
          <p:nvSpPr>
            <p:cNvPr id="4515" name="TextBox 4514">
              <a:extLst>
                <a:ext uri="{FF2B5EF4-FFF2-40B4-BE49-F238E27FC236}">
                  <a16:creationId xmlns:a16="http://schemas.microsoft.com/office/drawing/2014/main" id="{85C1BD43-34C9-F7C1-AD44-64FF366A2A9B}"/>
                </a:ext>
              </a:extLst>
            </p:cNvPr>
            <p:cNvSpPr txBox="1"/>
            <p:nvPr/>
          </p:nvSpPr>
          <p:spPr>
            <a:xfrm>
              <a:off x="9888298" y="2509063"/>
              <a:ext cx="450764" cy="215444"/>
            </a:xfrm>
            <a:prstGeom prst="rect">
              <a:avLst/>
            </a:prstGeom>
            <a:noFill/>
          </p:spPr>
          <p:txBody>
            <a:bodyPr wrap="none" rtlCol="0">
              <a:spAutoFit/>
            </a:bodyPr>
            <a:lstStyle/>
            <a:p>
              <a:pPr algn="ctr"/>
              <a:r>
                <a:rPr lang="en-IN" sz="8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grpSp>
          <p:nvGrpSpPr>
            <p:cNvPr id="4516" name="Group 4515">
              <a:extLst>
                <a:ext uri="{FF2B5EF4-FFF2-40B4-BE49-F238E27FC236}">
                  <a16:creationId xmlns:a16="http://schemas.microsoft.com/office/drawing/2014/main" id="{90B17A14-3D76-C9B7-5DF6-5DBBFAC57807}"/>
                </a:ext>
              </a:extLst>
            </p:cNvPr>
            <p:cNvGrpSpPr/>
            <p:nvPr/>
          </p:nvGrpSpPr>
          <p:grpSpPr>
            <a:xfrm>
              <a:off x="508513" y="1730511"/>
              <a:ext cx="11100513" cy="4527882"/>
              <a:chOff x="664767" y="1730511"/>
              <a:chExt cx="10862466" cy="4527882"/>
            </a:xfrm>
            <a:solidFill>
              <a:schemeClr val="bg1"/>
            </a:solidFill>
          </p:grpSpPr>
          <p:cxnSp>
            <p:nvCxnSpPr>
              <p:cNvPr id="4551" name="Straight Connector 4550">
                <a:extLst>
                  <a:ext uri="{FF2B5EF4-FFF2-40B4-BE49-F238E27FC236}">
                    <a16:creationId xmlns:a16="http://schemas.microsoft.com/office/drawing/2014/main" id="{95DEFD4B-076F-5D7F-5DD5-78CA64AA1729}"/>
                  </a:ext>
                </a:extLst>
              </p:cNvPr>
              <p:cNvCxnSpPr>
                <a:cxnSpLocks/>
              </p:cNvCxnSpPr>
              <p:nvPr/>
            </p:nvCxnSpPr>
            <p:spPr>
              <a:xfrm>
                <a:off x="664767" y="3494169"/>
                <a:ext cx="10862466" cy="0"/>
              </a:xfrm>
              <a:prstGeom prst="line">
                <a:avLst/>
              </a:prstGeom>
              <a:grpFill/>
              <a:ln w="31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4552" name="Group 4551">
                <a:extLst>
                  <a:ext uri="{FF2B5EF4-FFF2-40B4-BE49-F238E27FC236}">
                    <a16:creationId xmlns:a16="http://schemas.microsoft.com/office/drawing/2014/main" id="{F18A4417-D438-4CE9-46B3-CBFB54357EFB}"/>
                  </a:ext>
                </a:extLst>
              </p:cNvPr>
              <p:cNvGrpSpPr/>
              <p:nvPr/>
            </p:nvGrpSpPr>
            <p:grpSpPr>
              <a:xfrm>
                <a:off x="664767" y="1730511"/>
                <a:ext cx="10862466" cy="4527882"/>
                <a:chOff x="664767" y="1730511"/>
                <a:chExt cx="10862466" cy="4527882"/>
              </a:xfrm>
              <a:grpFill/>
            </p:grpSpPr>
            <p:cxnSp>
              <p:nvCxnSpPr>
                <p:cNvPr id="4553" name="Straight Connector 4552">
                  <a:extLst>
                    <a:ext uri="{FF2B5EF4-FFF2-40B4-BE49-F238E27FC236}">
                      <a16:creationId xmlns:a16="http://schemas.microsoft.com/office/drawing/2014/main" id="{039F0F1B-3687-C47D-FF46-0330DC1E32FA}"/>
                    </a:ext>
                  </a:extLst>
                </p:cNvPr>
                <p:cNvCxnSpPr>
                  <a:cxnSpLocks/>
                </p:cNvCxnSpPr>
                <p:nvPr/>
              </p:nvCxnSpPr>
              <p:spPr>
                <a:xfrm>
                  <a:off x="664767" y="2215805"/>
                  <a:ext cx="10862466" cy="0"/>
                </a:xfrm>
                <a:prstGeom prst="line">
                  <a:avLst/>
                </a:prstGeom>
                <a:grpFill/>
                <a:ln w="31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554" name="Straight Connector 4553">
                  <a:extLst>
                    <a:ext uri="{FF2B5EF4-FFF2-40B4-BE49-F238E27FC236}">
                      <a16:creationId xmlns:a16="http://schemas.microsoft.com/office/drawing/2014/main" id="{DD84D507-164B-A41F-C720-E004DA2618E7}"/>
                    </a:ext>
                  </a:extLst>
                </p:cNvPr>
                <p:cNvCxnSpPr>
                  <a:cxnSpLocks/>
                </p:cNvCxnSpPr>
                <p:nvPr/>
              </p:nvCxnSpPr>
              <p:spPr>
                <a:xfrm>
                  <a:off x="664767" y="2854987"/>
                  <a:ext cx="10862466" cy="0"/>
                </a:xfrm>
                <a:prstGeom prst="line">
                  <a:avLst/>
                </a:prstGeom>
                <a:grpFill/>
                <a:ln w="31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555" name="Straight Connector 4554">
                  <a:extLst>
                    <a:ext uri="{FF2B5EF4-FFF2-40B4-BE49-F238E27FC236}">
                      <a16:creationId xmlns:a16="http://schemas.microsoft.com/office/drawing/2014/main" id="{74B7A32B-CCF1-78F9-F572-12A18AD7F9FA}"/>
                    </a:ext>
                  </a:extLst>
                </p:cNvPr>
                <p:cNvCxnSpPr>
                  <a:cxnSpLocks/>
                </p:cNvCxnSpPr>
                <p:nvPr/>
              </p:nvCxnSpPr>
              <p:spPr>
                <a:xfrm>
                  <a:off x="664767" y="4163335"/>
                  <a:ext cx="10862466" cy="0"/>
                </a:xfrm>
                <a:prstGeom prst="line">
                  <a:avLst/>
                </a:prstGeom>
                <a:grpFill/>
                <a:ln w="31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556" name="Straight Connector 4555">
                  <a:extLst>
                    <a:ext uri="{FF2B5EF4-FFF2-40B4-BE49-F238E27FC236}">
                      <a16:creationId xmlns:a16="http://schemas.microsoft.com/office/drawing/2014/main" id="{7F487389-9C83-764A-FF80-4BD8B838231D}"/>
                    </a:ext>
                  </a:extLst>
                </p:cNvPr>
                <p:cNvCxnSpPr>
                  <a:cxnSpLocks/>
                </p:cNvCxnSpPr>
                <p:nvPr/>
              </p:nvCxnSpPr>
              <p:spPr>
                <a:xfrm>
                  <a:off x="664767" y="4648629"/>
                  <a:ext cx="10862466" cy="0"/>
                </a:xfrm>
                <a:prstGeom prst="line">
                  <a:avLst/>
                </a:prstGeom>
                <a:grpFill/>
                <a:ln w="31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557" name="Straight Connector 4556">
                  <a:extLst>
                    <a:ext uri="{FF2B5EF4-FFF2-40B4-BE49-F238E27FC236}">
                      <a16:creationId xmlns:a16="http://schemas.microsoft.com/office/drawing/2014/main" id="{330CD481-B6E0-DFD3-225F-B6815937A2FC}"/>
                    </a:ext>
                  </a:extLst>
                </p:cNvPr>
                <p:cNvCxnSpPr>
                  <a:cxnSpLocks/>
                </p:cNvCxnSpPr>
                <p:nvPr/>
              </p:nvCxnSpPr>
              <p:spPr>
                <a:xfrm>
                  <a:off x="664767" y="5133923"/>
                  <a:ext cx="10862466" cy="0"/>
                </a:xfrm>
                <a:prstGeom prst="line">
                  <a:avLst/>
                </a:prstGeom>
                <a:grpFill/>
                <a:ln w="31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558" name="Straight Connector 4557">
                  <a:extLst>
                    <a:ext uri="{FF2B5EF4-FFF2-40B4-BE49-F238E27FC236}">
                      <a16:creationId xmlns:a16="http://schemas.microsoft.com/office/drawing/2014/main" id="{A60E7C03-D46C-5B4E-D3F3-8C149863A8B6}"/>
                    </a:ext>
                  </a:extLst>
                </p:cNvPr>
                <p:cNvCxnSpPr>
                  <a:cxnSpLocks/>
                </p:cNvCxnSpPr>
                <p:nvPr/>
              </p:nvCxnSpPr>
              <p:spPr>
                <a:xfrm>
                  <a:off x="664767" y="5773105"/>
                  <a:ext cx="10862466" cy="0"/>
                </a:xfrm>
                <a:prstGeom prst="line">
                  <a:avLst/>
                </a:prstGeom>
                <a:grpFill/>
                <a:ln w="31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559" name="Straight Connector 4558">
                  <a:extLst>
                    <a:ext uri="{FF2B5EF4-FFF2-40B4-BE49-F238E27FC236}">
                      <a16:creationId xmlns:a16="http://schemas.microsoft.com/office/drawing/2014/main" id="{E6375E9F-1917-E595-C4DE-6DF432EBED70}"/>
                    </a:ext>
                  </a:extLst>
                </p:cNvPr>
                <p:cNvCxnSpPr>
                  <a:cxnSpLocks/>
                </p:cNvCxnSpPr>
                <p:nvPr/>
              </p:nvCxnSpPr>
              <p:spPr>
                <a:xfrm>
                  <a:off x="664767" y="6258393"/>
                  <a:ext cx="10862466" cy="0"/>
                </a:xfrm>
                <a:prstGeom prst="line">
                  <a:avLst/>
                </a:prstGeom>
                <a:grpFill/>
                <a:ln w="31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560" name="Straight Connector 4559">
                  <a:extLst>
                    <a:ext uri="{FF2B5EF4-FFF2-40B4-BE49-F238E27FC236}">
                      <a16:creationId xmlns:a16="http://schemas.microsoft.com/office/drawing/2014/main" id="{35C819FC-8989-6A93-B376-1499CD6686AC}"/>
                    </a:ext>
                  </a:extLst>
                </p:cNvPr>
                <p:cNvCxnSpPr>
                  <a:cxnSpLocks/>
                </p:cNvCxnSpPr>
                <p:nvPr/>
              </p:nvCxnSpPr>
              <p:spPr>
                <a:xfrm>
                  <a:off x="664767" y="1730511"/>
                  <a:ext cx="10862466" cy="0"/>
                </a:xfrm>
                <a:prstGeom prst="line">
                  <a:avLst/>
                </a:prstGeom>
                <a:grpFill/>
                <a:ln w="31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517" name="Group 4516">
              <a:extLst>
                <a:ext uri="{FF2B5EF4-FFF2-40B4-BE49-F238E27FC236}">
                  <a16:creationId xmlns:a16="http://schemas.microsoft.com/office/drawing/2014/main" id="{A09F0CAC-E1B7-8865-4B7F-BCCD0BB2B792}"/>
                </a:ext>
              </a:extLst>
            </p:cNvPr>
            <p:cNvGrpSpPr/>
            <p:nvPr/>
          </p:nvGrpSpPr>
          <p:grpSpPr>
            <a:xfrm>
              <a:off x="412757" y="1688687"/>
              <a:ext cx="79840" cy="4612288"/>
              <a:chOff x="569010" y="1688687"/>
              <a:chExt cx="79840" cy="4612288"/>
            </a:xfrm>
            <a:solidFill>
              <a:schemeClr val="accent1">
                <a:lumMod val="60000"/>
                <a:lumOff val="40000"/>
              </a:schemeClr>
            </a:solidFill>
          </p:grpSpPr>
          <p:sp>
            <p:nvSpPr>
              <p:cNvPr id="4542" name="Rectangle 4541">
                <a:extLst>
                  <a:ext uri="{FF2B5EF4-FFF2-40B4-BE49-F238E27FC236}">
                    <a16:creationId xmlns:a16="http://schemas.microsoft.com/office/drawing/2014/main" id="{584881F4-D466-C15C-958B-63D88623855A}"/>
                  </a:ext>
                </a:extLst>
              </p:cNvPr>
              <p:cNvSpPr/>
              <p:nvPr/>
            </p:nvSpPr>
            <p:spPr>
              <a:xfrm rot="18900000">
                <a:off x="569013" y="1688687"/>
                <a:ext cx="79837" cy="7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43" name="Rectangle 4542">
                <a:extLst>
                  <a:ext uri="{FF2B5EF4-FFF2-40B4-BE49-F238E27FC236}">
                    <a16:creationId xmlns:a16="http://schemas.microsoft.com/office/drawing/2014/main" id="{CBEB64B7-FFE7-C4A1-8739-3A6E92AC59A1}"/>
                  </a:ext>
                </a:extLst>
              </p:cNvPr>
              <p:cNvSpPr/>
              <p:nvPr/>
            </p:nvSpPr>
            <p:spPr>
              <a:xfrm rot="18900000">
                <a:off x="569012" y="2173974"/>
                <a:ext cx="79837" cy="7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44" name="Rectangle 4543">
                <a:extLst>
                  <a:ext uri="{FF2B5EF4-FFF2-40B4-BE49-F238E27FC236}">
                    <a16:creationId xmlns:a16="http://schemas.microsoft.com/office/drawing/2014/main" id="{264C2831-921C-16B8-08D1-0FF52B22B4DE}"/>
                  </a:ext>
                </a:extLst>
              </p:cNvPr>
              <p:cNvSpPr/>
              <p:nvPr/>
            </p:nvSpPr>
            <p:spPr>
              <a:xfrm rot="18900000">
                <a:off x="569012" y="2817215"/>
                <a:ext cx="79837" cy="7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45" name="Rectangle 4544">
                <a:extLst>
                  <a:ext uri="{FF2B5EF4-FFF2-40B4-BE49-F238E27FC236}">
                    <a16:creationId xmlns:a16="http://schemas.microsoft.com/office/drawing/2014/main" id="{1C504396-83BF-1888-607A-816BA4AA2554}"/>
                  </a:ext>
                </a:extLst>
              </p:cNvPr>
              <p:cNvSpPr/>
              <p:nvPr/>
            </p:nvSpPr>
            <p:spPr>
              <a:xfrm rot="18900000">
                <a:off x="569011" y="3456396"/>
                <a:ext cx="79837" cy="7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46" name="Rectangle 4545">
                <a:extLst>
                  <a:ext uri="{FF2B5EF4-FFF2-40B4-BE49-F238E27FC236}">
                    <a16:creationId xmlns:a16="http://schemas.microsoft.com/office/drawing/2014/main" id="{31C14827-2880-C4FC-72AF-603D40D508D7}"/>
                  </a:ext>
                </a:extLst>
              </p:cNvPr>
              <p:cNvSpPr/>
              <p:nvPr/>
            </p:nvSpPr>
            <p:spPr>
              <a:xfrm rot="18900000">
                <a:off x="569011" y="4123417"/>
                <a:ext cx="79837" cy="7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47" name="Rectangle 4546">
                <a:extLst>
                  <a:ext uri="{FF2B5EF4-FFF2-40B4-BE49-F238E27FC236}">
                    <a16:creationId xmlns:a16="http://schemas.microsoft.com/office/drawing/2014/main" id="{619D9A84-BFEB-F1AC-B6F1-260845474144}"/>
                  </a:ext>
                </a:extLst>
              </p:cNvPr>
              <p:cNvSpPr/>
              <p:nvPr/>
            </p:nvSpPr>
            <p:spPr>
              <a:xfrm rot="18900000">
                <a:off x="569011" y="4616599"/>
                <a:ext cx="79837" cy="7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48" name="Rectangle 4547">
                <a:extLst>
                  <a:ext uri="{FF2B5EF4-FFF2-40B4-BE49-F238E27FC236}">
                    <a16:creationId xmlns:a16="http://schemas.microsoft.com/office/drawing/2014/main" id="{BB04B1D8-BBA9-2563-95CA-03E8B9E1B8A3}"/>
                  </a:ext>
                </a:extLst>
              </p:cNvPr>
              <p:cNvSpPr/>
              <p:nvPr/>
            </p:nvSpPr>
            <p:spPr>
              <a:xfrm rot="18900000">
                <a:off x="569010" y="5094006"/>
                <a:ext cx="79837" cy="7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49" name="Rectangle 4548">
                <a:extLst>
                  <a:ext uri="{FF2B5EF4-FFF2-40B4-BE49-F238E27FC236}">
                    <a16:creationId xmlns:a16="http://schemas.microsoft.com/office/drawing/2014/main" id="{63152716-66E4-5349-EC49-76A17A16AE62}"/>
                  </a:ext>
                </a:extLst>
              </p:cNvPr>
              <p:cNvSpPr/>
              <p:nvPr/>
            </p:nvSpPr>
            <p:spPr>
              <a:xfrm rot="18900000">
                <a:off x="569010" y="5733652"/>
                <a:ext cx="79837" cy="7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50" name="Rectangle 4549">
                <a:extLst>
                  <a:ext uri="{FF2B5EF4-FFF2-40B4-BE49-F238E27FC236}">
                    <a16:creationId xmlns:a16="http://schemas.microsoft.com/office/drawing/2014/main" id="{EA9ACC8C-0A30-CE0C-ED2A-583E18B5054A}"/>
                  </a:ext>
                </a:extLst>
              </p:cNvPr>
              <p:cNvSpPr/>
              <p:nvPr/>
            </p:nvSpPr>
            <p:spPr>
              <a:xfrm rot="18900000">
                <a:off x="569010" y="6221138"/>
                <a:ext cx="79837" cy="7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grpSp>
        <p:grpSp>
          <p:nvGrpSpPr>
            <p:cNvPr id="4518" name="Group 4517">
              <a:extLst>
                <a:ext uri="{FF2B5EF4-FFF2-40B4-BE49-F238E27FC236}">
                  <a16:creationId xmlns:a16="http://schemas.microsoft.com/office/drawing/2014/main" id="{95D957FB-632A-F4A0-CF16-6447BAA9955E}"/>
                </a:ext>
              </a:extLst>
            </p:cNvPr>
            <p:cNvGrpSpPr/>
            <p:nvPr/>
          </p:nvGrpSpPr>
          <p:grpSpPr>
            <a:xfrm>
              <a:off x="4679654" y="1731763"/>
              <a:ext cx="451952" cy="4520738"/>
              <a:chOff x="4880119" y="1731763"/>
              <a:chExt cx="451952" cy="4520738"/>
            </a:xfrm>
            <a:solidFill>
              <a:schemeClr val="accent1">
                <a:lumMod val="50000"/>
              </a:schemeClr>
            </a:solidFill>
          </p:grpSpPr>
          <p:sp>
            <p:nvSpPr>
              <p:cNvPr id="4538" name="Rectangle 4537">
                <a:extLst>
                  <a:ext uri="{FF2B5EF4-FFF2-40B4-BE49-F238E27FC236}">
                    <a16:creationId xmlns:a16="http://schemas.microsoft.com/office/drawing/2014/main" id="{EE673354-A757-BF0F-0E34-625A401C5AC8}"/>
                  </a:ext>
                </a:extLst>
              </p:cNvPr>
              <p:cNvSpPr/>
              <p:nvPr/>
            </p:nvSpPr>
            <p:spPr>
              <a:xfrm>
                <a:off x="5070953" y="1925319"/>
                <a:ext cx="259980" cy="41344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39" name="Isosceles Triangle 4538">
                <a:extLst>
                  <a:ext uri="{FF2B5EF4-FFF2-40B4-BE49-F238E27FC236}">
                    <a16:creationId xmlns:a16="http://schemas.microsoft.com/office/drawing/2014/main" id="{6ABFA8DD-E0B8-E15D-1A43-CE1AAF97AF9A}"/>
                  </a:ext>
                </a:extLst>
              </p:cNvPr>
              <p:cNvSpPr/>
              <p:nvPr/>
            </p:nvSpPr>
            <p:spPr>
              <a:xfrm>
                <a:off x="5072092" y="1731763"/>
                <a:ext cx="259979" cy="1935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40" name="Isosceles Triangle 4539">
                <a:extLst>
                  <a:ext uri="{FF2B5EF4-FFF2-40B4-BE49-F238E27FC236}">
                    <a16:creationId xmlns:a16="http://schemas.microsoft.com/office/drawing/2014/main" id="{4423F28B-9C6D-5854-55BF-06CCD393967D}"/>
                  </a:ext>
                </a:extLst>
              </p:cNvPr>
              <p:cNvSpPr/>
              <p:nvPr/>
            </p:nvSpPr>
            <p:spPr>
              <a:xfrm rot="10800000">
                <a:off x="5071580" y="6058947"/>
                <a:ext cx="259980" cy="1935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41" name="Isosceles Triangle 4540">
                <a:extLst>
                  <a:ext uri="{FF2B5EF4-FFF2-40B4-BE49-F238E27FC236}">
                    <a16:creationId xmlns:a16="http://schemas.microsoft.com/office/drawing/2014/main" id="{08B7EF17-9C27-06F2-CB97-9623E50F87DF}"/>
                  </a:ext>
                </a:extLst>
              </p:cNvPr>
              <p:cNvSpPr/>
              <p:nvPr/>
            </p:nvSpPr>
            <p:spPr>
              <a:xfrm rot="16200000">
                <a:off x="4846906" y="3895784"/>
                <a:ext cx="259979" cy="1935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grpSp>
        <p:sp>
          <p:nvSpPr>
            <p:cNvPr id="4519" name="TextBox 4518">
              <a:extLst>
                <a:ext uri="{FF2B5EF4-FFF2-40B4-BE49-F238E27FC236}">
                  <a16:creationId xmlns:a16="http://schemas.microsoft.com/office/drawing/2014/main" id="{2FC464DA-700E-2F36-4FB6-97AB368B873C}"/>
                </a:ext>
              </a:extLst>
            </p:cNvPr>
            <p:cNvSpPr txBox="1"/>
            <p:nvPr/>
          </p:nvSpPr>
          <p:spPr>
            <a:xfrm rot="16200000">
              <a:off x="3850577" y="3700910"/>
              <a:ext cx="2299802" cy="34624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200" dirty="0">
                  <a:latin typeface="Segoe UI Black" panose="020B0A02040204020203" pitchFamily="34" charset="0"/>
                  <a:ea typeface="Segoe UI Black" panose="020B0A02040204020203" pitchFamily="34" charset="0"/>
                </a:rPr>
                <a:t>Round 16</a:t>
              </a:r>
            </a:p>
          </p:txBody>
        </p:sp>
        <p:grpSp>
          <p:nvGrpSpPr>
            <p:cNvPr id="4520" name="Group 4519">
              <a:extLst>
                <a:ext uri="{FF2B5EF4-FFF2-40B4-BE49-F238E27FC236}">
                  <a16:creationId xmlns:a16="http://schemas.microsoft.com/office/drawing/2014/main" id="{EF337AC8-D076-85CE-49C4-BEDF9B7C525E}"/>
                </a:ext>
              </a:extLst>
            </p:cNvPr>
            <p:cNvGrpSpPr/>
            <p:nvPr/>
          </p:nvGrpSpPr>
          <p:grpSpPr>
            <a:xfrm>
              <a:off x="6868733" y="1731763"/>
              <a:ext cx="451953" cy="4520738"/>
              <a:chOff x="4880119" y="1731763"/>
              <a:chExt cx="451953" cy="4520738"/>
            </a:xfrm>
            <a:solidFill>
              <a:schemeClr val="accent1">
                <a:lumMod val="50000"/>
              </a:schemeClr>
            </a:solidFill>
          </p:grpSpPr>
          <p:sp>
            <p:nvSpPr>
              <p:cNvPr id="4534" name="Rectangle 4533">
                <a:extLst>
                  <a:ext uri="{FF2B5EF4-FFF2-40B4-BE49-F238E27FC236}">
                    <a16:creationId xmlns:a16="http://schemas.microsoft.com/office/drawing/2014/main" id="{60E4B668-3E8B-E77B-1828-FD2026883945}"/>
                  </a:ext>
                </a:extLst>
              </p:cNvPr>
              <p:cNvSpPr/>
              <p:nvPr/>
            </p:nvSpPr>
            <p:spPr>
              <a:xfrm>
                <a:off x="5072092" y="1925319"/>
                <a:ext cx="259980" cy="41344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35" name="Isosceles Triangle 4534">
                <a:extLst>
                  <a:ext uri="{FF2B5EF4-FFF2-40B4-BE49-F238E27FC236}">
                    <a16:creationId xmlns:a16="http://schemas.microsoft.com/office/drawing/2014/main" id="{F8956B58-1D8C-6E48-425D-6812B5173AEC}"/>
                  </a:ext>
                </a:extLst>
              </p:cNvPr>
              <p:cNvSpPr/>
              <p:nvPr/>
            </p:nvSpPr>
            <p:spPr>
              <a:xfrm>
                <a:off x="5072092" y="1731763"/>
                <a:ext cx="259979" cy="1935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36" name="Isosceles Triangle 4535">
                <a:extLst>
                  <a:ext uri="{FF2B5EF4-FFF2-40B4-BE49-F238E27FC236}">
                    <a16:creationId xmlns:a16="http://schemas.microsoft.com/office/drawing/2014/main" id="{17FD416D-4846-525B-D6DB-7C51D7FE56BE}"/>
                  </a:ext>
                </a:extLst>
              </p:cNvPr>
              <p:cNvSpPr/>
              <p:nvPr/>
            </p:nvSpPr>
            <p:spPr>
              <a:xfrm rot="10800000">
                <a:off x="5071580" y="6058947"/>
                <a:ext cx="259980" cy="1935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37" name="Isosceles Triangle 4536">
                <a:extLst>
                  <a:ext uri="{FF2B5EF4-FFF2-40B4-BE49-F238E27FC236}">
                    <a16:creationId xmlns:a16="http://schemas.microsoft.com/office/drawing/2014/main" id="{38FD6D68-A7F3-0356-F83D-3769E285E5BF}"/>
                  </a:ext>
                </a:extLst>
              </p:cNvPr>
              <p:cNvSpPr/>
              <p:nvPr/>
            </p:nvSpPr>
            <p:spPr>
              <a:xfrm rot="16200000">
                <a:off x="4846906" y="3895784"/>
                <a:ext cx="259979" cy="1935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grpSp>
        <p:sp>
          <p:nvSpPr>
            <p:cNvPr id="4521" name="TextBox 4520">
              <a:extLst>
                <a:ext uri="{FF2B5EF4-FFF2-40B4-BE49-F238E27FC236}">
                  <a16:creationId xmlns:a16="http://schemas.microsoft.com/office/drawing/2014/main" id="{430BC903-669E-EAC2-2164-D322F50C5CFA}"/>
                </a:ext>
              </a:extLst>
            </p:cNvPr>
            <p:cNvSpPr txBox="1"/>
            <p:nvPr/>
          </p:nvSpPr>
          <p:spPr>
            <a:xfrm rot="16200000">
              <a:off x="6039656" y="3700910"/>
              <a:ext cx="2299802" cy="34624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200" dirty="0">
                  <a:latin typeface="Segoe UI Black" panose="020B0A02040204020203" pitchFamily="34" charset="0"/>
                  <a:ea typeface="Segoe UI Black" panose="020B0A02040204020203" pitchFamily="34" charset="0"/>
                </a:rPr>
                <a:t>Quarter Finals</a:t>
              </a:r>
            </a:p>
          </p:txBody>
        </p:sp>
        <p:grpSp>
          <p:nvGrpSpPr>
            <p:cNvPr id="4522" name="Group 4521">
              <a:extLst>
                <a:ext uri="{FF2B5EF4-FFF2-40B4-BE49-F238E27FC236}">
                  <a16:creationId xmlns:a16="http://schemas.microsoft.com/office/drawing/2014/main" id="{461930D7-AB9E-88C4-0641-959075671A40}"/>
                </a:ext>
              </a:extLst>
            </p:cNvPr>
            <p:cNvGrpSpPr/>
            <p:nvPr/>
          </p:nvGrpSpPr>
          <p:grpSpPr>
            <a:xfrm>
              <a:off x="9094940" y="1731763"/>
              <a:ext cx="451953" cy="4520738"/>
              <a:chOff x="4880119" y="1731763"/>
              <a:chExt cx="451953" cy="4520738"/>
            </a:xfrm>
            <a:solidFill>
              <a:schemeClr val="accent1">
                <a:lumMod val="50000"/>
              </a:schemeClr>
            </a:solidFill>
          </p:grpSpPr>
          <p:sp>
            <p:nvSpPr>
              <p:cNvPr id="4530" name="Rectangle 4529">
                <a:extLst>
                  <a:ext uri="{FF2B5EF4-FFF2-40B4-BE49-F238E27FC236}">
                    <a16:creationId xmlns:a16="http://schemas.microsoft.com/office/drawing/2014/main" id="{A0F0608A-7F83-F2C8-135E-61F6184F7F6D}"/>
                  </a:ext>
                </a:extLst>
              </p:cNvPr>
              <p:cNvSpPr/>
              <p:nvPr/>
            </p:nvSpPr>
            <p:spPr>
              <a:xfrm>
                <a:off x="5072092" y="1925319"/>
                <a:ext cx="259980" cy="41344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31" name="Isosceles Triangle 4530">
                <a:extLst>
                  <a:ext uri="{FF2B5EF4-FFF2-40B4-BE49-F238E27FC236}">
                    <a16:creationId xmlns:a16="http://schemas.microsoft.com/office/drawing/2014/main" id="{F9981B52-1D71-D596-D8DF-6F8ECE72C3B5}"/>
                  </a:ext>
                </a:extLst>
              </p:cNvPr>
              <p:cNvSpPr/>
              <p:nvPr/>
            </p:nvSpPr>
            <p:spPr>
              <a:xfrm>
                <a:off x="5072092" y="1731763"/>
                <a:ext cx="259979" cy="1935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32" name="Isosceles Triangle 4531">
                <a:extLst>
                  <a:ext uri="{FF2B5EF4-FFF2-40B4-BE49-F238E27FC236}">
                    <a16:creationId xmlns:a16="http://schemas.microsoft.com/office/drawing/2014/main" id="{4673A6BC-98AD-261D-90F0-CEC16D1677FA}"/>
                  </a:ext>
                </a:extLst>
              </p:cNvPr>
              <p:cNvSpPr/>
              <p:nvPr/>
            </p:nvSpPr>
            <p:spPr>
              <a:xfrm rot="10800000">
                <a:off x="5071580" y="6058947"/>
                <a:ext cx="259980" cy="1935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33" name="Isosceles Triangle 4532">
                <a:extLst>
                  <a:ext uri="{FF2B5EF4-FFF2-40B4-BE49-F238E27FC236}">
                    <a16:creationId xmlns:a16="http://schemas.microsoft.com/office/drawing/2014/main" id="{B4AE83B5-1E6E-FA69-17B9-A4C778DA5D4B}"/>
                  </a:ext>
                </a:extLst>
              </p:cNvPr>
              <p:cNvSpPr/>
              <p:nvPr/>
            </p:nvSpPr>
            <p:spPr>
              <a:xfrm rot="16200000">
                <a:off x="4846906" y="3895784"/>
                <a:ext cx="259979" cy="1935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grpSp>
        <p:sp>
          <p:nvSpPr>
            <p:cNvPr id="4523" name="TextBox 4522">
              <a:extLst>
                <a:ext uri="{FF2B5EF4-FFF2-40B4-BE49-F238E27FC236}">
                  <a16:creationId xmlns:a16="http://schemas.microsoft.com/office/drawing/2014/main" id="{308FAD54-7ECF-66FD-DC29-7A1E8EA736A5}"/>
                </a:ext>
              </a:extLst>
            </p:cNvPr>
            <p:cNvSpPr txBox="1"/>
            <p:nvPr/>
          </p:nvSpPr>
          <p:spPr>
            <a:xfrm rot="16200000">
              <a:off x="8265863" y="3700910"/>
              <a:ext cx="2299802" cy="34624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200" dirty="0">
                  <a:latin typeface="Segoe UI Black" panose="020B0A02040204020203" pitchFamily="34" charset="0"/>
                  <a:ea typeface="Segoe UI Black" panose="020B0A02040204020203" pitchFamily="34" charset="0"/>
                </a:rPr>
                <a:t>Semi Finals</a:t>
              </a:r>
            </a:p>
          </p:txBody>
        </p:sp>
        <p:grpSp>
          <p:nvGrpSpPr>
            <p:cNvPr id="4524" name="Group 4523">
              <a:extLst>
                <a:ext uri="{FF2B5EF4-FFF2-40B4-BE49-F238E27FC236}">
                  <a16:creationId xmlns:a16="http://schemas.microsoft.com/office/drawing/2014/main" id="{E1F9DC99-31C0-8711-D862-B06079D64CD7}"/>
                </a:ext>
              </a:extLst>
            </p:cNvPr>
            <p:cNvGrpSpPr/>
            <p:nvPr/>
          </p:nvGrpSpPr>
          <p:grpSpPr>
            <a:xfrm>
              <a:off x="11285295" y="1731763"/>
              <a:ext cx="451953" cy="4520738"/>
              <a:chOff x="4880119" y="1731763"/>
              <a:chExt cx="451953" cy="4520738"/>
            </a:xfrm>
            <a:solidFill>
              <a:schemeClr val="accent1">
                <a:lumMod val="50000"/>
              </a:schemeClr>
            </a:solidFill>
          </p:grpSpPr>
          <p:sp>
            <p:nvSpPr>
              <p:cNvPr id="4526" name="Rectangle 4525">
                <a:extLst>
                  <a:ext uri="{FF2B5EF4-FFF2-40B4-BE49-F238E27FC236}">
                    <a16:creationId xmlns:a16="http://schemas.microsoft.com/office/drawing/2014/main" id="{A0B630E5-E5AE-F9F8-D144-F7B4B2EFBC47}"/>
                  </a:ext>
                </a:extLst>
              </p:cNvPr>
              <p:cNvSpPr/>
              <p:nvPr/>
            </p:nvSpPr>
            <p:spPr>
              <a:xfrm>
                <a:off x="5072092" y="1925319"/>
                <a:ext cx="259980" cy="41344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27" name="Isosceles Triangle 4526">
                <a:extLst>
                  <a:ext uri="{FF2B5EF4-FFF2-40B4-BE49-F238E27FC236}">
                    <a16:creationId xmlns:a16="http://schemas.microsoft.com/office/drawing/2014/main" id="{7568B84D-88A0-4ABB-A39E-3051DF6C4BE3}"/>
                  </a:ext>
                </a:extLst>
              </p:cNvPr>
              <p:cNvSpPr/>
              <p:nvPr/>
            </p:nvSpPr>
            <p:spPr>
              <a:xfrm>
                <a:off x="5072092" y="1731763"/>
                <a:ext cx="259979" cy="1935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28" name="Isosceles Triangle 4527">
                <a:extLst>
                  <a:ext uri="{FF2B5EF4-FFF2-40B4-BE49-F238E27FC236}">
                    <a16:creationId xmlns:a16="http://schemas.microsoft.com/office/drawing/2014/main" id="{91358408-DB73-86B9-E82E-919AA419BEC8}"/>
                  </a:ext>
                </a:extLst>
              </p:cNvPr>
              <p:cNvSpPr/>
              <p:nvPr/>
            </p:nvSpPr>
            <p:spPr>
              <a:xfrm rot="10800000">
                <a:off x="5071580" y="6058947"/>
                <a:ext cx="259980" cy="1935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sp>
            <p:nvSpPr>
              <p:cNvPr id="4529" name="Isosceles Triangle 4528">
                <a:extLst>
                  <a:ext uri="{FF2B5EF4-FFF2-40B4-BE49-F238E27FC236}">
                    <a16:creationId xmlns:a16="http://schemas.microsoft.com/office/drawing/2014/main" id="{D953A5F9-6C98-541E-478D-164FB04D735E}"/>
                  </a:ext>
                </a:extLst>
              </p:cNvPr>
              <p:cNvSpPr/>
              <p:nvPr/>
            </p:nvSpPr>
            <p:spPr>
              <a:xfrm rot="16200000">
                <a:off x="4846906" y="3895784"/>
                <a:ext cx="259979" cy="1935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Black" panose="020B0A02040204020203" pitchFamily="34" charset="0"/>
                  <a:ea typeface="Segoe UI Black" panose="020B0A02040204020203" pitchFamily="34" charset="0"/>
                </a:endParaRPr>
              </a:p>
            </p:txBody>
          </p:sp>
        </p:grpSp>
        <p:sp>
          <p:nvSpPr>
            <p:cNvPr id="4525" name="TextBox 4524">
              <a:extLst>
                <a:ext uri="{FF2B5EF4-FFF2-40B4-BE49-F238E27FC236}">
                  <a16:creationId xmlns:a16="http://schemas.microsoft.com/office/drawing/2014/main" id="{E4ADF5D2-3D6E-72FA-E80A-1E58314DF3E1}"/>
                </a:ext>
              </a:extLst>
            </p:cNvPr>
            <p:cNvSpPr txBox="1"/>
            <p:nvPr/>
          </p:nvSpPr>
          <p:spPr>
            <a:xfrm rot="16200000">
              <a:off x="10456218" y="3700910"/>
              <a:ext cx="2299802" cy="346249"/>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IN" sz="1200" dirty="0">
                  <a:latin typeface="Segoe UI Black" panose="020B0A02040204020203" pitchFamily="34" charset="0"/>
                  <a:ea typeface="Segoe UI Black" panose="020B0A02040204020203" pitchFamily="34" charset="0"/>
                </a:rPr>
                <a:t>3</a:t>
              </a:r>
              <a:r>
                <a:rPr lang="en-IN" sz="1200" baseline="30000" dirty="0">
                  <a:latin typeface="Segoe UI Black" panose="020B0A02040204020203" pitchFamily="34" charset="0"/>
                  <a:ea typeface="Segoe UI Black" panose="020B0A02040204020203" pitchFamily="34" charset="0"/>
                </a:rPr>
                <a:t>rd</a:t>
              </a:r>
              <a:r>
                <a:rPr lang="en-IN" sz="1200" dirty="0">
                  <a:latin typeface="Segoe UI Black" panose="020B0A02040204020203" pitchFamily="34" charset="0"/>
                  <a:ea typeface="Segoe UI Black" panose="020B0A02040204020203" pitchFamily="34" charset="0"/>
                </a:rPr>
                <a:t> Place &amp; Final</a:t>
              </a:r>
            </a:p>
          </p:txBody>
        </p:sp>
      </p:grpSp>
    </p:spTree>
    <p:extLst>
      <p:ext uri="{BB962C8B-B14F-4D97-AF65-F5344CB8AC3E}">
        <p14:creationId xmlns:p14="http://schemas.microsoft.com/office/powerpoint/2010/main" val="896707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68F4FBC-819E-8391-0DD5-D81AC53A6AB3}"/>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98" name="Freeform: Shape 4297">
            <a:extLst>
              <a:ext uri="{FF2B5EF4-FFF2-40B4-BE49-F238E27FC236}">
                <a16:creationId xmlns:a16="http://schemas.microsoft.com/office/drawing/2014/main" id="{3CE5F10B-0040-D802-73E7-B572D7956B05}"/>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3DAB26-38F7-8122-8EB3-D63439DE696D}"/>
              </a:ext>
            </a:extLst>
          </p:cNvPr>
          <p:cNvSpPr txBox="1"/>
          <p:nvPr/>
        </p:nvSpPr>
        <p:spPr>
          <a:xfrm>
            <a:off x="206391" y="611591"/>
            <a:ext cx="7590539" cy="707886"/>
          </a:xfrm>
          <a:prstGeom prst="rect">
            <a:avLst/>
          </a:prstGeom>
          <a:noFill/>
        </p:spPr>
        <p:txBody>
          <a:bodyPr wrap="square" rtlCol="0">
            <a:spAutoFit/>
          </a:bodyPr>
          <a:lstStyle/>
          <a:p>
            <a:r>
              <a:rPr lang="en-IN" sz="4000" dirty="0">
                <a:solidFill>
                  <a:schemeClr val="accent1"/>
                </a:solidFill>
                <a:latin typeface="Segoe UI Black" panose="020B0A02040204020203" pitchFamily="34" charset="0"/>
                <a:ea typeface="Segoe UI Black" panose="020B0A02040204020203" pitchFamily="34" charset="0"/>
              </a:rPr>
              <a:t>Group Matches</a:t>
            </a:r>
          </a:p>
        </p:txBody>
      </p:sp>
      <p:sp>
        <p:nvSpPr>
          <p:cNvPr id="4" name="TextBox 3">
            <a:extLst>
              <a:ext uri="{FF2B5EF4-FFF2-40B4-BE49-F238E27FC236}">
                <a16:creationId xmlns:a16="http://schemas.microsoft.com/office/drawing/2014/main" id="{9D02BA51-1903-BE6A-FF10-84AB91C1C43C}"/>
              </a:ext>
            </a:extLst>
          </p:cNvPr>
          <p:cNvSpPr txBox="1"/>
          <p:nvPr/>
        </p:nvSpPr>
        <p:spPr>
          <a:xfrm>
            <a:off x="1438084" y="1906467"/>
            <a:ext cx="819944"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800" dirty="0">
                <a:latin typeface="Segoe UI Black" panose="020B0A02040204020203" pitchFamily="34" charset="0"/>
                <a:ea typeface="Segoe UI Black" panose="020B0A02040204020203" pitchFamily="34" charset="0"/>
              </a:rPr>
              <a:t>21 Nov</a:t>
            </a:r>
          </a:p>
          <a:p>
            <a:pPr algn="ctr">
              <a:lnSpc>
                <a:spcPct val="100000"/>
              </a:lnSpc>
            </a:pPr>
            <a:r>
              <a:rPr lang="en-IN" sz="800" dirty="0">
                <a:latin typeface="Segoe UI Black" panose="020B0A02040204020203" pitchFamily="34" charset="0"/>
                <a:ea typeface="Segoe UI Black" panose="020B0A02040204020203" pitchFamily="34" charset="0"/>
              </a:rPr>
              <a:t>Monday</a:t>
            </a:r>
          </a:p>
        </p:txBody>
      </p:sp>
      <p:sp>
        <p:nvSpPr>
          <p:cNvPr id="5" name="TextBox 4">
            <a:extLst>
              <a:ext uri="{FF2B5EF4-FFF2-40B4-BE49-F238E27FC236}">
                <a16:creationId xmlns:a16="http://schemas.microsoft.com/office/drawing/2014/main" id="{6CF961D1-702A-A530-7109-E6BC105E958F}"/>
              </a:ext>
            </a:extLst>
          </p:cNvPr>
          <p:cNvSpPr txBox="1"/>
          <p:nvPr/>
        </p:nvSpPr>
        <p:spPr>
          <a:xfrm>
            <a:off x="2303114" y="1906467"/>
            <a:ext cx="819944"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800" dirty="0">
                <a:latin typeface="Segoe UI Black" panose="020B0A02040204020203" pitchFamily="34" charset="0"/>
                <a:ea typeface="Segoe UI Black" panose="020B0A02040204020203" pitchFamily="34" charset="0"/>
              </a:rPr>
              <a:t>22 Nov</a:t>
            </a:r>
          </a:p>
          <a:p>
            <a:pPr algn="ctr">
              <a:lnSpc>
                <a:spcPct val="100000"/>
              </a:lnSpc>
            </a:pPr>
            <a:r>
              <a:rPr lang="en-IN" sz="800" dirty="0">
                <a:latin typeface="Segoe UI Black" panose="020B0A02040204020203" pitchFamily="34" charset="0"/>
                <a:ea typeface="Segoe UI Black" panose="020B0A02040204020203" pitchFamily="34" charset="0"/>
              </a:rPr>
              <a:t>Tuesday</a:t>
            </a:r>
          </a:p>
        </p:txBody>
      </p:sp>
      <p:sp>
        <p:nvSpPr>
          <p:cNvPr id="6" name="TextBox 5">
            <a:extLst>
              <a:ext uri="{FF2B5EF4-FFF2-40B4-BE49-F238E27FC236}">
                <a16:creationId xmlns:a16="http://schemas.microsoft.com/office/drawing/2014/main" id="{A4A9AFB7-5A3A-1202-2C06-62F1B946721A}"/>
              </a:ext>
            </a:extLst>
          </p:cNvPr>
          <p:cNvSpPr txBox="1"/>
          <p:nvPr/>
        </p:nvSpPr>
        <p:spPr>
          <a:xfrm>
            <a:off x="3123058" y="1906467"/>
            <a:ext cx="910115" cy="46166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800" dirty="0">
                <a:latin typeface="Segoe UI Black" panose="020B0A02040204020203" pitchFamily="34" charset="0"/>
                <a:ea typeface="Segoe UI Black" panose="020B0A02040204020203" pitchFamily="34" charset="0"/>
              </a:rPr>
              <a:t>23 Nov</a:t>
            </a:r>
          </a:p>
          <a:p>
            <a:pPr algn="ctr">
              <a:lnSpc>
                <a:spcPct val="100000"/>
              </a:lnSpc>
            </a:pPr>
            <a:r>
              <a:rPr lang="en-IN" sz="800" dirty="0">
                <a:latin typeface="Segoe UI Black" panose="020B0A02040204020203" pitchFamily="34" charset="0"/>
                <a:ea typeface="Segoe UI Black" panose="020B0A02040204020203" pitchFamily="34" charset="0"/>
              </a:rPr>
              <a:t>Wednesday</a:t>
            </a:r>
          </a:p>
        </p:txBody>
      </p:sp>
      <p:sp>
        <p:nvSpPr>
          <p:cNvPr id="11" name="TextBox 10">
            <a:extLst>
              <a:ext uri="{FF2B5EF4-FFF2-40B4-BE49-F238E27FC236}">
                <a16:creationId xmlns:a16="http://schemas.microsoft.com/office/drawing/2014/main" id="{17FF0FB9-B712-2CE8-DE68-D96D87E013F2}"/>
              </a:ext>
            </a:extLst>
          </p:cNvPr>
          <p:cNvSpPr txBox="1"/>
          <p:nvPr/>
        </p:nvSpPr>
        <p:spPr>
          <a:xfrm>
            <a:off x="4033174" y="1906467"/>
            <a:ext cx="819944" cy="46166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800" dirty="0">
                <a:latin typeface="Segoe UI Black" panose="020B0A02040204020203" pitchFamily="34" charset="0"/>
                <a:ea typeface="Segoe UI Black" panose="020B0A02040204020203" pitchFamily="34" charset="0"/>
              </a:rPr>
              <a:t>24 Nov</a:t>
            </a:r>
          </a:p>
          <a:p>
            <a:pPr algn="ctr">
              <a:lnSpc>
                <a:spcPct val="100000"/>
              </a:lnSpc>
            </a:pPr>
            <a:r>
              <a:rPr lang="en-IN" sz="800" dirty="0">
                <a:latin typeface="Segoe UI Black" panose="020B0A02040204020203" pitchFamily="34" charset="0"/>
                <a:ea typeface="Segoe UI Black" panose="020B0A02040204020203" pitchFamily="34" charset="0"/>
              </a:rPr>
              <a:t>Thursday</a:t>
            </a:r>
          </a:p>
        </p:txBody>
      </p:sp>
      <p:sp>
        <p:nvSpPr>
          <p:cNvPr id="12" name="TextBox 11">
            <a:extLst>
              <a:ext uri="{FF2B5EF4-FFF2-40B4-BE49-F238E27FC236}">
                <a16:creationId xmlns:a16="http://schemas.microsoft.com/office/drawing/2014/main" id="{E177F66A-F5BC-F425-68A3-E99E5EEB5272}"/>
              </a:ext>
            </a:extLst>
          </p:cNvPr>
          <p:cNvSpPr txBox="1"/>
          <p:nvPr/>
        </p:nvSpPr>
        <p:spPr>
          <a:xfrm>
            <a:off x="4898204" y="1906467"/>
            <a:ext cx="819944"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800" dirty="0">
                <a:latin typeface="Segoe UI Black" panose="020B0A02040204020203" pitchFamily="34" charset="0"/>
                <a:ea typeface="Segoe UI Black" panose="020B0A02040204020203" pitchFamily="34" charset="0"/>
              </a:rPr>
              <a:t>25 Nov</a:t>
            </a:r>
          </a:p>
          <a:p>
            <a:pPr algn="ctr">
              <a:lnSpc>
                <a:spcPct val="100000"/>
              </a:lnSpc>
            </a:pPr>
            <a:r>
              <a:rPr lang="en-IN" sz="800" dirty="0">
                <a:latin typeface="Segoe UI Black" panose="020B0A02040204020203" pitchFamily="34" charset="0"/>
                <a:ea typeface="Segoe UI Black" panose="020B0A02040204020203" pitchFamily="34" charset="0"/>
              </a:rPr>
              <a:t>Friday</a:t>
            </a:r>
          </a:p>
        </p:txBody>
      </p:sp>
      <p:sp>
        <p:nvSpPr>
          <p:cNvPr id="13" name="TextBox 12">
            <a:extLst>
              <a:ext uri="{FF2B5EF4-FFF2-40B4-BE49-F238E27FC236}">
                <a16:creationId xmlns:a16="http://schemas.microsoft.com/office/drawing/2014/main" id="{C9517241-3FE4-8079-2A10-60847FFF5534}"/>
              </a:ext>
            </a:extLst>
          </p:cNvPr>
          <p:cNvSpPr txBox="1"/>
          <p:nvPr/>
        </p:nvSpPr>
        <p:spPr>
          <a:xfrm>
            <a:off x="5763233" y="1906467"/>
            <a:ext cx="819944"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800" dirty="0">
                <a:latin typeface="Segoe UI Black" panose="020B0A02040204020203" pitchFamily="34" charset="0"/>
                <a:ea typeface="Segoe UI Black" panose="020B0A02040204020203" pitchFamily="34" charset="0"/>
              </a:rPr>
              <a:t>26 Nov</a:t>
            </a:r>
          </a:p>
          <a:p>
            <a:pPr algn="ctr">
              <a:lnSpc>
                <a:spcPct val="100000"/>
              </a:lnSpc>
            </a:pPr>
            <a:r>
              <a:rPr lang="en-IN" sz="800" dirty="0">
                <a:latin typeface="Segoe UI Black" panose="020B0A02040204020203" pitchFamily="34" charset="0"/>
                <a:ea typeface="Segoe UI Black" panose="020B0A02040204020203" pitchFamily="34" charset="0"/>
              </a:rPr>
              <a:t>Saturday</a:t>
            </a:r>
          </a:p>
        </p:txBody>
      </p:sp>
      <p:sp>
        <p:nvSpPr>
          <p:cNvPr id="14" name="TextBox 13">
            <a:extLst>
              <a:ext uri="{FF2B5EF4-FFF2-40B4-BE49-F238E27FC236}">
                <a16:creationId xmlns:a16="http://schemas.microsoft.com/office/drawing/2014/main" id="{D054C710-3EB7-619F-8795-F656D4797CED}"/>
              </a:ext>
            </a:extLst>
          </p:cNvPr>
          <p:cNvSpPr txBox="1"/>
          <p:nvPr/>
        </p:nvSpPr>
        <p:spPr>
          <a:xfrm>
            <a:off x="6628263" y="1906467"/>
            <a:ext cx="819944"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800" dirty="0">
                <a:latin typeface="Segoe UI Black" panose="020B0A02040204020203" pitchFamily="34" charset="0"/>
                <a:ea typeface="Segoe UI Black" panose="020B0A02040204020203" pitchFamily="34" charset="0"/>
              </a:rPr>
              <a:t>27 Nov</a:t>
            </a:r>
          </a:p>
          <a:p>
            <a:pPr algn="ctr">
              <a:lnSpc>
                <a:spcPct val="100000"/>
              </a:lnSpc>
            </a:pPr>
            <a:r>
              <a:rPr lang="en-IN" sz="800" dirty="0">
                <a:latin typeface="Segoe UI Black" panose="020B0A02040204020203" pitchFamily="34" charset="0"/>
                <a:ea typeface="Segoe UI Black" panose="020B0A02040204020203" pitchFamily="34" charset="0"/>
              </a:rPr>
              <a:t>Sunday</a:t>
            </a:r>
          </a:p>
        </p:txBody>
      </p:sp>
      <p:sp>
        <p:nvSpPr>
          <p:cNvPr id="15" name="TextBox 14">
            <a:extLst>
              <a:ext uri="{FF2B5EF4-FFF2-40B4-BE49-F238E27FC236}">
                <a16:creationId xmlns:a16="http://schemas.microsoft.com/office/drawing/2014/main" id="{E7CEAE3D-5990-3C0B-0840-AC9D2CF61976}"/>
              </a:ext>
            </a:extLst>
          </p:cNvPr>
          <p:cNvSpPr txBox="1"/>
          <p:nvPr/>
        </p:nvSpPr>
        <p:spPr>
          <a:xfrm>
            <a:off x="7493293" y="1906467"/>
            <a:ext cx="819944"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800" dirty="0">
                <a:latin typeface="Segoe UI Black" panose="020B0A02040204020203" pitchFamily="34" charset="0"/>
                <a:ea typeface="Segoe UI Black" panose="020B0A02040204020203" pitchFamily="34" charset="0"/>
              </a:rPr>
              <a:t>28 Nov</a:t>
            </a:r>
          </a:p>
          <a:p>
            <a:pPr algn="ctr">
              <a:lnSpc>
                <a:spcPct val="100000"/>
              </a:lnSpc>
            </a:pPr>
            <a:r>
              <a:rPr lang="en-IN" sz="800" dirty="0">
                <a:latin typeface="Segoe UI Black" panose="020B0A02040204020203" pitchFamily="34" charset="0"/>
                <a:ea typeface="Segoe UI Black" panose="020B0A02040204020203" pitchFamily="34" charset="0"/>
              </a:rPr>
              <a:t>Monday</a:t>
            </a:r>
          </a:p>
        </p:txBody>
      </p:sp>
      <p:sp>
        <p:nvSpPr>
          <p:cNvPr id="16" name="TextBox 15">
            <a:extLst>
              <a:ext uri="{FF2B5EF4-FFF2-40B4-BE49-F238E27FC236}">
                <a16:creationId xmlns:a16="http://schemas.microsoft.com/office/drawing/2014/main" id="{4186BDAC-31A6-9E7C-AABE-23F1DE49E601}"/>
              </a:ext>
            </a:extLst>
          </p:cNvPr>
          <p:cNvSpPr txBox="1"/>
          <p:nvPr/>
        </p:nvSpPr>
        <p:spPr>
          <a:xfrm>
            <a:off x="8358323" y="1906467"/>
            <a:ext cx="819944"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800" dirty="0">
                <a:latin typeface="Segoe UI Black" panose="020B0A02040204020203" pitchFamily="34" charset="0"/>
                <a:ea typeface="Segoe UI Black" panose="020B0A02040204020203" pitchFamily="34" charset="0"/>
              </a:rPr>
              <a:t>29 Nov</a:t>
            </a:r>
          </a:p>
          <a:p>
            <a:pPr algn="ctr">
              <a:lnSpc>
                <a:spcPct val="100000"/>
              </a:lnSpc>
            </a:pPr>
            <a:r>
              <a:rPr lang="en-IN" sz="800" dirty="0">
                <a:latin typeface="Segoe UI Black" panose="020B0A02040204020203" pitchFamily="34" charset="0"/>
                <a:ea typeface="Segoe UI Black" panose="020B0A02040204020203" pitchFamily="34" charset="0"/>
              </a:rPr>
              <a:t>Tuesday</a:t>
            </a:r>
          </a:p>
        </p:txBody>
      </p:sp>
      <p:sp>
        <p:nvSpPr>
          <p:cNvPr id="17" name="TextBox 16">
            <a:extLst>
              <a:ext uri="{FF2B5EF4-FFF2-40B4-BE49-F238E27FC236}">
                <a16:creationId xmlns:a16="http://schemas.microsoft.com/office/drawing/2014/main" id="{F199381A-E355-8ABA-EF7F-BF6FB690575A}"/>
              </a:ext>
            </a:extLst>
          </p:cNvPr>
          <p:cNvSpPr txBox="1"/>
          <p:nvPr/>
        </p:nvSpPr>
        <p:spPr>
          <a:xfrm>
            <a:off x="9178268" y="1906467"/>
            <a:ext cx="910112" cy="46166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800" dirty="0">
                <a:latin typeface="Segoe UI Black" panose="020B0A02040204020203" pitchFamily="34" charset="0"/>
                <a:ea typeface="Segoe UI Black" panose="020B0A02040204020203" pitchFamily="34" charset="0"/>
              </a:rPr>
              <a:t>30 Nov</a:t>
            </a:r>
          </a:p>
          <a:p>
            <a:pPr algn="ctr">
              <a:lnSpc>
                <a:spcPct val="100000"/>
              </a:lnSpc>
            </a:pPr>
            <a:r>
              <a:rPr lang="en-IN" sz="800" dirty="0">
                <a:latin typeface="Segoe UI Black" panose="020B0A02040204020203" pitchFamily="34" charset="0"/>
                <a:ea typeface="Segoe UI Black" panose="020B0A02040204020203" pitchFamily="34" charset="0"/>
              </a:rPr>
              <a:t>Wednesday</a:t>
            </a:r>
          </a:p>
        </p:txBody>
      </p:sp>
      <p:sp>
        <p:nvSpPr>
          <p:cNvPr id="18" name="TextBox 17">
            <a:extLst>
              <a:ext uri="{FF2B5EF4-FFF2-40B4-BE49-F238E27FC236}">
                <a16:creationId xmlns:a16="http://schemas.microsoft.com/office/drawing/2014/main" id="{53D687F6-D74D-7F49-F639-C97FD8CADDC0}"/>
              </a:ext>
            </a:extLst>
          </p:cNvPr>
          <p:cNvSpPr txBox="1"/>
          <p:nvPr/>
        </p:nvSpPr>
        <p:spPr>
          <a:xfrm>
            <a:off x="10088383" y="1906467"/>
            <a:ext cx="819944" cy="46166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800" dirty="0">
                <a:latin typeface="Segoe UI Black" panose="020B0A02040204020203" pitchFamily="34" charset="0"/>
                <a:ea typeface="Segoe UI Black" panose="020B0A02040204020203" pitchFamily="34" charset="0"/>
              </a:rPr>
              <a:t>01 Dec</a:t>
            </a:r>
          </a:p>
          <a:p>
            <a:pPr algn="ctr">
              <a:lnSpc>
                <a:spcPct val="100000"/>
              </a:lnSpc>
            </a:pPr>
            <a:r>
              <a:rPr lang="en-IN" sz="800" dirty="0">
                <a:latin typeface="Segoe UI Black" panose="020B0A02040204020203" pitchFamily="34" charset="0"/>
                <a:ea typeface="Segoe UI Black" panose="020B0A02040204020203" pitchFamily="34" charset="0"/>
              </a:rPr>
              <a:t>Thursday</a:t>
            </a:r>
          </a:p>
        </p:txBody>
      </p:sp>
      <p:sp>
        <p:nvSpPr>
          <p:cNvPr id="19" name="TextBox 18">
            <a:extLst>
              <a:ext uri="{FF2B5EF4-FFF2-40B4-BE49-F238E27FC236}">
                <a16:creationId xmlns:a16="http://schemas.microsoft.com/office/drawing/2014/main" id="{2159DF6B-244B-D54E-BF05-6EF0A68681AF}"/>
              </a:ext>
            </a:extLst>
          </p:cNvPr>
          <p:cNvSpPr txBox="1"/>
          <p:nvPr/>
        </p:nvSpPr>
        <p:spPr>
          <a:xfrm>
            <a:off x="419265" y="2321391"/>
            <a:ext cx="819944"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Al Bayt</a:t>
            </a:r>
          </a:p>
          <a:p>
            <a:pPr>
              <a:lnSpc>
                <a:spcPct val="100000"/>
              </a:lnSpc>
            </a:pPr>
            <a:r>
              <a:rPr lang="en-IN" sz="800" dirty="0">
                <a:latin typeface="Segoe UI Black" panose="020B0A02040204020203" pitchFamily="34" charset="0"/>
                <a:ea typeface="Segoe UI Black" panose="020B0A02040204020203" pitchFamily="34" charset="0"/>
              </a:rPr>
              <a:t>Stadium</a:t>
            </a:r>
          </a:p>
        </p:txBody>
      </p:sp>
      <p:sp>
        <p:nvSpPr>
          <p:cNvPr id="20" name="Freeform: Shape 19">
            <a:extLst>
              <a:ext uri="{FF2B5EF4-FFF2-40B4-BE49-F238E27FC236}">
                <a16:creationId xmlns:a16="http://schemas.microsoft.com/office/drawing/2014/main" id="{1F4BB56D-4A3F-ED51-3F77-052F62B724AA}"/>
              </a:ext>
            </a:extLst>
          </p:cNvPr>
          <p:cNvSpPr/>
          <p:nvPr/>
        </p:nvSpPr>
        <p:spPr>
          <a:xfrm>
            <a:off x="1438083" y="2347910"/>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dirty="0">
              <a:latin typeface="Segoe UI Black" panose="020B0A02040204020203" pitchFamily="34" charset="0"/>
              <a:ea typeface="Segoe UI Black" panose="020B0A02040204020203" pitchFamily="34" charset="0"/>
            </a:endParaRPr>
          </a:p>
        </p:txBody>
      </p:sp>
      <p:sp>
        <p:nvSpPr>
          <p:cNvPr id="21" name="TextBox 20">
            <a:extLst>
              <a:ext uri="{FF2B5EF4-FFF2-40B4-BE49-F238E27FC236}">
                <a16:creationId xmlns:a16="http://schemas.microsoft.com/office/drawing/2014/main" id="{DA56719E-2955-D76D-A5F0-D8AEC9726EC5}"/>
              </a:ext>
            </a:extLst>
          </p:cNvPr>
          <p:cNvSpPr txBox="1"/>
          <p:nvPr/>
        </p:nvSpPr>
        <p:spPr>
          <a:xfrm>
            <a:off x="1448410" y="2355692"/>
            <a:ext cx="799289"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QAT vs ECU</a:t>
            </a:r>
          </a:p>
        </p:txBody>
      </p:sp>
      <p:sp>
        <p:nvSpPr>
          <p:cNvPr id="22" name="TextBox 21">
            <a:extLst>
              <a:ext uri="{FF2B5EF4-FFF2-40B4-BE49-F238E27FC236}">
                <a16:creationId xmlns:a16="http://schemas.microsoft.com/office/drawing/2014/main" id="{1CF8CC2A-874E-5097-CC2A-B303BED49AD8}"/>
              </a:ext>
            </a:extLst>
          </p:cNvPr>
          <p:cNvSpPr txBox="1"/>
          <p:nvPr/>
        </p:nvSpPr>
        <p:spPr>
          <a:xfrm>
            <a:off x="1600775" y="2464214"/>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19:00</a:t>
            </a:r>
          </a:p>
        </p:txBody>
      </p:sp>
      <p:sp>
        <p:nvSpPr>
          <p:cNvPr id="23" name="Freeform: Shape 22">
            <a:extLst>
              <a:ext uri="{FF2B5EF4-FFF2-40B4-BE49-F238E27FC236}">
                <a16:creationId xmlns:a16="http://schemas.microsoft.com/office/drawing/2014/main" id="{5925ED0C-CC7D-8A10-EBC3-A35931918960}"/>
              </a:ext>
            </a:extLst>
          </p:cNvPr>
          <p:cNvSpPr/>
          <p:nvPr/>
        </p:nvSpPr>
        <p:spPr>
          <a:xfrm>
            <a:off x="3168143" y="2347910"/>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dirty="0">
              <a:latin typeface="Segoe UI Black" panose="020B0A02040204020203" pitchFamily="34" charset="0"/>
              <a:ea typeface="Segoe UI Black" panose="020B0A02040204020203" pitchFamily="34" charset="0"/>
            </a:endParaRPr>
          </a:p>
        </p:txBody>
      </p:sp>
      <p:sp>
        <p:nvSpPr>
          <p:cNvPr id="24" name="TextBox 23">
            <a:extLst>
              <a:ext uri="{FF2B5EF4-FFF2-40B4-BE49-F238E27FC236}">
                <a16:creationId xmlns:a16="http://schemas.microsoft.com/office/drawing/2014/main" id="{692D1D77-25EF-9062-33B2-A366A66F8BF8}"/>
              </a:ext>
            </a:extLst>
          </p:cNvPr>
          <p:cNvSpPr txBox="1"/>
          <p:nvPr/>
        </p:nvSpPr>
        <p:spPr>
          <a:xfrm>
            <a:off x="3157883" y="2355692"/>
            <a:ext cx="840468"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MAR vs CRO</a:t>
            </a:r>
          </a:p>
        </p:txBody>
      </p:sp>
      <p:sp>
        <p:nvSpPr>
          <p:cNvPr id="25" name="TextBox 24">
            <a:extLst>
              <a:ext uri="{FF2B5EF4-FFF2-40B4-BE49-F238E27FC236}">
                <a16:creationId xmlns:a16="http://schemas.microsoft.com/office/drawing/2014/main" id="{D440E14A-9B02-A7DC-8C39-7A198E749B72}"/>
              </a:ext>
            </a:extLst>
          </p:cNvPr>
          <p:cNvSpPr txBox="1"/>
          <p:nvPr/>
        </p:nvSpPr>
        <p:spPr>
          <a:xfrm>
            <a:off x="3330835" y="2464214"/>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13:00</a:t>
            </a:r>
          </a:p>
        </p:txBody>
      </p:sp>
      <p:sp>
        <p:nvSpPr>
          <p:cNvPr id="26" name="Freeform: Shape 25">
            <a:extLst>
              <a:ext uri="{FF2B5EF4-FFF2-40B4-BE49-F238E27FC236}">
                <a16:creationId xmlns:a16="http://schemas.microsoft.com/office/drawing/2014/main" id="{AADA3768-FCE0-C481-2404-5CD961114E43}"/>
              </a:ext>
            </a:extLst>
          </p:cNvPr>
          <p:cNvSpPr/>
          <p:nvPr/>
        </p:nvSpPr>
        <p:spPr>
          <a:xfrm>
            <a:off x="4898202" y="2347910"/>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dirty="0">
              <a:latin typeface="Segoe UI Black" panose="020B0A02040204020203" pitchFamily="34" charset="0"/>
              <a:ea typeface="Segoe UI Black" panose="020B0A02040204020203" pitchFamily="34" charset="0"/>
            </a:endParaRPr>
          </a:p>
        </p:txBody>
      </p:sp>
      <p:sp>
        <p:nvSpPr>
          <p:cNvPr id="27" name="TextBox 26">
            <a:extLst>
              <a:ext uri="{FF2B5EF4-FFF2-40B4-BE49-F238E27FC236}">
                <a16:creationId xmlns:a16="http://schemas.microsoft.com/office/drawing/2014/main" id="{2A3309EC-ACCF-2B27-69AE-34B1164876AF}"/>
              </a:ext>
            </a:extLst>
          </p:cNvPr>
          <p:cNvSpPr txBox="1"/>
          <p:nvPr/>
        </p:nvSpPr>
        <p:spPr>
          <a:xfrm>
            <a:off x="4905441" y="2355692"/>
            <a:ext cx="80546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ENG vs USA</a:t>
            </a:r>
          </a:p>
        </p:txBody>
      </p:sp>
      <p:sp>
        <p:nvSpPr>
          <p:cNvPr id="28" name="TextBox 27">
            <a:extLst>
              <a:ext uri="{FF2B5EF4-FFF2-40B4-BE49-F238E27FC236}">
                <a16:creationId xmlns:a16="http://schemas.microsoft.com/office/drawing/2014/main" id="{61A4C6ED-5B73-02E3-C4FD-74D811E54A10}"/>
              </a:ext>
            </a:extLst>
          </p:cNvPr>
          <p:cNvSpPr txBox="1"/>
          <p:nvPr/>
        </p:nvSpPr>
        <p:spPr>
          <a:xfrm>
            <a:off x="5054717" y="2464214"/>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29" name="Freeform: Shape 28">
            <a:extLst>
              <a:ext uri="{FF2B5EF4-FFF2-40B4-BE49-F238E27FC236}">
                <a16:creationId xmlns:a16="http://schemas.microsoft.com/office/drawing/2014/main" id="{C9D2C1BB-BCFA-E03A-A22E-4A12A5C1C77C}"/>
              </a:ext>
            </a:extLst>
          </p:cNvPr>
          <p:cNvSpPr/>
          <p:nvPr/>
        </p:nvSpPr>
        <p:spPr>
          <a:xfrm>
            <a:off x="6628262" y="2347910"/>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dirty="0">
              <a:latin typeface="Segoe UI Black" panose="020B0A02040204020203" pitchFamily="34" charset="0"/>
              <a:ea typeface="Segoe UI Black" panose="020B0A02040204020203" pitchFamily="34" charset="0"/>
            </a:endParaRPr>
          </a:p>
        </p:txBody>
      </p:sp>
      <p:sp>
        <p:nvSpPr>
          <p:cNvPr id="30" name="TextBox 29">
            <a:extLst>
              <a:ext uri="{FF2B5EF4-FFF2-40B4-BE49-F238E27FC236}">
                <a16:creationId xmlns:a16="http://schemas.microsoft.com/office/drawing/2014/main" id="{21B2CE74-95BD-FBF6-10F1-295D9EEEE21C}"/>
              </a:ext>
            </a:extLst>
          </p:cNvPr>
          <p:cNvSpPr txBox="1"/>
          <p:nvPr/>
        </p:nvSpPr>
        <p:spPr>
          <a:xfrm>
            <a:off x="6657124" y="2355692"/>
            <a:ext cx="762228"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ESP vs GER</a:t>
            </a:r>
          </a:p>
        </p:txBody>
      </p:sp>
      <p:sp>
        <p:nvSpPr>
          <p:cNvPr id="31" name="TextBox 30">
            <a:extLst>
              <a:ext uri="{FF2B5EF4-FFF2-40B4-BE49-F238E27FC236}">
                <a16:creationId xmlns:a16="http://schemas.microsoft.com/office/drawing/2014/main" id="{5E2EB1DE-683B-9FF1-5E6E-EB71BB77790B}"/>
              </a:ext>
            </a:extLst>
          </p:cNvPr>
          <p:cNvSpPr txBox="1"/>
          <p:nvPr/>
        </p:nvSpPr>
        <p:spPr>
          <a:xfrm>
            <a:off x="6784779" y="2464214"/>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288" name="Freeform: Shape 4287">
            <a:extLst>
              <a:ext uri="{FF2B5EF4-FFF2-40B4-BE49-F238E27FC236}">
                <a16:creationId xmlns:a16="http://schemas.microsoft.com/office/drawing/2014/main" id="{2D815496-B7FA-44B2-97C6-37467E86C648}"/>
              </a:ext>
            </a:extLst>
          </p:cNvPr>
          <p:cNvSpPr/>
          <p:nvPr/>
        </p:nvSpPr>
        <p:spPr>
          <a:xfrm>
            <a:off x="8358322" y="2347910"/>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dirty="0">
              <a:latin typeface="Segoe UI Black" panose="020B0A02040204020203" pitchFamily="34" charset="0"/>
              <a:ea typeface="Segoe UI Black" panose="020B0A02040204020203" pitchFamily="34" charset="0"/>
            </a:endParaRPr>
          </a:p>
        </p:txBody>
      </p:sp>
      <p:sp>
        <p:nvSpPr>
          <p:cNvPr id="4289" name="TextBox 4288">
            <a:extLst>
              <a:ext uri="{FF2B5EF4-FFF2-40B4-BE49-F238E27FC236}">
                <a16:creationId xmlns:a16="http://schemas.microsoft.com/office/drawing/2014/main" id="{3C7C8347-C677-5028-3F03-636276D903E3}"/>
              </a:ext>
            </a:extLst>
          </p:cNvPr>
          <p:cNvSpPr txBox="1"/>
          <p:nvPr/>
        </p:nvSpPr>
        <p:spPr>
          <a:xfrm>
            <a:off x="8359386" y="2355692"/>
            <a:ext cx="817820"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NED vs QAT</a:t>
            </a:r>
          </a:p>
        </p:txBody>
      </p:sp>
      <p:sp>
        <p:nvSpPr>
          <p:cNvPr id="4290" name="TextBox 4289">
            <a:extLst>
              <a:ext uri="{FF2B5EF4-FFF2-40B4-BE49-F238E27FC236}">
                <a16:creationId xmlns:a16="http://schemas.microsoft.com/office/drawing/2014/main" id="{B7E01823-2063-5FE8-2CB5-CA39E5CB9633}"/>
              </a:ext>
            </a:extLst>
          </p:cNvPr>
          <p:cNvSpPr txBox="1"/>
          <p:nvPr/>
        </p:nvSpPr>
        <p:spPr>
          <a:xfrm>
            <a:off x="8521015" y="2464214"/>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291" name="Freeform: Shape 4290">
            <a:extLst>
              <a:ext uri="{FF2B5EF4-FFF2-40B4-BE49-F238E27FC236}">
                <a16:creationId xmlns:a16="http://schemas.microsoft.com/office/drawing/2014/main" id="{E7748D08-9365-ED8C-8F05-6C6E54470BFB}"/>
              </a:ext>
            </a:extLst>
          </p:cNvPr>
          <p:cNvSpPr/>
          <p:nvPr/>
        </p:nvSpPr>
        <p:spPr>
          <a:xfrm>
            <a:off x="10088382" y="2347910"/>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dirty="0">
              <a:latin typeface="Segoe UI Black" panose="020B0A02040204020203" pitchFamily="34" charset="0"/>
              <a:ea typeface="Segoe UI Black" panose="020B0A02040204020203" pitchFamily="34" charset="0"/>
            </a:endParaRPr>
          </a:p>
        </p:txBody>
      </p:sp>
      <p:sp>
        <p:nvSpPr>
          <p:cNvPr id="4292" name="TextBox 4291">
            <a:extLst>
              <a:ext uri="{FF2B5EF4-FFF2-40B4-BE49-F238E27FC236}">
                <a16:creationId xmlns:a16="http://schemas.microsoft.com/office/drawing/2014/main" id="{BD416CB2-9961-AAEE-92A1-833A7C874A53}"/>
              </a:ext>
            </a:extLst>
          </p:cNvPr>
          <p:cNvSpPr txBox="1"/>
          <p:nvPr/>
        </p:nvSpPr>
        <p:spPr>
          <a:xfrm>
            <a:off x="10107978" y="2355692"/>
            <a:ext cx="780759"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CRC vs GER</a:t>
            </a:r>
          </a:p>
        </p:txBody>
      </p:sp>
      <p:sp>
        <p:nvSpPr>
          <p:cNvPr id="4293" name="TextBox 4292">
            <a:extLst>
              <a:ext uri="{FF2B5EF4-FFF2-40B4-BE49-F238E27FC236}">
                <a16:creationId xmlns:a16="http://schemas.microsoft.com/office/drawing/2014/main" id="{16CFF71D-F43E-DE34-CC89-081A254E8443}"/>
              </a:ext>
            </a:extLst>
          </p:cNvPr>
          <p:cNvSpPr txBox="1"/>
          <p:nvPr/>
        </p:nvSpPr>
        <p:spPr>
          <a:xfrm>
            <a:off x="10244898" y="2464214"/>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294" name="TextBox 4293">
            <a:extLst>
              <a:ext uri="{FF2B5EF4-FFF2-40B4-BE49-F238E27FC236}">
                <a16:creationId xmlns:a16="http://schemas.microsoft.com/office/drawing/2014/main" id="{070761BB-3597-671D-C0C4-81F92AB41719}"/>
              </a:ext>
            </a:extLst>
          </p:cNvPr>
          <p:cNvSpPr txBox="1"/>
          <p:nvPr/>
        </p:nvSpPr>
        <p:spPr>
          <a:xfrm>
            <a:off x="419265" y="2720369"/>
            <a:ext cx="988505" cy="58477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Khalifa International</a:t>
            </a:r>
          </a:p>
          <a:p>
            <a:pPr>
              <a:lnSpc>
                <a:spcPct val="100000"/>
              </a:lnSpc>
            </a:pPr>
            <a:r>
              <a:rPr lang="en-IN" sz="800" dirty="0">
                <a:latin typeface="Segoe UI Black" panose="020B0A02040204020203" pitchFamily="34" charset="0"/>
                <a:ea typeface="Segoe UI Black" panose="020B0A02040204020203" pitchFamily="34" charset="0"/>
              </a:rPr>
              <a:t>Stadium</a:t>
            </a:r>
          </a:p>
        </p:txBody>
      </p:sp>
      <p:sp>
        <p:nvSpPr>
          <p:cNvPr id="4295" name="Freeform: Shape 4294">
            <a:extLst>
              <a:ext uri="{FF2B5EF4-FFF2-40B4-BE49-F238E27FC236}">
                <a16:creationId xmlns:a16="http://schemas.microsoft.com/office/drawing/2014/main" id="{B69083DF-C06D-4592-8D7E-816A620C0586}"/>
              </a:ext>
            </a:extLst>
          </p:cNvPr>
          <p:cNvSpPr/>
          <p:nvPr/>
        </p:nvSpPr>
        <p:spPr>
          <a:xfrm>
            <a:off x="1438083" y="2810146"/>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296" name="TextBox 4295">
            <a:extLst>
              <a:ext uri="{FF2B5EF4-FFF2-40B4-BE49-F238E27FC236}">
                <a16:creationId xmlns:a16="http://schemas.microsoft.com/office/drawing/2014/main" id="{8CA766CD-EE7B-01BA-FA94-AB6A91D11AAA}"/>
              </a:ext>
            </a:extLst>
          </p:cNvPr>
          <p:cNvSpPr txBox="1"/>
          <p:nvPr/>
        </p:nvSpPr>
        <p:spPr>
          <a:xfrm>
            <a:off x="1455617" y="2817929"/>
            <a:ext cx="784878"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ENG vs IRN</a:t>
            </a:r>
          </a:p>
        </p:txBody>
      </p:sp>
      <p:sp>
        <p:nvSpPr>
          <p:cNvPr id="4297" name="TextBox 4296">
            <a:extLst>
              <a:ext uri="{FF2B5EF4-FFF2-40B4-BE49-F238E27FC236}">
                <a16:creationId xmlns:a16="http://schemas.microsoft.com/office/drawing/2014/main" id="{5F2B09E0-4CD3-D5B4-AD0D-D4E1EC2744A7}"/>
              </a:ext>
            </a:extLst>
          </p:cNvPr>
          <p:cNvSpPr txBox="1"/>
          <p:nvPr/>
        </p:nvSpPr>
        <p:spPr>
          <a:xfrm>
            <a:off x="1600775" y="2926451"/>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16:00</a:t>
            </a:r>
          </a:p>
        </p:txBody>
      </p:sp>
      <p:sp>
        <p:nvSpPr>
          <p:cNvPr id="4109" name="Freeform: Shape 4108">
            <a:extLst>
              <a:ext uri="{FF2B5EF4-FFF2-40B4-BE49-F238E27FC236}">
                <a16:creationId xmlns:a16="http://schemas.microsoft.com/office/drawing/2014/main" id="{0DED4618-DB87-A357-DFC7-76C30B4D18A7}"/>
              </a:ext>
            </a:extLst>
          </p:cNvPr>
          <p:cNvSpPr/>
          <p:nvPr/>
        </p:nvSpPr>
        <p:spPr>
          <a:xfrm>
            <a:off x="3168143" y="2810146"/>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110" name="TextBox 4109">
            <a:extLst>
              <a:ext uri="{FF2B5EF4-FFF2-40B4-BE49-F238E27FC236}">
                <a16:creationId xmlns:a16="http://schemas.microsoft.com/office/drawing/2014/main" id="{5FFADFD0-FF2B-8746-B59F-B158674A3DA4}"/>
              </a:ext>
            </a:extLst>
          </p:cNvPr>
          <p:cNvSpPr txBox="1"/>
          <p:nvPr/>
        </p:nvSpPr>
        <p:spPr>
          <a:xfrm>
            <a:off x="3185677" y="2817929"/>
            <a:ext cx="784878"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GER vs JPN</a:t>
            </a:r>
          </a:p>
        </p:txBody>
      </p:sp>
      <p:sp>
        <p:nvSpPr>
          <p:cNvPr id="4111" name="TextBox 4110">
            <a:extLst>
              <a:ext uri="{FF2B5EF4-FFF2-40B4-BE49-F238E27FC236}">
                <a16:creationId xmlns:a16="http://schemas.microsoft.com/office/drawing/2014/main" id="{62AE5AC9-FC09-4308-E44F-A1C520BF5F65}"/>
              </a:ext>
            </a:extLst>
          </p:cNvPr>
          <p:cNvSpPr txBox="1"/>
          <p:nvPr/>
        </p:nvSpPr>
        <p:spPr>
          <a:xfrm>
            <a:off x="3330835" y="2926451"/>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16:00</a:t>
            </a:r>
          </a:p>
        </p:txBody>
      </p:sp>
      <p:sp>
        <p:nvSpPr>
          <p:cNvPr id="4112" name="Freeform: Shape 4111">
            <a:extLst>
              <a:ext uri="{FF2B5EF4-FFF2-40B4-BE49-F238E27FC236}">
                <a16:creationId xmlns:a16="http://schemas.microsoft.com/office/drawing/2014/main" id="{F9117C61-860E-315D-AAED-8E59374964A0}"/>
              </a:ext>
            </a:extLst>
          </p:cNvPr>
          <p:cNvSpPr/>
          <p:nvPr/>
        </p:nvSpPr>
        <p:spPr>
          <a:xfrm>
            <a:off x="4898202" y="2810146"/>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113" name="TextBox 4112">
            <a:extLst>
              <a:ext uri="{FF2B5EF4-FFF2-40B4-BE49-F238E27FC236}">
                <a16:creationId xmlns:a16="http://schemas.microsoft.com/office/drawing/2014/main" id="{AB1383E9-6958-6F24-C3E8-0F850C7CED2B}"/>
              </a:ext>
            </a:extLst>
          </p:cNvPr>
          <p:cNvSpPr txBox="1"/>
          <p:nvPr/>
        </p:nvSpPr>
        <p:spPr>
          <a:xfrm>
            <a:off x="4911621" y="2817929"/>
            <a:ext cx="79311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NED vs ECU</a:t>
            </a:r>
          </a:p>
        </p:txBody>
      </p:sp>
      <p:sp>
        <p:nvSpPr>
          <p:cNvPr id="4114" name="TextBox 4113">
            <a:extLst>
              <a:ext uri="{FF2B5EF4-FFF2-40B4-BE49-F238E27FC236}">
                <a16:creationId xmlns:a16="http://schemas.microsoft.com/office/drawing/2014/main" id="{0BD4B9AA-6F13-A80A-75DE-6C4BD7024085}"/>
              </a:ext>
            </a:extLst>
          </p:cNvPr>
          <p:cNvSpPr txBox="1"/>
          <p:nvPr/>
        </p:nvSpPr>
        <p:spPr>
          <a:xfrm>
            <a:off x="5060895" y="2926451"/>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19:00</a:t>
            </a:r>
          </a:p>
        </p:txBody>
      </p:sp>
      <p:sp>
        <p:nvSpPr>
          <p:cNvPr id="4115" name="Freeform: Shape 4114">
            <a:extLst>
              <a:ext uri="{FF2B5EF4-FFF2-40B4-BE49-F238E27FC236}">
                <a16:creationId xmlns:a16="http://schemas.microsoft.com/office/drawing/2014/main" id="{20B09F5A-5DDC-5D57-D318-F12E485DC807}"/>
              </a:ext>
            </a:extLst>
          </p:cNvPr>
          <p:cNvSpPr/>
          <p:nvPr/>
        </p:nvSpPr>
        <p:spPr>
          <a:xfrm>
            <a:off x="6628262" y="2810146"/>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116" name="TextBox 4115">
            <a:extLst>
              <a:ext uri="{FF2B5EF4-FFF2-40B4-BE49-F238E27FC236}">
                <a16:creationId xmlns:a16="http://schemas.microsoft.com/office/drawing/2014/main" id="{5D3FEF66-2711-00D4-560E-ADA02C9D1FD6}"/>
              </a:ext>
            </a:extLst>
          </p:cNvPr>
          <p:cNvSpPr txBox="1"/>
          <p:nvPr/>
        </p:nvSpPr>
        <p:spPr>
          <a:xfrm>
            <a:off x="6629326" y="2817929"/>
            <a:ext cx="817819"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CRO vs CAN</a:t>
            </a:r>
          </a:p>
        </p:txBody>
      </p:sp>
      <p:sp>
        <p:nvSpPr>
          <p:cNvPr id="4117" name="TextBox 4116">
            <a:extLst>
              <a:ext uri="{FF2B5EF4-FFF2-40B4-BE49-F238E27FC236}">
                <a16:creationId xmlns:a16="http://schemas.microsoft.com/office/drawing/2014/main" id="{20635F4A-4C92-AD55-87E9-41580D83E519}"/>
              </a:ext>
            </a:extLst>
          </p:cNvPr>
          <p:cNvSpPr txBox="1"/>
          <p:nvPr/>
        </p:nvSpPr>
        <p:spPr>
          <a:xfrm>
            <a:off x="6790955" y="2926451"/>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19:00</a:t>
            </a:r>
          </a:p>
        </p:txBody>
      </p:sp>
      <p:sp>
        <p:nvSpPr>
          <p:cNvPr id="4118" name="Freeform: Shape 4117">
            <a:extLst>
              <a:ext uri="{FF2B5EF4-FFF2-40B4-BE49-F238E27FC236}">
                <a16:creationId xmlns:a16="http://schemas.microsoft.com/office/drawing/2014/main" id="{F55024B3-11E3-D4D2-69B0-549EFE4AD219}"/>
              </a:ext>
            </a:extLst>
          </p:cNvPr>
          <p:cNvSpPr/>
          <p:nvPr/>
        </p:nvSpPr>
        <p:spPr>
          <a:xfrm>
            <a:off x="8358322" y="2810146"/>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119" name="TextBox 4118">
            <a:extLst>
              <a:ext uri="{FF2B5EF4-FFF2-40B4-BE49-F238E27FC236}">
                <a16:creationId xmlns:a16="http://schemas.microsoft.com/office/drawing/2014/main" id="{3509C64C-787D-AC3B-A406-6A8701D0E31B}"/>
              </a:ext>
            </a:extLst>
          </p:cNvPr>
          <p:cNvSpPr txBox="1"/>
          <p:nvPr/>
        </p:nvSpPr>
        <p:spPr>
          <a:xfrm>
            <a:off x="8381004" y="2817929"/>
            <a:ext cx="774581"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ECU vs SEN</a:t>
            </a:r>
          </a:p>
        </p:txBody>
      </p:sp>
      <p:sp>
        <p:nvSpPr>
          <p:cNvPr id="4120" name="TextBox 4119">
            <a:extLst>
              <a:ext uri="{FF2B5EF4-FFF2-40B4-BE49-F238E27FC236}">
                <a16:creationId xmlns:a16="http://schemas.microsoft.com/office/drawing/2014/main" id="{FDE4674E-FA5D-685F-D37B-0B1560AEA856}"/>
              </a:ext>
            </a:extLst>
          </p:cNvPr>
          <p:cNvSpPr txBox="1"/>
          <p:nvPr/>
        </p:nvSpPr>
        <p:spPr>
          <a:xfrm>
            <a:off x="8521015" y="2926451"/>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121" name="Freeform: Shape 4120">
            <a:extLst>
              <a:ext uri="{FF2B5EF4-FFF2-40B4-BE49-F238E27FC236}">
                <a16:creationId xmlns:a16="http://schemas.microsoft.com/office/drawing/2014/main" id="{41A39377-D0EE-240C-6E21-986B3C38E186}"/>
              </a:ext>
            </a:extLst>
          </p:cNvPr>
          <p:cNvSpPr/>
          <p:nvPr/>
        </p:nvSpPr>
        <p:spPr>
          <a:xfrm>
            <a:off x="10088382" y="2810146"/>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122" name="TextBox 4121">
            <a:extLst>
              <a:ext uri="{FF2B5EF4-FFF2-40B4-BE49-F238E27FC236}">
                <a16:creationId xmlns:a16="http://schemas.microsoft.com/office/drawing/2014/main" id="{45A2DCB1-DE25-2320-E4F3-4A46382FCB5E}"/>
              </a:ext>
            </a:extLst>
          </p:cNvPr>
          <p:cNvSpPr txBox="1"/>
          <p:nvPr/>
        </p:nvSpPr>
        <p:spPr>
          <a:xfrm>
            <a:off x="10116213" y="2817929"/>
            <a:ext cx="764286"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JPN vs ESP</a:t>
            </a:r>
          </a:p>
        </p:txBody>
      </p:sp>
      <p:sp>
        <p:nvSpPr>
          <p:cNvPr id="4123" name="TextBox 4122">
            <a:extLst>
              <a:ext uri="{FF2B5EF4-FFF2-40B4-BE49-F238E27FC236}">
                <a16:creationId xmlns:a16="http://schemas.microsoft.com/office/drawing/2014/main" id="{716F1903-6A54-E6FD-6E56-E6424EFDD71D}"/>
              </a:ext>
            </a:extLst>
          </p:cNvPr>
          <p:cNvSpPr txBox="1"/>
          <p:nvPr/>
        </p:nvSpPr>
        <p:spPr>
          <a:xfrm>
            <a:off x="10244898" y="2926451"/>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124" name="TextBox 4123">
            <a:extLst>
              <a:ext uri="{FF2B5EF4-FFF2-40B4-BE49-F238E27FC236}">
                <a16:creationId xmlns:a16="http://schemas.microsoft.com/office/drawing/2014/main" id="{C005F35C-EFE2-F4ED-7586-21585D743C02}"/>
              </a:ext>
            </a:extLst>
          </p:cNvPr>
          <p:cNvSpPr txBox="1"/>
          <p:nvPr/>
        </p:nvSpPr>
        <p:spPr>
          <a:xfrm>
            <a:off x="419265" y="3245864"/>
            <a:ext cx="819944" cy="58477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Al </a:t>
            </a:r>
            <a:r>
              <a:rPr lang="en-IN" sz="800" dirty="0" err="1">
                <a:latin typeface="Segoe UI Black" panose="020B0A02040204020203" pitchFamily="34" charset="0"/>
                <a:ea typeface="Segoe UI Black" panose="020B0A02040204020203" pitchFamily="34" charset="0"/>
              </a:rPr>
              <a:t>Thumama</a:t>
            </a:r>
            <a:r>
              <a:rPr lang="en-IN" sz="800" dirty="0">
                <a:latin typeface="Segoe UI Black" panose="020B0A02040204020203" pitchFamily="34" charset="0"/>
                <a:ea typeface="Segoe UI Black" panose="020B0A02040204020203" pitchFamily="34" charset="0"/>
              </a:rPr>
              <a:t> Stadium</a:t>
            </a:r>
          </a:p>
        </p:txBody>
      </p:sp>
      <p:sp>
        <p:nvSpPr>
          <p:cNvPr id="4125" name="Freeform: Shape 4124">
            <a:extLst>
              <a:ext uri="{FF2B5EF4-FFF2-40B4-BE49-F238E27FC236}">
                <a16:creationId xmlns:a16="http://schemas.microsoft.com/office/drawing/2014/main" id="{02E91F36-5968-E1D7-A3EC-0D1C3A289291}"/>
              </a:ext>
            </a:extLst>
          </p:cNvPr>
          <p:cNvSpPr/>
          <p:nvPr/>
        </p:nvSpPr>
        <p:spPr>
          <a:xfrm>
            <a:off x="1438083" y="3335641"/>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126" name="TextBox 4125">
            <a:extLst>
              <a:ext uri="{FF2B5EF4-FFF2-40B4-BE49-F238E27FC236}">
                <a16:creationId xmlns:a16="http://schemas.microsoft.com/office/drawing/2014/main" id="{A2CC92B2-FFB1-2FE2-2FEF-BCF9966BA675}"/>
              </a:ext>
            </a:extLst>
          </p:cNvPr>
          <p:cNvSpPr txBox="1"/>
          <p:nvPr/>
        </p:nvSpPr>
        <p:spPr>
          <a:xfrm>
            <a:off x="1451500" y="3343424"/>
            <a:ext cx="79311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SEN vs NED</a:t>
            </a:r>
          </a:p>
        </p:txBody>
      </p:sp>
      <p:sp>
        <p:nvSpPr>
          <p:cNvPr id="4127" name="TextBox 4126">
            <a:extLst>
              <a:ext uri="{FF2B5EF4-FFF2-40B4-BE49-F238E27FC236}">
                <a16:creationId xmlns:a16="http://schemas.microsoft.com/office/drawing/2014/main" id="{B3107D78-8B00-0CF4-8446-CE01F2089FBE}"/>
              </a:ext>
            </a:extLst>
          </p:cNvPr>
          <p:cNvSpPr txBox="1"/>
          <p:nvPr/>
        </p:nvSpPr>
        <p:spPr>
          <a:xfrm>
            <a:off x="1600775" y="3451946"/>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13:00</a:t>
            </a:r>
          </a:p>
        </p:txBody>
      </p:sp>
      <p:sp>
        <p:nvSpPr>
          <p:cNvPr id="4320" name="Freeform: Shape 4319">
            <a:extLst>
              <a:ext uri="{FF2B5EF4-FFF2-40B4-BE49-F238E27FC236}">
                <a16:creationId xmlns:a16="http://schemas.microsoft.com/office/drawing/2014/main" id="{E49A6C53-C543-D925-8E73-FC3F36EB42BC}"/>
              </a:ext>
            </a:extLst>
          </p:cNvPr>
          <p:cNvSpPr/>
          <p:nvPr/>
        </p:nvSpPr>
        <p:spPr>
          <a:xfrm>
            <a:off x="3168143" y="3335641"/>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21" name="TextBox 4320">
            <a:extLst>
              <a:ext uri="{FF2B5EF4-FFF2-40B4-BE49-F238E27FC236}">
                <a16:creationId xmlns:a16="http://schemas.microsoft.com/office/drawing/2014/main" id="{F9683091-9D15-FA37-7C5C-2296E18444CC}"/>
              </a:ext>
            </a:extLst>
          </p:cNvPr>
          <p:cNvSpPr txBox="1"/>
          <p:nvPr/>
        </p:nvSpPr>
        <p:spPr>
          <a:xfrm>
            <a:off x="3198030" y="3343424"/>
            <a:ext cx="760169"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ESP vs CRC</a:t>
            </a:r>
          </a:p>
        </p:txBody>
      </p:sp>
      <p:sp>
        <p:nvSpPr>
          <p:cNvPr id="4322" name="TextBox 4321">
            <a:extLst>
              <a:ext uri="{FF2B5EF4-FFF2-40B4-BE49-F238E27FC236}">
                <a16:creationId xmlns:a16="http://schemas.microsoft.com/office/drawing/2014/main" id="{BCCD9127-C113-13AE-E158-2519B77F94C8}"/>
              </a:ext>
            </a:extLst>
          </p:cNvPr>
          <p:cNvSpPr txBox="1"/>
          <p:nvPr/>
        </p:nvSpPr>
        <p:spPr>
          <a:xfrm>
            <a:off x="3330835" y="3451946"/>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19:00</a:t>
            </a:r>
          </a:p>
        </p:txBody>
      </p:sp>
      <p:sp>
        <p:nvSpPr>
          <p:cNvPr id="4323" name="Freeform: Shape 4322">
            <a:extLst>
              <a:ext uri="{FF2B5EF4-FFF2-40B4-BE49-F238E27FC236}">
                <a16:creationId xmlns:a16="http://schemas.microsoft.com/office/drawing/2014/main" id="{47BD6A1F-E001-599E-548A-591A55034733}"/>
              </a:ext>
            </a:extLst>
          </p:cNvPr>
          <p:cNvSpPr/>
          <p:nvPr/>
        </p:nvSpPr>
        <p:spPr>
          <a:xfrm>
            <a:off x="4898202" y="3335641"/>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24" name="TextBox 4323">
            <a:extLst>
              <a:ext uri="{FF2B5EF4-FFF2-40B4-BE49-F238E27FC236}">
                <a16:creationId xmlns:a16="http://schemas.microsoft.com/office/drawing/2014/main" id="{39E624E0-5947-A6E6-AFDC-AEC956966D66}"/>
              </a:ext>
            </a:extLst>
          </p:cNvPr>
          <p:cNvSpPr txBox="1"/>
          <p:nvPr/>
        </p:nvSpPr>
        <p:spPr>
          <a:xfrm>
            <a:off x="4908531" y="3343424"/>
            <a:ext cx="799289"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QAT vs SEN</a:t>
            </a:r>
          </a:p>
        </p:txBody>
      </p:sp>
      <p:sp>
        <p:nvSpPr>
          <p:cNvPr id="4325" name="TextBox 4324">
            <a:extLst>
              <a:ext uri="{FF2B5EF4-FFF2-40B4-BE49-F238E27FC236}">
                <a16:creationId xmlns:a16="http://schemas.microsoft.com/office/drawing/2014/main" id="{273F57FD-2D51-B7FB-4A9E-421FFC805531}"/>
              </a:ext>
            </a:extLst>
          </p:cNvPr>
          <p:cNvSpPr txBox="1"/>
          <p:nvPr/>
        </p:nvSpPr>
        <p:spPr>
          <a:xfrm>
            <a:off x="5060895" y="3451946"/>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16:00</a:t>
            </a:r>
          </a:p>
        </p:txBody>
      </p:sp>
      <p:sp>
        <p:nvSpPr>
          <p:cNvPr id="4326" name="Freeform: Shape 4325">
            <a:extLst>
              <a:ext uri="{FF2B5EF4-FFF2-40B4-BE49-F238E27FC236}">
                <a16:creationId xmlns:a16="http://schemas.microsoft.com/office/drawing/2014/main" id="{0316C092-52E4-A608-AA49-767B4C1137CC}"/>
              </a:ext>
            </a:extLst>
          </p:cNvPr>
          <p:cNvSpPr/>
          <p:nvPr/>
        </p:nvSpPr>
        <p:spPr>
          <a:xfrm>
            <a:off x="6628262" y="3335641"/>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27" name="TextBox 4326">
            <a:extLst>
              <a:ext uri="{FF2B5EF4-FFF2-40B4-BE49-F238E27FC236}">
                <a16:creationId xmlns:a16="http://schemas.microsoft.com/office/drawing/2014/main" id="{E1E9550D-4829-907C-3790-449349DBF75A}"/>
              </a:ext>
            </a:extLst>
          </p:cNvPr>
          <p:cNvSpPr txBox="1"/>
          <p:nvPr/>
        </p:nvSpPr>
        <p:spPr>
          <a:xfrm>
            <a:off x="6633444" y="3343424"/>
            <a:ext cx="809584"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BEL vs MAR</a:t>
            </a:r>
          </a:p>
        </p:txBody>
      </p:sp>
      <p:sp>
        <p:nvSpPr>
          <p:cNvPr id="4328" name="TextBox 4327">
            <a:extLst>
              <a:ext uri="{FF2B5EF4-FFF2-40B4-BE49-F238E27FC236}">
                <a16:creationId xmlns:a16="http://schemas.microsoft.com/office/drawing/2014/main" id="{422ABDBB-2771-CD38-00E6-BAC2DF58B3F6}"/>
              </a:ext>
            </a:extLst>
          </p:cNvPr>
          <p:cNvSpPr txBox="1"/>
          <p:nvPr/>
        </p:nvSpPr>
        <p:spPr>
          <a:xfrm>
            <a:off x="6790955" y="3451946"/>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16:00</a:t>
            </a:r>
          </a:p>
        </p:txBody>
      </p:sp>
      <p:sp>
        <p:nvSpPr>
          <p:cNvPr id="4329" name="Freeform: Shape 4328">
            <a:extLst>
              <a:ext uri="{FF2B5EF4-FFF2-40B4-BE49-F238E27FC236}">
                <a16:creationId xmlns:a16="http://schemas.microsoft.com/office/drawing/2014/main" id="{1D26500B-2468-1AEF-7263-5F55FE88770E}"/>
              </a:ext>
            </a:extLst>
          </p:cNvPr>
          <p:cNvSpPr/>
          <p:nvPr/>
        </p:nvSpPr>
        <p:spPr>
          <a:xfrm>
            <a:off x="8358322" y="3335641"/>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30" name="TextBox 4329">
            <a:extLst>
              <a:ext uri="{FF2B5EF4-FFF2-40B4-BE49-F238E27FC236}">
                <a16:creationId xmlns:a16="http://schemas.microsoft.com/office/drawing/2014/main" id="{C47ED012-0062-0996-EF99-0FF94E65FEAA}"/>
              </a:ext>
            </a:extLst>
          </p:cNvPr>
          <p:cNvSpPr txBox="1"/>
          <p:nvPr/>
        </p:nvSpPr>
        <p:spPr>
          <a:xfrm>
            <a:off x="8376888" y="3343424"/>
            <a:ext cx="7828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IRN vs USA</a:t>
            </a:r>
          </a:p>
        </p:txBody>
      </p:sp>
      <p:sp>
        <p:nvSpPr>
          <p:cNvPr id="4331" name="TextBox 4330">
            <a:extLst>
              <a:ext uri="{FF2B5EF4-FFF2-40B4-BE49-F238E27FC236}">
                <a16:creationId xmlns:a16="http://schemas.microsoft.com/office/drawing/2014/main" id="{E6CAC86A-F064-36FE-4687-1FF6403CC1DC}"/>
              </a:ext>
            </a:extLst>
          </p:cNvPr>
          <p:cNvSpPr txBox="1"/>
          <p:nvPr/>
        </p:nvSpPr>
        <p:spPr>
          <a:xfrm>
            <a:off x="8514837" y="3451946"/>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332" name="Freeform: Shape 4331">
            <a:extLst>
              <a:ext uri="{FF2B5EF4-FFF2-40B4-BE49-F238E27FC236}">
                <a16:creationId xmlns:a16="http://schemas.microsoft.com/office/drawing/2014/main" id="{7A6230B1-A3EF-B0F7-628B-D409508A2D85}"/>
              </a:ext>
            </a:extLst>
          </p:cNvPr>
          <p:cNvSpPr/>
          <p:nvPr/>
        </p:nvSpPr>
        <p:spPr>
          <a:xfrm>
            <a:off x="10088382" y="3335641"/>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33" name="TextBox 4332">
            <a:extLst>
              <a:ext uri="{FF2B5EF4-FFF2-40B4-BE49-F238E27FC236}">
                <a16:creationId xmlns:a16="http://schemas.microsoft.com/office/drawing/2014/main" id="{9FAEC290-956C-4C5D-AF83-D32E34382D9B}"/>
              </a:ext>
            </a:extLst>
          </p:cNvPr>
          <p:cNvSpPr txBox="1"/>
          <p:nvPr/>
        </p:nvSpPr>
        <p:spPr>
          <a:xfrm>
            <a:off x="10072975" y="3343424"/>
            <a:ext cx="8507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CAN vs MAR</a:t>
            </a:r>
          </a:p>
        </p:txBody>
      </p:sp>
      <p:sp>
        <p:nvSpPr>
          <p:cNvPr id="4334" name="TextBox 4333">
            <a:extLst>
              <a:ext uri="{FF2B5EF4-FFF2-40B4-BE49-F238E27FC236}">
                <a16:creationId xmlns:a16="http://schemas.microsoft.com/office/drawing/2014/main" id="{08887546-AD75-293D-2BA9-B5DE1FCCF8A6}"/>
              </a:ext>
            </a:extLst>
          </p:cNvPr>
          <p:cNvSpPr txBox="1"/>
          <p:nvPr/>
        </p:nvSpPr>
        <p:spPr>
          <a:xfrm>
            <a:off x="10251074" y="3451946"/>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335" name="TextBox 4334">
            <a:extLst>
              <a:ext uri="{FF2B5EF4-FFF2-40B4-BE49-F238E27FC236}">
                <a16:creationId xmlns:a16="http://schemas.microsoft.com/office/drawing/2014/main" id="{AE144CDD-F957-2D8E-7106-2A887F034974}"/>
              </a:ext>
            </a:extLst>
          </p:cNvPr>
          <p:cNvSpPr txBox="1"/>
          <p:nvPr/>
        </p:nvSpPr>
        <p:spPr>
          <a:xfrm>
            <a:off x="419265" y="4321505"/>
            <a:ext cx="819944"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Lusail Stadium</a:t>
            </a:r>
          </a:p>
        </p:txBody>
      </p:sp>
      <p:sp>
        <p:nvSpPr>
          <p:cNvPr id="4336" name="Freeform: Shape 4335">
            <a:extLst>
              <a:ext uri="{FF2B5EF4-FFF2-40B4-BE49-F238E27FC236}">
                <a16:creationId xmlns:a16="http://schemas.microsoft.com/office/drawing/2014/main" id="{0583C0ED-A093-8855-578E-AE275F6D5884}"/>
              </a:ext>
            </a:extLst>
          </p:cNvPr>
          <p:cNvSpPr/>
          <p:nvPr/>
        </p:nvSpPr>
        <p:spPr>
          <a:xfrm>
            <a:off x="2303113" y="4348024"/>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37" name="TextBox 4336">
            <a:extLst>
              <a:ext uri="{FF2B5EF4-FFF2-40B4-BE49-F238E27FC236}">
                <a16:creationId xmlns:a16="http://schemas.microsoft.com/office/drawing/2014/main" id="{F6032EED-FE52-0509-0694-3DFFF9ACCC6B}"/>
              </a:ext>
            </a:extLst>
          </p:cNvPr>
          <p:cNvSpPr txBox="1"/>
          <p:nvPr/>
        </p:nvSpPr>
        <p:spPr>
          <a:xfrm>
            <a:off x="2309325" y="4355806"/>
            <a:ext cx="807524"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ARG vs KSA</a:t>
            </a:r>
          </a:p>
        </p:txBody>
      </p:sp>
      <p:sp>
        <p:nvSpPr>
          <p:cNvPr id="4338" name="TextBox 4337">
            <a:extLst>
              <a:ext uri="{FF2B5EF4-FFF2-40B4-BE49-F238E27FC236}">
                <a16:creationId xmlns:a16="http://schemas.microsoft.com/office/drawing/2014/main" id="{7FE852A9-5A30-18C7-E4EF-4A7DEC572155}"/>
              </a:ext>
            </a:extLst>
          </p:cNvPr>
          <p:cNvSpPr txBox="1"/>
          <p:nvPr/>
        </p:nvSpPr>
        <p:spPr>
          <a:xfrm>
            <a:off x="2465805" y="4464328"/>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13:00</a:t>
            </a:r>
          </a:p>
        </p:txBody>
      </p:sp>
      <p:sp>
        <p:nvSpPr>
          <p:cNvPr id="4339" name="Freeform: Shape 4338">
            <a:extLst>
              <a:ext uri="{FF2B5EF4-FFF2-40B4-BE49-F238E27FC236}">
                <a16:creationId xmlns:a16="http://schemas.microsoft.com/office/drawing/2014/main" id="{3E99E885-3C21-1CE3-6884-27385FB4A236}"/>
              </a:ext>
            </a:extLst>
          </p:cNvPr>
          <p:cNvSpPr/>
          <p:nvPr/>
        </p:nvSpPr>
        <p:spPr>
          <a:xfrm>
            <a:off x="4033173" y="4348024"/>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dirty="0">
              <a:latin typeface="Segoe UI Black" panose="020B0A02040204020203" pitchFamily="34" charset="0"/>
              <a:ea typeface="Segoe UI Black" panose="020B0A02040204020203" pitchFamily="34" charset="0"/>
            </a:endParaRPr>
          </a:p>
        </p:txBody>
      </p:sp>
      <p:sp>
        <p:nvSpPr>
          <p:cNvPr id="4340" name="TextBox 4339">
            <a:extLst>
              <a:ext uri="{FF2B5EF4-FFF2-40B4-BE49-F238E27FC236}">
                <a16:creationId xmlns:a16="http://schemas.microsoft.com/office/drawing/2014/main" id="{611BCC86-7810-17F5-EBA0-2CD187F720A1}"/>
              </a:ext>
            </a:extLst>
          </p:cNvPr>
          <p:cNvSpPr txBox="1"/>
          <p:nvPr/>
        </p:nvSpPr>
        <p:spPr>
          <a:xfrm>
            <a:off x="4044531" y="4355806"/>
            <a:ext cx="797230"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BRA vs SRB</a:t>
            </a:r>
          </a:p>
        </p:txBody>
      </p:sp>
      <p:sp>
        <p:nvSpPr>
          <p:cNvPr id="4341" name="TextBox 4340">
            <a:extLst>
              <a:ext uri="{FF2B5EF4-FFF2-40B4-BE49-F238E27FC236}">
                <a16:creationId xmlns:a16="http://schemas.microsoft.com/office/drawing/2014/main" id="{56DF7C94-DC65-A2AD-852E-420FAEF68599}"/>
              </a:ext>
            </a:extLst>
          </p:cNvPr>
          <p:cNvSpPr txBox="1"/>
          <p:nvPr/>
        </p:nvSpPr>
        <p:spPr>
          <a:xfrm>
            <a:off x="4189687" y="4464328"/>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342" name="Freeform: Shape 4341">
            <a:extLst>
              <a:ext uri="{FF2B5EF4-FFF2-40B4-BE49-F238E27FC236}">
                <a16:creationId xmlns:a16="http://schemas.microsoft.com/office/drawing/2014/main" id="{3F2FE074-57E2-2572-AE89-D0DC9BD7B510}"/>
              </a:ext>
            </a:extLst>
          </p:cNvPr>
          <p:cNvSpPr/>
          <p:nvPr/>
        </p:nvSpPr>
        <p:spPr>
          <a:xfrm>
            <a:off x="5763232" y="4348024"/>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43" name="TextBox 4342">
            <a:extLst>
              <a:ext uri="{FF2B5EF4-FFF2-40B4-BE49-F238E27FC236}">
                <a16:creationId xmlns:a16="http://schemas.microsoft.com/office/drawing/2014/main" id="{66E64EC7-FAA4-0134-FF0F-E88C423A6BAC}"/>
              </a:ext>
            </a:extLst>
          </p:cNvPr>
          <p:cNvSpPr txBox="1"/>
          <p:nvPr/>
        </p:nvSpPr>
        <p:spPr>
          <a:xfrm>
            <a:off x="5758120" y="4355806"/>
            <a:ext cx="830174"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ARG vs MEX</a:t>
            </a:r>
          </a:p>
        </p:txBody>
      </p:sp>
      <p:sp>
        <p:nvSpPr>
          <p:cNvPr id="4344" name="TextBox 4343">
            <a:extLst>
              <a:ext uri="{FF2B5EF4-FFF2-40B4-BE49-F238E27FC236}">
                <a16:creationId xmlns:a16="http://schemas.microsoft.com/office/drawing/2014/main" id="{C3F9A84B-4BA1-95EA-A3A3-0CA7749CC7EA}"/>
              </a:ext>
            </a:extLst>
          </p:cNvPr>
          <p:cNvSpPr txBox="1"/>
          <p:nvPr/>
        </p:nvSpPr>
        <p:spPr>
          <a:xfrm>
            <a:off x="5919747" y="4464328"/>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345" name="Freeform: Shape 4344">
            <a:extLst>
              <a:ext uri="{FF2B5EF4-FFF2-40B4-BE49-F238E27FC236}">
                <a16:creationId xmlns:a16="http://schemas.microsoft.com/office/drawing/2014/main" id="{8B5B5549-47D7-FE84-C0EE-8AEE0B78B9F0}"/>
              </a:ext>
            </a:extLst>
          </p:cNvPr>
          <p:cNvSpPr/>
          <p:nvPr/>
        </p:nvSpPr>
        <p:spPr>
          <a:xfrm>
            <a:off x="7493292" y="4348024"/>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46" name="TextBox 4345">
            <a:extLst>
              <a:ext uri="{FF2B5EF4-FFF2-40B4-BE49-F238E27FC236}">
                <a16:creationId xmlns:a16="http://schemas.microsoft.com/office/drawing/2014/main" id="{082C7C99-92C1-0331-719C-D18204B346E6}"/>
              </a:ext>
            </a:extLst>
          </p:cNvPr>
          <p:cNvSpPr txBox="1"/>
          <p:nvPr/>
        </p:nvSpPr>
        <p:spPr>
          <a:xfrm>
            <a:off x="7493326" y="4355806"/>
            <a:ext cx="819878"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POR vs URU</a:t>
            </a:r>
          </a:p>
        </p:txBody>
      </p:sp>
      <p:sp>
        <p:nvSpPr>
          <p:cNvPr id="4347" name="TextBox 4346">
            <a:extLst>
              <a:ext uri="{FF2B5EF4-FFF2-40B4-BE49-F238E27FC236}">
                <a16:creationId xmlns:a16="http://schemas.microsoft.com/office/drawing/2014/main" id="{B02B8FBE-63BD-D1E5-7A4D-C8054DAF80EB}"/>
              </a:ext>
            </a:extLst>
          </p:cNvPr>
          <p:cNvSpPr txBox="1"/>
          <p:nvPr/>
        </p:nvSpPr>
        <p:spPr>
          <a:xfrm>
            <a:off x="7649807" y="4464328"/>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348" name="Freeform: Shape 4347">
            <a:extLst>
              <a:ext uri="{FF2B5EF4-FFF2-40B4-BE49-F238E27FC236}">
                <a16:creationId xmlns:a16="http://schemas.microsoft.com/office/drawing/2014/main" id="{6600F55E-BB50-ABB9-55D0-686CF732ED20}"/>
              </a:ext>
            </a:extLst>
          </p:cNvPr>
          <p:cNvSpPr/>
          <p:nvPr/>
        </p:nvSpPr>
        <p:spPr>
          <a:xfrm>
            <a:off x="9223352" y="4348024"/>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49" name="TextBox 4348">
            <a:extLst>
              <a:ext uri="{FF2B5EF4-FFF2-40B4-BE49-F238E27FC236}">
                <a16:creationId xmlns:a16="http://schemas.microsoft.com/office/drawing/2014/main" id="{C9B2BA86-1039-D95A-5505-4A8E8B69FEC3}"/>
              </a:ext>
            </a:extLst>
          </p:cNvPr>
          <p:cNvSpPr txBox="1"/>
          <p:nvPr/>
        </p:nvSpPr>
        <p:spPr>
          <a:xfrm>
            <a:off x="9226474" y="4355806"/>
            <a:ext cx="81370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KSA vs MEX</a:t>
            </a:r>
          </a:p>
        </p:txBody>
      </p:sp>
      <p:sp>
        <p:nvSpPr>
          <p:cNvPr id="4350" name="TextBox 4349">
            <a:extLst>
              <a:ext uri="{FF2B5EF4-FFF2-40B4-BE49-F238E27FC236}">
                <a16:creationId xmlns:a16="http://schemas.microsoft.com/office/drawing/2014/main" id="{FCD45FFB-A584-3F07-2A8B-0653D13418F8}"/>
              </a:ext>
            </a:extLst>
          </p:cNvPr>
          <p:cNvSpPr txBox="1"/>
          <p:nvPr/>
        </p:nvSpPr>
        <p:spPr>
          <a:xfrm>
            <a:off x="9379868" y="4464328"/>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192" name="Freeform: Shape 4191">
            <a:extLst>
              <a:ext uri="{FF2B5EF4-FFF2-40B4-BE49-F238E27FC236}">
                <a16:creationId xmlns:a16="http://schemas.microsoft.com/office/drawing/2014/main" id="{19EAD41C-ED03-F2D7-F98B-F1337F3F00B3}"/>
              </a:ext>
            </a:extLst>
          </p:cNvPr>
          <p:cNvSpPr/>
          <p:nvPr/>
        </p:nvSpPr>
        <p:spPr>
          <a:xfrm>
            <a:off x="10953408" y="4348024"/>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1400">
              <a:latin typeface="Segoe UI Black" panose="020B0A02040204020203" pitchFamily="34" charset="0"/>
              <a:ea typeface="Segoe UI Black" panose="020B0A02040204020203" pitchFamily="34" charset="0"/>
            </a:endParaRPr>
          </a:p>
        </p:txBody>
      </p:sp>
      <p:sp>
        <p:nvSpPr>
          <p:cNvPr id="4249" name="TextBox 4248">
            <a:extLst>
              <a:ext uri="{FF2B5EF4-FFF2-40B4-BE49-F238E27FC236}">
                <a16:creationId xmlns:a16="http://schemas.microsoft.com/office/drawing/2014/main" id="{BA1B2F7C-B96F-2AAC-5F4B-CB597BDF1316}"/>
              </a:ext>
            </a:extLst>
          </p:cNvPr>
          <p:cNvSpPr txBox="1"/>
          <p:nvPr/>
        </p:nvSpPr>
        <p:spPr>
          <a:xfrm>
            <a:off x="10947266" y="4355806"/>
            <a:ext cx="832232"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CMR vs BRA</a:t>
            </a:r>
          </a:p>
        </p:txBody>
      </p:sp>
      <p:sp>
        <p:nvSpPr>
          <p:cNvPr id="4250" name="TextBox 4249">
            <a:extLst>
              <a:ext uri="{FF2B5EF4-FFF2-40B4-BE49-F238E27FC236}">
                <a16:creationId xmlns:a16="http://schemas.microsoft.com/office/drawing/2014/main" id="{327CA212-9E35-3913-F2D3-B6C97CBE5EAF}"/>
              </a:ext>
            </a:extLst>
          </p:cNvPr>
          <p:cNvSpPr txBox="1"/>
          <p:nvPr/>
        </p:nvSpPr>
        <p:spPr>
          <a:xfrm>
            <a:off x="11109924" y="4464328"/>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251" name="TextBox 4250">
            <a:extLst>
              <a:ext uri="{FF2B5EF4-FFF2-40B4-BE49-F238E27FC236}">
                <a16:creationId xmlns:a16="http://schemas.microsoft.com/office/drawing/2014/main" id="{E3D6796D-6052-6EC1-3927-A61E59970EC7}"/>
              </a:ext>
            </a:extLst>
          </p:cNvPr>
          <p:cNvSpPr txBox="1"/>
          <p:nvPr/>
        </p:nvSpPr>
        <p:spPr>
          <a:xfrm>
            <a:off x="419265" y="4720483"/>
            <a:ext cx="819944"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Stadium 974</a:t>
            </a:r>
          </a:p>
        </p:txBody>
      </p:sp>
      <p:sp>
        <p:nvSpPr>
          <p:cNvPr id="4252" name="Freeform: Shape 4251">
            <a:extLst>
              <a:ext uri="{FF2B5EF4-FFF2-40B4-BE49-F238E27FC236}">
                <a16:creationId xmlns:a16="http://schemas.microsoft.com/office/drawing/2014/main" id="{657CD1BF-64FE-F31B-BBEC-D64FAB7F2280}"/>
              </a:ext>
            </a:extLst>
          </p:cNvPr>
          <p:cNvSpPr/>
          <p:nvPr/>
        </p:nvSpPr>
        <p:spPr>
          <a:xfrm>
            <a:off x="2303113" y="4747002"/>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253" name="TextBox 4252">
            <a:extLst>
              <a:ext uri="{FF2B5EF4-FFF2-40B4-BE49-F238E27FC236}">
                <a16:creationId xmlns:a16="http://schemas.microsoft.com/office/drawing/2014/main" id="{950CF1F4-EDC1-CB28-CD32-B5B82C027702}"/>
              </a:ext>
            </a:extLst>
          </p:cNvPr>
          <p:cNvSpPr txBox="1"/>
          <p:nvPr/>
        </p:nvSpPr>
        <p:spPr>
          <a:xfrm>
            <a:off x="2308292" y="4754784"/>
            <a:ext cx="809584"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MEX vs POL</a:t>
            </a:r>
          </a:p>
        </p:txBody>
      </p:sp>
      <p:sp>
        <p:nvSpPr>
          <p:cNvPr id="4254" name="TextBox 4253">
            <a:extLst>
              <a:ext uri="{FF2B5EF4-FFF2-40B4-BE49-F238E27FC236}">
                <a16:creationId xmlns:a16="http://schemas.microsoft.com/office/drawing/2014/main" id="{9A567095-26F0-D68E-806B-54EA6CDF2D07}"/>
              </a:ext>
            </a:extLst>
          </p:cNvPr>
          <p:cNvSpPr txBox="1"/>
          <p:nvPr/>
        </p:nvSpPr>
        <p:spPr>
          <a:xfrm>
            <a:off x="2465805" y="4863306"/>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19:00</a:t>
            </a:r>
          </a:p>
        </p:txBody>
      </p:sp>
      <p:sp>
        <p:nvSpPr>
          <p:cNvPr id="4255" name="Freeform: Shape 4254">
            <a:extLst>
              <a:ext uri="{FF2B5EF4-FFF2-40B4-BE49-F238E27FC236}">
                <a16:creationId xmlns:a16="http://schemas.microsoft.com/office/drawing/2014/main" id="{AC24E50E-20D6-D1F9-DC60-D1536B2FF9DF}"/>
              </a:ext>
            </a:extLst>
          </p:cNvPr>
          <p:cNvSpPr/>
          <p:nvPr/>
        </p:nvSpPr>
        <p:spPr>
          <a:xfrm>
            <a:off x="4033173" y="4747002"/>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52" name="TextBox 4351">
            <a:extLst>
              <a:ext uri="{FF2B5EF4-FFF2-40B4-BE49-F238E27FC236}">
                <a16:creationId xmlns:a16="http://schemas.microsoft.com/office/drawing/2014/main" id="{AF51D8DC-3972-0D45-2FDC-B8F4D074BC1F}"/>
              </a:ext>
            </a:extLst>
          </p:cNvPr>
          <p:cNvSpPr txBox="1"/>
          <p:nvPr/>
        </p:nvSpPr>
        <p:spPr>
          <a:xfrm>
            <a:off x="4028057" y="4754784"/>
            <a:ext cx="830174"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POR vs GHA</a:t>
            </a:r>
          </a:p>
        </p:txBody>
      </p:sp>
      <p:sp>
        <p:nvSpPr>
          <p:cNvPr id="4353" name="TextBox 4352">
            <a:extLst>
              <a:ext uri="{FF2B5EF4-FFF2-40B4-BE49-F238E27FC236}">
                <a16:creationId xmlns:a16="http://schemas.microsoft.com/office/drawing/2014/main" id="{17EFCB93-2417-C441-6AC5-0ADD80B8D4EA}"/>
              </a:ext>
            </a:extLst>
          </p:cNvPr>
          <p:cNvSpPr txBox="1"/>
          <p:nvPr/>
        </p:nvSpPr>
        <p:spPr>
          <a:xfrm>
            <a:off x="4195865" y="4863306"/>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19:00</a:t>
            </a:r>
          </a:p>
        </p:txBody>
      </p:sp>
      <p:sp>
        <p:nvSpPr>
          <p:cNvPr id="4354" name="Freeform: Shape 4353">
            <a:extLst>
              <a:ext uri="{FF2B5EF4-FFF2-40B4-BE49-F238E27FC236}">
                <a16:creationId xmlns:a16="http://schemas.microsoft.com/office/drawing/2014/main" id="{31ABB3B7-EB3F-B287-E227-ECB77CA01480}"/>
              </a:ext>
            </a:extLst>
          </p:cNvPr>
          <p:cNvSpPr/>
          <p:nvPr/>
        </p:nvSpPr>
        <p:spPr>
          <a:xfrm>
            <a:off x="5763232" y="4747002"/>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55" name="TextBox 4354">
            <a:extLst>
              <a:ext uri="{FF2B5EF4-FFF2-40B4-BE49-F238E27FC236}">
                <a16:creationId xmlns:a16="http://schemas.microsoft.com/office/drawing/2014/main" id="{D9C88A3E-ADB4-08FC-D60D-53D4104ADC05}"/>
              </a:ext>
            </a:extLst>
          </p:cNvPr>
          <p:cNvSpPr txBox="1"/>
          <p:nvPr/>
        </p:nvSpPr>
        <p:spPr>
          <a:xfrm>
            <a:off x="5773563" y="4754784"/>
            <a:ext cx="799289"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FRA vs DEN</a:t>
            </a:r>
          </a:p>
        </p:txBody>
      </p:sp>
      <p:sp>
        <p:nvSpPr>
          <p:cNvPr id="4356" name="TextBox 4355">
            <a:extLst>
              <a:ext uri="{FF2B5EF4-FFF2-40B4-BE49-F238E27FC236}">
                <a16:creationId xmlns:a16="http://schemas.microsoft.com/office/drawing/2014/main" id="{462A7DCA-2369-6854-3E11-8B8BD7888747}"/>
              </a:ext>
            </a:extLst>
          </p:cNvPr>
          <p:cNvSpPr txBox="1"/>
          <p:nvPr/>
        </p:nvSpPr>
        <p:spPr>
          <a:xfrm>
            <a:off x="5925925" y="4863306"/>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19:00</a:t>
            </a:r>
          </a:p>
        </p:txBody>
      </p:sp>
      <p:sp>
        <p:nvSpPr>
          <p:cNvPr id="4357" name="Freeform: Shape 4356">
            <a:extLst>
              <a:ext uri="{FF2B5EF4-FFF2-40B4-BE49-F238E27FC236}">
                <a16:creationId xmlns:a16="http://schemas.microsoft.com/office/drawing/2014/main" id="{07128675-8ACA-3722-CAC6-F13513535697}"/>
              </a:ext>
            </a:extLst>
          </p:cNvPr>
          <p:cNvSpPr/>
          <p:nvPr/>
        </p:nvSpPr>
        <p:spPr>
          <a:xfrm>
            <a:off x="7493292" y="4747002"/>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58" name="TextBox 4357">
            <a:extLst>
              <a:ext uri="{FF2B5EF4-FFF2-40B4-BE49-F238E27FC236}">
                <a16:creationId xmlns:a16="http://schemas.microsoft.com/office/drawing/2014/main" id="{183EB5B5-6251-F56C-19CD-3B7CE06FE881}"/>
              </a:ext>
            </a:extLst>
          </p:cNvPr>
          <p:cNvSpPr txBox="1"/>
          <p:nvPr/>
        </p:nvSpPr>
        <p:spPr>
          <a:xfrm>
            <a:off x="7518033" y="4754784"/>
            <a:ext cx="7704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BRA vs SUI</a:t>
            </a:r>
          </a:p>
        </p:txBody>
      </p:sp>
      <p:sp>
        <p:nvSpPr>
          <p:cNvPr id="4359" name="TextBox 4358">
            <a:extLst>
              <a:ext uri="{FF2B5EF4-FFF2-40B4-BE49-F238E27FC236}">
                <a16:creationId xmlns:a16="http://schemas.microsoft.com/office/drawing/2014/main" id="{2727CDCE-71AA-64E0-4D4B-871C207D8F5F}"/>
              </a:ext>
            </a:extLst>
          </p:cNvPr>
          <p:cNvSpPr txBox="1"/>
          <p:nvPr/>
        </p:nvSpPr>
        <p:spPr>
          <a:xfrm>
            <a:off x="7655985" y="4863306"/>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19:00</a:t>
            </a:r>
          </a:p>
        </p:txBody>
      </p:sp>
      <p:sp>
        <p:nvSpPr>
          <p:cNvPr id="4360" name="Freeform: Shape 4359">
            <a:extLst>
              <a:ext uri="{FF2B5EF4-FFF2-40B4-BE49-F238E27FC236}">
                <a16:creationId xmlns:a16="http://schemas.microsoft.com/office/drawing/2014/main" id="{31741285-334E-16AC-EE65-C51BE0C37E36}"/>
              </a:ext>
            </a:extLst>
          </p:cNvPr>
          <p:cNvSpPr/>
          <p:nvPr/>
        </p:nvSpPr>
        <p:spPr>
          <a:xfrm>
            <a:off x="9223352" y="4747002"/>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61" name="TextBox 4360">
            <a:extLst>
              <a:ext uri="{FF2B5EF4-FFF2-40B4-BE49-F238E27FC236}">
                <a16:creationId xmlns:a16="http://schemas.microsoft.com/office/drawing/2014/main" id="{C2C6C03B-4D9F-D9AE-3484-8EBE85BA8614}"/>
              </a:ext>
            </a:extLst>
          </p:cNvPr>
          <p:cNvSpPr txBox="1"/>
          <p:nvPr/>
        </p:nvSpPr>
        <p:spPr>
          <a:xfrm>
            <a:off x="9231622" y="4754784"/>
            <a:ext cx="80340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POL vs ARG</a:t>
            </a:r>
          </a:p>
        </p:txBody>
      </p:sp>
      <p:sp>
        <p:nvSpPr>
          <p:cNvPr id="4362" name="TextBox 4361">
            <a:extLst>
              <a:ext uri="{FF2B5EF4-FFF2-40B4-BE49-F238E27FC236}">
                <a16:creationId xmlns:a16="http://schemas.microsoft.com/office/drawing/2014/main" id="{AE07E62F-02B2-BA9B-A7AA-527C3E11FAF9}"/>
              </a:ext>
            </a:extLst>
          </p:cNvPr>
          <p:cNvSpPr txBox="1"/>
          <p:nvPr/>
        </p:nvSpPr>
        <p:spPr>
          <a:xfrm>
            <a:off x="9379868" y="4863306"/>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363" name="Freeform: Shape 4362">
            <a:extLst>
              <a:ext uri="{FF2B5EF4-FFF2-40B4-BE49-F238E27FC236}">
                <a16:creationId xmlns:a16="http://schemas.microsoft.com/office/drawing/2014/main" id="{F5E044A8-3C38-FB9C-98CE-2CA9511DCAC6}"/>
              </a:ext>
            </a:extLst>
          </p:cNvPr>
          <p:cNvSpPr/>
          <p:nvPr/>
        </p:nvSpPr>
        <p:spPr>
          <a:xfrm>
            <a:off x="10953408" y="4747002"/>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1400">
              <a:latin typeface="Segoe UI Black" panose="020B0A02040204020203" pitchFamily="34" charset="0"/>
              <a:ea typeface="Segoe UI Black" panose="020B0A02040204020203" pitchFamily="34" charset="0"/>
            </a:endParaRPr>
          </a:p>
        </p:txBody>
      </p:sp>
      <p:sp>
        <p:nvSpPr>
          <p:cNvPr id="4364" name="TextBox 4363">
            <a:extLst>
              <a:ext uri="{FF2B5EF4-FFF2-40B4-BE49-F238E27FC236}">
                <a16:creationId xmlns:a16="http://schemas.microsoft.com/office/drawing/2014/main" id="{94AC15D8-23F1-89B4-F04C-0F4C4D4E49B2}"/>
              </a:ext>
            </a:extLst>
          </p:cNvPr>
          <p:cNvSpPr txBox="1"/>
          <p:nvPr/>
        </p:nvSpPr>
        <p:spPr>
          <a:xfrm>
            <a:off x="10987414" y="4754784"/>
            <a:ext cx="751934"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SRB vs SUI</a:t>
            </a:r>
          </a:p>
        </p:txBody>
      </p:sp>
      <p:sp>
        <p:nvSpPr>
          <p:cNvPr id="4365" name="TextBox 4364">
            <a:extLst>
              <a:ext uri="{FF2B5EF4-FFF2-40B4-BE49-F238E27FC236}">
                <a16:creationId xmlns:a16="http://schemas.microsoft.com/office/drawing/2014/main" id="{1538FA85-040A-756D-707E-08127D4DA3C2}"/>
              </a:ext>
            </a:extLst>
          </p:cNvPr>
          <p:cNvSpPr txBox="1"/>
          <p:nvPr/>
        </p:nvSpPr>
        <p:spPr>
          <a:xfrm>
            <a:off x="11109924" y="4863306"/>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366" name="TextBox 4365">
            <a:extLst>
              <a:ext uri="{FF2B5EF4-FFF2-40B4-BE49-F238E27FC236}">
                <a16:creationId xmlns:a16="http://schemas.microsoft.com/office/drawing/2014/main" id="{E524FD08-A386-15DA-4789-FE6B85670091}"/>
              </a:ext>
            </a:extLst>
          </p:cNvPr>
          <p:cNvSpPr txBox="1"/>
          <p:nvPr/>
        </p:nvSpPr>
        <p:spPr>
          <a:xfrm>
            <a:off x="419265" y="5119461"/>
            <a:ext cx="819944" cy="46166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Education City Stadium</a:t>
            </a:r>
          </a:p>
        </p:txBody>
      </p:sp>
      <p:sp>
        <p:nvSpPr>
          <p:cNvPr id="4367" name="Freeform: Shape 4366">
            <a:extLst>
              <a:ext uri="{FF2B5EF4-FFF2-40B4-BE49-F238E27FC236}">
                <a16:creationId xmlns:a16="http://schemas.microsoft.com/office/drawing/2014/main" id="{406F8B6A-B02E-1DC1-B9CB-34C26439441B}"/>
              </a:ext>
            </a:extLst>
          </p:cNvPr>
          <p:cNvSpPr/>
          <p:nvPr/>
        </p:nvSpPr>
        <p:spPr>
          <a:xfrm>
            <a:off x="2303113" y="5209238"/>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68" name="TextBox 4367">
            <a:extLst>
              <a:ext uri="{FF2B5EF4-FFF2-40B4-BE49-F238E27FC236}">
                <a16:creationId xmlns:a16="http://schemas.microsoft.com/office/drawing/2014/main" id="{60518460-FB06-3A1B-4FB0-E386C024C566}"/>
              </a:ext>
            </a:extLst>
          </p:cNvPr>
          <p:cNvSpPr txBox="1"/>
          <p:nvPr/>
        </p:nvSpPr>
        <p:spPr>
          <a:xfrm>
            <a:off x="2302117" y="5217021"/>
            <a:ext cx="82193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DEN vs TUN</a:t>
            </a:r>
          </a:p>
        </p:txBody>
      </p:sp>
      <p:sp>
        <p:nvSpPr>
          <p:cNvPr id="4369" name="TextBox 4368">
            <a:extLst>
              <a:ext uri="{FF2B5EF4-FFF2-40B4-BE49-F238E27FC236}">
                <a16:creationId xmlns:a16="http://schemas.microsoft.com/office/drawing/2014/main" id="{1F5C9731-FFEE-750F-C98A-55DDEF20603D}"/>
              </a:ext>
            </a:extLst>
          </p:cNvPr>
          <p:cNvSpPr txBox="1"/>
          <p:nvPr/>
        </p:nvSpPr>
        <p:spPr>
          <a:xfrm>
            <a:off x="2465805" y="5325543"/>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16:00</a:t>
            </a:r>
          </a:p>
        </p:txBody>
      </p:sp>
      <p:sp>
        <p:nvSpPr>
          <p:cNvPr id="4370" name="Freeform: Shape 4369">
            <a:extLst>
              <a:ext uri="{FF2B5EF4-FFF2-40B4-BE49-F238E27FC236}">
                <a16:creationId xmlns:a16="http://schemas.microsoft.com/office/drawing/2014/main" id="{E466848E-344F-6FDE-3C58-B4296B19CE06}"/>
              </a:ext>
            </a:extLst>
          </p:cNvPr>
          <p:cNvSpPr/>
          <p:nvPr/>
        </p:nvSpPr>
        <p:spPr>
          <a:xfrm>
            <a:off x="4033173" y="5209238"/>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71" name="TextBox 4370">
            <a:extLst>
              <a:ext uri="{FF2B5EF4-FFF2-40B4-BE49-F238E27FC236}">
                <a16:creationId xmlns:a16="http://schemas.microsoft.com/office/drawing/2014/main" id="{CB58EEC7-1210-4E91-2ADF-3E77E1F4F414}"/>
              </a:ext>
            </a:extLst>
          </p:cNvPr>
          <p:cNvSpPr txBox="1"/>
          <p:nvPr/>
        </p:nvSpPr>
        <p:spPr>
          <a:xfrm>
            <a:off x="4031149" y="5217021"/>
            <a:ext cx="823996"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URU vs KOR</a:t>
            </a:r>
          </a:p>
        </p:txBody>
      </p:sp>
      <p:sp>
        <p:nvSpPr>
          <p:cNvPr id="4372" name="TextBox 4371">
            <a:extLst>
              <a:ext uri="{FF2B5EF4-FFF2-40B4-BE49-F238E27FC236}">
                <a16:creationId xmlns:a16="http://schemas.microsoft.com/office/drawing/2014/main" id="{2A6B58CE-53BB-AD5F-E9B6-9E550A344BBC}"/>
              </a:ext>
            </a:extLst>
          </p:cNvPr>
          <p:cNvSpPr txBox="1"/>
          <p:nvPr/>
        </p:nvSpPr>
        <p:spPr>
          <a:xfrm>
            <a:off x="4195865" y="5325543"/>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16:00</a:t>
            </a:r>
          </a:p>
        </p:txBody>
      </p:sp>
      <p:sp>
        <p:nvSpPr>
          <p:cNvPr id="4373" name="Freeform: Shape 4372">
            <a:extLst>
              <a:ext uri="{FF2B5EF4-FFF2-40B4-BE49-F238E27FC236}">
                <a16:creationId xmlns:a16="http://schemas.microsoft.com/office/drawing/2014/main" id="{E895EF19-0CD0-DC99-E6CF-F0EA2D4570D4}"/>
              </a:ext>
            </a:extLst>
          </p:cNvPr>
          <p:cNvSpPr/>
          <p:nvPr/>
        </p:nvSpPr>
        <p:spPr>
          <a:xfrm>
            <a:off x="5763232" y="5209238"/>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74" name="TextBox 4373">
            <a:extLst>
              <a:ext uri="{FF2B5EF4-FFF2-40B4-BE49-F238E27FC236}">
                <a16:creationId xmlns:a16="http://schemas.microsoft.com/office/drawing/2014/main" id="{21555CDA-F4A8-2DE7-3FC1-6A71E4C4C27D}"/>
              </a:ext>
            </a:extLst>
          </p:cNvPr>
          <p:cNvSpPr txBox="1"/>
          <p:nvPr/>
        </p:nvSpPr>
        <p:spPr>
          <a:xfrm>
            <a:off x="5779740" y="5217021"/>
            <a:ext cx="786935"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POL vs KSA</a:t>
            </a:r>
          </a:p>
        </p:txBody>
      </p:sp>
      <p:sp>
        <p:nvSpPr>
          <p:cNvPr id="4375" name="TextBox 4374">
            <a:extLst>
              <a:ext uri="{FF2B5EF4-FFF2-40B4-BE49-F238E27FC236}">
                <a16:creationId xmlns:a16="http://schemas.microsoft.com/office/drawing/2014/main" id="{C0ECF5CF-4C5C-B15F-528D-569D495AAB77}"/>
              </a:ext>
            </a:extLst>
          </p:cNvPr>
          <p:cNvSpPr txBox="1"/>
          <p:nvPr/>
        </p:nvSpPr>
        <p:spPr>
          <a:xfrm>
            <a:off x="5925925" y="5325543"/>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16:00</a:t>
            </a:r>
          </a:p>
        </p:txBody>
      </p:sp>
      <p:sp>
        <p:nvSpPr>
          <p:cNvPr id="4376" name="Freeform: Shape 4375">
            <a:extLst>
              <a:ext uri="{FF2B5EF4-FFF2-40B4-BE49-F238E27FC236}">
                <a16:creationId xmlns:a16="http://schemas.microsoft.com/office/drawing/2014/main" id="{782E7B33-BC19-CDDC-AB76-FA44A3C58AF4}"/>
              </a:ext>
            </a:extLst>
          </p:cNvPr>
          <p:cNvSpPr/>
          <p:nvPr/>
        </p:nvSpPr>
        <p:spPr>
          <a:xfrm>
            <a:off x="7493292" y="5209238"/>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77" name="TextBox 4376">
            <a:extLst>
              <a:ext uri="{FF2B5EF4-FFF2-40B4-BE49-F238E27FC236}">
                <a16:creationId xmlns:a16="http://schemas.microsoft.com/office/drawing/2014/main" id="{4044CE5F-8C0D-5013-7888-E3F9352B62C2}"/>
              </a:ext>
            </a:extLst>
          </p:cNvPr>
          <p:cNvSpPr txBox="1"/>
          <p:nvPr/>
        </p:nvSpPr>
        <p:spPr>
          <a:xfrm>
            <a:off x="7486120" y="5217021"/>
            <a:ext cx="834291"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KOR vs GHA</a:t>
            </a:r>
          </a:p>
        </p:txBody>
      </p:sp>
      <p:sp>
        <p:nvSpPr>
          <p:cNvPr id="4378" name="TextBox 4377">
            <a:extLst>
              <a:ext uri="{FF2B5EF4-FFF2-40B4-BE49-F238E27FC236}">
                <a16:creationId xmlns:a16="http://schemas.microsoft.com/office/drawing/2014/main" id="{22E06012-211C-CFD2-D5EA-9DD5292CD5AA}"/>
              </a:ext>
            </a:extLst>
          </p:cNvPr>
          <p:cNvSpPr txBox="1"/>
          <p:nvPr/>
        </p:nvSpPr>
        <p:spPr>
          <a:xfrm>
            <a:off x="7655985" y="5325543"/>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16:00</a:t>
            </a:r>
          </a:p>
        </p:txBody>
      </p:sp>
      <p:sp>
        <p:nvSpPr>
          <p:cNvPr id="4379" name="Freeform: Shape 4378">
            <a:extLst>
              <a:ext uri="{FF2B5EF4-FFF2-40B4-BE49-F238E27FC236}">
                <a16:creationId xmlns:a16="http://schemas.microsoft.com/office/drawing/2014/main" id="{9D1813E8-873A-8AA4-E563-DD3C47809395}"/>
              </a:ext>
            </a:extLst>
          </p:cNvPr>
          <p:cNvSpPr/>
          <p:nvPr/>
        </p:nvSpPr>
        <p:spPr>
          <a:xfrm>
            <a:off x="9223352" y="5209238"/>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80" name="TextBox 4379">
            <a:extLst>
              <a:ext uri="{FF2B5EF4-FFF2-40B4-BE49-F238E27FC236}">
                <a16:creationId xmlns:a16="http://schemas.microsoft.com/office/drawing/2014/main" id="{A56AF93E-66EE-9CC7-8AB8-B4CBB4D5D46B}"/>
              </a:ext>
            </a:extLst>
          </p:cNvPr>
          <p:cNvSpPr txBox="1"/>
          <p:nvPr/>
        </p:nvSpPr>
        <p:spPr>
          <a:xfrm>
            <a:off x="9228534" y="5217021"/>
            <a:ext cx="80958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TUN vs FRA</a:t>
            </a:r>
          </a:p>
        </p:txBody>
      </p:sp>
      <p:sp>
        <p:nvSpPr>
          <p:cNvPr id="4381" name="TextBox 4380">
            <a:extLst>
              <a:ext uri="{FF2B5EF4-FFF2-40B4-BE49-F238E27FC236}">
                <a16:creationId xmlns:a16="http://schemas.microsoft.com/office/drawing/2014/main" id="{78AEAE35-A868-DE9B-1085-E335D8B5FDC9}"/>
              </a:ext>
            </a:extLst>
          </p:cNvPr>
          <p:cNvSpPr txBox="1"/>
          <p:nvPr/>
        </p:nvSpPr>
        <p:spPr>
          <a:xfrm>
            <a:off x="9386045" y="5325543"/>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382" name="Freeform: Shape 4381">
            <a:extLst>
              <a:ext uri="{FF2B5EF4-FFF2-40B4-BE49-F238E27FC236}">
                <a16:creationId xmlns:a16="http://schemas.microsoft.com/office/drawing/2014/main" id="{870ED3E7-DC25-D0E2-8302-31B24DF56414}"/>
              </a:ext>
            </a:extLst>
          </p:cNvPr>
          <p:cNvSpPr/>
          <p:nvPr/>
        </p:nvSpPr>
        <p:spPr>
          <a:xfrm>
            <a:off x="10953408" y="5209238"/>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1400">
              <a:latin typeface="Segoe UI Black" panose="020B0A02040204020203" pitchFamily="34" charset="0"/>
              <a:ea typeface="Segoe UI Black" panose="020B0A02040204020203" pitchFamily="34" charset="0"/>
            </a:endParaRPr>
          </a:p>
        </p:txBody>
      </p:sp>
      <p:sp>
        <p:nvSpPr>
          <p:cNvPr id="4383" name="TextBox 4382">
            <a:extLst>
              <a:ext uri="{FF2B5EF4-FFF2-40B4-BE49-F238E27FC236}">
                <a16:creationId xmlns:a16="http://schemas.microsoft.com/office/drawing/2014/main" id="{D7B97D6C-EAFA-E306-72AE-ED9E7016D6E3}"/>
              </a:ext>
            </a:extLst>
          </p:cNvPr>
          <p:cNvSpPr txBox="1"/>
          <p:nvPr/>
        </p:nvSpPr>
        <p:spPr>
          <a:xfrm>
            <a:off x="10955501" y="5217021"/>
            <a:ext cx="815760"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KOR vs POR</a:t>
            </a:r>
          </a:p>
        </p:txBody>
      </p:sp>
      <p:sp>
        <p:nvSpPr>
          <p:cNvPr id="4384" name="TextBox 4383">
            <a:extLst>
              <a:ext uri="{FF2B5EF4-FFF2-40B4-BE49-F238E27FC236}">
                <a16:creationId xmlns:a16="http://schemas.microsoft.com/office/drawing/2014/main" id="{EBCA0371-C350-A9DE-F5A2-56DD63D017D0}"/>
              </a:ext>
            </a:extLst>
          </p:cNvPr>
          <p:cNvSpPr txBox="1"/>
          <p:nvPr/>
        </p:nvSpPr>
        <p:spPr>
          <a:xfrm>
            <a:off x="11116099" y="5325543"/>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385" name="TextBox 4384">
            <a:extLst>
              <a:ext uri="{FF2B5EF4-FFF2-40B4-BE49-F238E27FC236}">
                <a16:creationId xmlns:a16="http://schemas.microsoft.com/office/drawing/2014/main" id="{628A9402-9957-7561-4652-F9F7797B33E9}"/>
              </a:ext>
            </a:extLst>
          </p:cNvPr>
          <p:cNvSpPr txBox="1"/>
          <p:nvPr/>
        </p:nvSpPr>
        <p:spPr>
          <a:xfrm>
            <a:off x="419265" y="5644956"/>
            <a:ext cx="819944" cy="46166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Al </a:t>
            </a:r>
            <a:r>
              <a:rPr lang="en-IN" sz="800" dirty="0" err="1">
                <a:latin typeface="Segoe UI Black" panose="020B0A02040204020203" pitchFamily="34" charset="0"/>
                <a:ea typeface="Segoe UI Black" panose="020B0A02040204020203" pitchFamily="34" charset="0"/>
              </a:rPr>
              <a:t>Janoub</a:t>
            </a:r>
            <a:r>
              <a:rPr lang="en-IN" sz="800" dirty="0">
                <a:latin typeface="Segoe UI Black" panose="020B0A02040204020203" pitchFamily="34" charset="0"/>
                <a:ea typeface="Segoe UI Black" panose="020B0A02040204020203" pitchFamily="34" charset="0"/>
              </a:rPr>
              <a:t> Stadium</a:t>
            </a:r>
          </a:p>
        </p:txBody>
      </p:sp>
      <p:sp>
        <p:nvSpPr>
          <p:cNvPr id="4386" name="Freeform: Shape 4385">
            <a:extLst>
              <a:ext uri="{FF2B5EF4-FFF2-40B4-BE49-F238E27FC236}">
                <a16:creationId xmlns:a16="http://schemas.microsoft.com/office/drawing/2014/main" id="{90D8DACA-A92E-56C3-A451-73121903BAB9}"/>
              </a:ext>
            </a:extLst>
          </p:cNvPr>
          <p:cNvSpPr/>
          <p:nvPr/>
        </p:nvSpPr>
        <p:spPr>
          <a:xfrm>
            <a:off x="2303113" y="5671475"/>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87" name="TextBox 4386">
            <a:extLst>
              <a:ext uri="{FF2B5EF4-FFF2-40B4-BE49-F238E27FC236}">
                <a16:creationId xmlns:a16="http://schemas.microsoft.com/office/drawing/2014/main" id="{E698A20F-7CF8-25D3-3973-C74AFFC56EE3}"/>
              </a:ext>
            </a:extLst>
          </p:cNvPr>
          <p:cNvSpPr txBox="1"/>
          <p:nvPr/>
        </p:nvSpPr>
        <p:spPr>
          <a:xfrm>
            <a:off x="2315500" y="5679257"/>
            <a:ext cx="795170"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FRA vs AUS</a:t>
            </a:r>
          </a:p>
        </p:txBody>
      </p:sp>
      <p:sp>
        <p:nvSpPr>
          <p:cNvPr id="4388" name="TextBox 4387">
            <a:extLst>
              <a:ext uri="{FF2B5EF4-FFF2-40B4-BE49-F238E27FC236}">
                <a16:creationId xmlns:a16="http://schemas.microsoft.com/office/drawing/2014/main" id="{0253A403-B9DC-E8EF-A0C2-4443686B8D89}"/>
              </a:ext>
            </a:extLst>
          </p:cNvPr>
          <p:cNvSpPr txBox="1"/>
          <p:nvPr/>
        </p:nvSpPr>
        <p:spPr>
          <a:xfrm>
            <a:off x="2459628" y="5787779"/>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389" name="Freeform: Shape 4388">
            <a:extLst>
              <a:ext uri="{FF2B5EF4-FFF2-40B4-BE49-F238E27FC236}">
                <a16:creationId xmlns:a16="http://schemas.microsoft.com/office/drawing/2014/main" id="{4D75223E-C7BE-F0DB-BBA4-F7AFCA5D35DF}"/>
              </a:ext>
            </a:extLst>
          </p:cNvPr>
          <p:cNvSpPr/>
          <p:nvPr/>
        </p:nvSpPr>
        <p:spPr>
          <a:xfrm>
            <a:off x="4033173" y="5671475"/>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90" name="TextBox 4389">
            <a:extLst>
              <a:ext uri="{FF2B5EF4-FFF2-40B4-BE49-F238E27FC236}">
                <a16:creationId xmlns:a16="http://schemas.microsoft.com/office/drawing/2014/main" id="{DB63C2EA-CE88-392A-0AC1-A76143A99411}"/>
              </a:ext>
            </a:extLst>
          </p:cNvPr>
          <p:cNvSpPr txBox="1"/>
          <p:nvPr/>
        </p:nvSpPr>
        <p:spPr>
          <a:xfrm>
            <a:off x="4049679" y="5679257"/>
            <a:ext cx="786935"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SUI vs CMR</a:t>
            </a:r>
          </a:p>
        </p:txBody>
      </p:sp>
      <p:sp>
        <p:nvSpPr>
          <p:cNvPr id="4391" name="TextBox 4390">
            <a:extLst>
              <a:ext uri="{FF2B5EF4-FFF2-40B4-BE49-F238E27FC236}">
                <a16:creationId xmlns:a16="http://schemas.microsoft.com/office/drawing/2014/main" id="{9A0D7057-502F-D23B-E83F-F9DF1B07910C}"/>
              </a:ext>
            </a:extLst>
          </p:cNvPr>
          <p:cNvSpPr txBox="1"/>
          <p:nvPr/>
        </p:nvSpPr>
        <p:spPr>
          <a:xfrm>
            <a:off x="4195865" y="5787779"/>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13:00</a:t>
            </a:r>
          </a:p>
        </p:txBody>
      </p:sp>
      <p:sp>
        <p:nvSpPr>
          <p:cNvPr id="4392" name="Freeform: Shape 4391">
            <a:extLst>
              <a:ext uri="{FF2B5EF4-FFF2-40B4-BE49-F238E27FC236}">
                <a16:creationId xmlns:a16="http://schemas.microsoft.com/office/drawing/2014/main" id="{FA287540-536A-BB13-8361-94C71177EB74}"/>
              </a:ext>
            </a:extLst>
          </p:cNvPr>
          <p:cNvSpPr/>
          <p:nvPr/>
        </p:nvSpPr>
        <p:spPr>
          <a:xfrm>
            <a:off x="5763232" y="5671475"/>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93" name="TextBox 4392">
            <a:extLst>
              <a:ext uri="{FF2B5EF4-FFF2-40B4-BE49-F238E27FC236}">
                <a16:creationId xmlns:a16="http://schemas.microsoft.com/office/drawing/2014/main" id="{FA050548-04D9-5385-EF07-4C577CF3A25D}"/>
              </a:ext>
            </a:extLst>
          </p:cNvPr>
          <p:cNvSpPr txBox="1"/>
          <p:nvPr/>
        </p:nvSpPr>
        <p:spPr>
          <a:xfrm>
            <a:off x="5764297" y="5679257"/>
            <a:ext cx="817819"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TUN vs AUS</a:t>
            </a:r>
          </a:p>
        </p:txBody>
      </p:sp>
      <p:sp>
        <p:nvSpPr>
          <p:cNvPr id="4394" name="TextBox 4393">
            <a:extLst>
              <a:ext uri="{FF2B5EF4-FFF2-40B4-BE49-F238E27FC236}">
                <a16:creationId xmlns:a16="http://schemas.microsoft.com/office/drawing/2014/main" id="{D2709B34-2E6F-261F-BF10-ECB0034E36F0}"/>
              </a:ext>
            </a:extLst>
          </p:cNvPr>
          <p:cNvSpPr txBox="1"/>
          <p:nvPr/>
        </p:nvSpPr>
        <p:spPr>
          <a:xfrm>
            <a:off x="5925925" y="5787779"/>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13:00</a:t>
            </a:r>
          </a:p>
        </p:txBody>
      </p:sp>
      <p:sp>
        <p:nvSpPr>
          <p:cNvPr id="4395" name="Freeform: Shape 4394">
            <a:extLst>
              <a:ext uri="{FF2B5EF4-FFF2-40B4-BE49-F238E27FC236}">
                <a16:creationId xmlns:a16="http://schemas.microsoft.com/office/drawing/2014/main" id="{ADA319B8-28C1-1E92-97BD-F3AAC91A8442}"/>
              </a:ext>
            </a:extLst>
          </p:cNvPr>
          <p:cNvSpPr/>
          <p:nvPr/>
        </p:nvSpPr>
        <p:spPr>
          <a:xfrm>
            <a:off x="7493292" y="5671475"/>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96" name="TextBox 4395">
            <a:extLst>
              <a:ext uri="{FF2B5EF4-FFF2-40B4-BE49-F238E27FC236}">
                <a16:creationId xmlns:a16="http://schemas.microsoft.com/office/drawing/2014/main" id="{C523AB1E-B77A-6462-0E13-FE3CE58374B7}"/>
              </a:ext>
            </a:extLst>
          </p:cNvPr>
          <p:cNvSpPr txBox="1"/>
          <p:nvPr/>
        </p:nvSpPr>
        <p:spPr>
          <a:xfrm>
            <a:off x="7496415" y="5679257"/>
            <a:ext cx="81370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CMR vs SRB</a:t>
            </a:r>
          </a:p>
        </p:txBody>
      </p:sp>
      <p:sp>
        <p:nvSpPr>
          <p:cNvPr id="4397" name="TextBox 4396">
            <a:extLst>
              <a:ext uri="{FF2B5EF4-FFF2-40B4-BE49-F238E27FC236}">
                <a16:creationId xmlns:a16="http://schemas.microsoft.com/office/drawing/2014/main" id="{1A553C6C-B60E-B794-AEA3-E627929F8345}"/>
              </a:ext>
            </a:extLst>
          </p:cNvPr>
          <p:cNvSpPr txBox="1"/>
          <p:nvPr/>
        </p:nvSpPr>
        <p:spPr>
          <a:xfrm>
            <a:off x="7655985" y="5787779"/>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13:00</a:t>
            </a:r>
          </a:p>
        </p:txBody>
      </p:sp>
      <p:sp>
        <p:nvSpPr>
          <p:cNvPr id="4398" name="Freeform: Shape 4397">
            <a:extLst>
              <a:ext uri="{FF2B5EF4-FFF2-40B4-BE49-F238E27FC236}">
                <a16:creationId xmlns:a16="http://schemas.microsoft.com/office/drawing/2014/main" id="{9362D0F7-08E6-BB0B-3ED3-5B2747EA6BD8}"/>
              </a:ext>
            </a:extLst>
          </p:cNvPr>
          <p:cNvSpPr/>
          <p:nvPr/>
        </p:nvSpPr>
        <p:spPr>
          <a:xfrm>
            <a:off x="9223352" y="5671475"/>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399" name="TextBox 4398">
            <a:extLst>
              <a:ext uri="{FF2B5EF4-FFF2-40B4-BE49-F238E27FC236}">
                <a16:creationId xmlns:a16="http://schemas.microsoft.com/office/drawing/2014/main" id="{D9AF1CB4-96D1-9525-9B37-93C28485BE19}"/>
              </a:ext>
            </a:extLst>
          </p:cNvPr>
          <p:cNvSpPr txBox="1"/>
          <p:nvPr/>
        </p:nvSpPr>
        <p:spPr>
          <a:xfrm>
            <a:off x="9229564" y="5679257"/>
            <a:ext cx="807524"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AUS vs DEN</a:t>
            </a:r>
          </a:p>
        </p:txBody>
      </p:sp>
      <p:sp>
        <p:nvSpPr>
          <p:cNvPr id="4400" name="TextBox 4399">
            <a:extLst>
              <a:ext uri="{FF2B5EF4-FFF2-40B4-BE49-F238E27FC236}">
                <a16:creationId xmlns:a16="http://schemas.microsoft.com/office/drawing/2014/main" id="{75234050-52B2-2B91-62A5-D4C0D34ED029}"/>
              </a:ext>
            </a:extLst>
          </p:cNvPr>
          <p:cNvSpPr txBox="1"/>
          <p:nvPr/>
        </p:nvSpPr>
        <p:spPr>
          <a:xfrm>
            <a:off x="9386045" y="5787779"/>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401" name="Freeform: Shape 4400">
            <a:extLst>
              <a:ext uri="{FF2B5EF4-FFF2-40B4-BE49-F238E27FC236}">
                <a16:creationId xmlns:a16="http://schemas.microsoft.com/office/drawing/2014/main" id="{0A464C96-BD0F-7AFF-4A01-9D2D98B22E5D}"/>
              </a:ext>
            </a:extLst>
          </p:cNvPr>
          <p:cNvSpPr/>
          <p:nvPr/>
        </p:nvSpPr>
        <p:spPr>
          <a:xfrm>
            <a:off x="10953408" y="5671475"/>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sz="1400">
              <a:latin typeface="Segoe UI Black" panose="020B0A02040204020203" pitchFamily="34" charset="0"/>
              <a:ea typeface="Segoe UI Black" panose="020B0A02040204020203" pitchFamily="34" charset="0"/>
            </a:endParaRPr>
          </a:p>
        </p:txBody>
      </p:sp>
      <p:sp>
        <p:nvSpPr>
          <p:cNvPr id="4402" name="TextBox 4401">
            <a:extLst>
              <a:ext uri="{FF2B5EF4-FFF2-40B4-BE49-F238E27FC236}">
                <a16:creationId xmlns:a16="http://schemas.microsoft.com/office/drawing/2014/main" id="{A7A8004C-4BBF-7139-626F-7E5BEA6068CD}"/>
              </a:ext>
            </a:extLst>
          </p:cNvPr>
          <p:cNvSpPr txBox="1"/>
          <p:nvPr/>
        </p:nvSpPr>
        <p:spPr>
          <a:xfrm>
            <a:off x="10944178" y="5679257"/>
            <a:ext cx="838410"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GHA vs URU</a:t>
            </a:r>
          </a:p>
        </p:txBody>
      </p:sp>
      <p:sp>
        <p:nvSpPr>
          <p:cNvPr id="4403" name="TextBox 4402">
            <a:extLst>
              <a:ext uri="{FF2B5EF4-FFF2-40B4-BE49-F238E27FC236}">
                <a16:creationId xmlns:a16="http://schemas.microsoft.com/office/drawing/2014/main" id="{924DD99C-E075-4820-8DE9-7FF0EC365C66}"/>
              </a:ext>
            </a:extLst>
          </p:cNvPr>
          <p:cNvSpPr txBox="1"/>
          <p:nvPr/>
        </p:nvSpPr>
        <p:spPr>
          <a:xfrm>
            <a:off x="11116099" y="5787779"/>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404" name="TextBox 4403">
            <a:extLst>
              <a:ext uri="{FF2B5EF4-FFF2-40B4-BE49-F238E27FC236}">
                <a16:creationId xmlns:a16="http://schemas.microsoft.com/office/drawing/2014/main" id="{4C2BD6C2-6994-F7D0-E6DA-A0EC2BB8501F}"/>
              </a:ext>
            </a:extLst>
          </p:cNvPr>
          <p:cNvSpPr txBox="1"/>
          <p:nvPr/>
        </p:nvSpPr>
        <p:spPr>
          <a:xfrm>
            <a:off x="10953409" y="1906467"/>
            <a:ext cx="819944" cy="338554"/>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IN" sz="800" dirty="0">
                <a:latin typeface="Segoe UI Black" panose="020B0A02040204020203" pitchFamily="34" charset="0"/>
                <a:ea typeface="Segoe UI Black" panose="020B0A02040204020203" pitchFamily="34" charset="0"/>
              </a:rPr>
              <a:t>02 Dec</a:t>
            </a:r>
          </a:p>
          <a:p>
            <a:pPr algn="ctr">
              <a:lnSpc>
                <a:spcPct val="100000"/>
              </a:lnSpc>
            </a:pPr>
            <a:r>
              <a:rPr lang="en-IN" sz="800" dirty="0">
                <a:latin typeface="Segoe UI Black" panose="020B0A02040204020203" pitchFamily="34" charset="0"/>
                <a:ea typeface="Segoe UI Black" panose="020B0A02040204020203" pitchFamily="34" charset="0"/>
              </a:rPr>
              <a:t>Friday</a:t>
            </a:r>
          </a:p>
        </p:txBody>
      </p:sp>
      <p:sp>
        <p:nvSpPr>
          <p:cNvPr id="4405" name="TextBox 4404">
            <a:extLst>
              <a:ext uri="{FF2B5EF4-FFF2-40B4-BE49-F238E27FC236}">
                <a16:creationId xmlns:a16="http://schemas.microsoft.com/office/drawing/2014/main" id="{27694902-2A20-4C60-2EFA-829ED4F9493E}"/>
              </a:ext>
            </a:extLst>
          </p:cNvPr>
          <p:cNvSpPr txBox="1"/>
          <p:nvPr/>
        </p:nvSpPr>
        <p:spPr>
          <a:xfrm>
            <a:off x="419265" y="3796010"/>
            <a:ext cx="819944" cy="461665"/>
          </a:xfrm>
          <a:prstGeom prst="rect">
            <a:avLst/>
          </a:prstGeom>
          <a:noFill/>
        </p:spPr>
        <p:txBody>
          <a:bodyPr wrap="square" rtlCol="0">
            <a:spAutoFit/>
          </a:bodyPr>
          <a:lstStyle>
            <a:defPPr>
              <a:defRPr lang="en-US"/>
            </a:defPPr>
            <a:lvl1pPr>
              <a:lnSpc>
                <a:spcPct val="150000"/>
              </a:lnSpc>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00000"/>
              </a:lnSpc>
            </a:pPr>
            <a:r>
              <a:rPr lang="en-IN" sz="800" dirty="0">
                <a:latin typeface="Segoe UI Black" panose="020B0A02040204020203" pitchFamily="34" charset="0"/>
                <a:ea typeface="Segoe UI Black" panose="020B0A02040204020203" pitchFamily="34" charset="0"/>
              </a:rPr>
              <a:t>Ahmad Bin Ali Stadium</a:t>
            </a:r>
          </a:p>
        </p:txBody>
      </p:sp>
      <p:sp>
        <p:nvSpPr>
          <p:cNvPr id="4406" name="Freeform: Shape 4405">
            <a:extLst>
              <a:ext uri="{FF2B5EF4-FFF2-40B4-BE49-F238E27FC236}">
                <a16:creationId xmlns:a16="http://schemas.microsoft.com/office/drawing/2014/main" id="{6AD6A29A-67F3-08B2-8AB1-15D80AAE1846}"/>
              </a:ext>
            </a:extLst>
          </p:cNvPr>
          <p:cNvSpPr/>
          <p:nvPr/>
        </p:nvSpPr>
        <p:spPr>
          <a:xfrm>
            <a:off x="1438083" y="3885787"/>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407" name="TextBox 4406">
            <a:extLst>
              <a:ext uri="{FF2B5EF4-FFF2-40B4-BE49-F238E27FC236}">
                <a16:creationId xmlns:a16="http://schemas.microsoft.com/office/drawing/2014/main" id="{D98BAF76-BC3E-5604-2C9A-608051CAF98D}"/>
              </a:ext>
            </a:extLst>
          </p:cNvPr>
          <p:cNvSpPr txBox="1"/>
          <p:nvPr/>
        </p:nvSpPr>
        <p:spPr>
          <a:xfrm>
            <a:off x="1431940" y="3893570"/>
            <a:ext cx="832232"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USA vs WAL</a:t>
            </a:r>
          </a:p>
        </p:txBody>
      </p:sp>
      <p:sp>
        <p:nvSpPr>
          <p:cNvPr id="4408" name="TextBox 4407">
            <a:extLst>
              <a:ext uri="{FF2B5EF4-FFF2-40B4-BE49-F238E27FC236}">
                <a16:creationId xmlns:a16="http://schemas.microsoft.com/office/drawing/2014/main" id="{A9629DEE-22DA-BF5A-D71D-24A71A092A0F}"/>
              </a:ext>
            </a:extLst>
          </p:cNvPr>
          <p:cNvSpPr txBox="1"/>
          <p:nvPr/>
        </p:nvSpPr>
        <p:spPr>
          <a:xfrm>
            <a:off x="1594598" y="4002092"/>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409" name="Freeform: Shape 4408">
            <a:extLst>
              <a:ext uri="{FF2B5EF4-FFF2-40B4-BE49-F238E27FC236}">
                <a16:creationId xmlns:a16="http://schemas.microsoft.com/office/drawing/2014/main" id="{40B18097-3B42-E84E-FD1D-733791765F97}"/>
              </a:ext>
            </a:extLst>
          </p:cNvPr>
          <p:cNvSpPr/>
          <p:nvPr/>
        </p:nvSpPr>
        <p:spPr>
          <a:xfrm>
            <a:off x="3168143" y="3885787"/>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410" name="TextBox 4409">
            <a:extLst>
              <a:ext uri="{FF2B5EF4-FFF2-40B4-BE49-F238E27FC236}">
                <a16:creationId xmlns:a16="http://schemas.microsoft.com/office/drawing/2014/main" id="{B6B12AB4-FF3F-E0D4-9E63-EE1D2FB71507}"/>
              </a:ext>
            </a:extLst>
          </p:cNvPr>
          <p:cNvSpPr txBox="1"/>
          <p:nvPr/>
        </p:nvSpPr>
        <p:spPr>
          <a:xfrm>
            <a:off x="3184649" y="3893570"/>
            <a:ext cx="786935"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BEL vs CAN</a:t>
            </a:r>
          </a:p>
        </p:txBody>
      </p:sp>
      <p:sp>
        <p:nvSpPr>
          <p:cNvPr id="4411" name="TextBox 4410">
            <a:extLst>
              <a:ext uri="{FF2B5EF4-FFF2-40B4-BE49-F238E27FC236}">
                <a16:creationId xmlns:a16="http://schemas.microsoft.com/office/drawing/2014/main" id="{CB101CA8-2D74-FC19-B204-AB2616011C0D}"/>
              </a:ext>
            </a:extLst>
          </p:cNvPr>
          <p:cNvSpPr txBox="1"/>
          <p:nvPr/>
        </p:nvSpPr>
        <p:spPr>
          <a:xfrm>
            <a:off x="3324657" y="4002092"/>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412" name="Freeform: Shape 4411">
            <a:extLst>
              <a:ext uri="{FF2B5EF4-FFF2-40B4-BE49-F238E27FC236}">
                <a16:creationId xmlns:a16="http://schemas.microsoft.com/office/drawing/2014/main" id="{E3793FA2-BBDE-AB29-D929-430C6032C7E2}"/>
              </a:ext>
            </a:extLst>
          </p:cNvPr>
          <p:cNvSpPr/>
          <p:nvPr/>
        </p:nvSpPr>
        <p:spPr>
          <a:xfrm>
            <a:off x="4898202" y="3885787"/>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dirty="0">
              <a:latin typeface="Segoe UI Black" panose="020B0A02040204020203" pitchFamily="34" charset="0"/>
              <a:ea typeface="Segoe UI Black" panose="020B0A02040204020203" pitchFamily="34" charset="0"/>
            </a:endParaRPr>
          </a:p>
        </p:txBody>
      </p:sp>
      <p:sp>
        <p:nvSpPr>
          <p:cNvPr id="4413" name="TextBox 4412">
            <a:extLst>
              <a:ext uri="{FF2B5EF4-FFF2-40B4-BE49-F238E27FC236}">
                <a16:creationId xmlns:a16="http://schemas.microsoft.com/office/drawing/2014/main" id="{95C3BE1A-3F10-BAB5-83ED-39F5C9D0C09A}"/>
              </a:ext>
            </a:extLst>
          </p:cNvPr>
          <p:cNvSpPr txBox="1"/>
          <p:nvPr/>
        </p:nvSpPr>
        <p:spPr>
          <a:xfrm>
            <a:off x="4902355" y="3893570"/>
            <a:ext cx="81164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WAL vs IRN</a:t>
            </a:r>
          </a:p>
        </p:txBody>
      </p:sp>
      <p:sp>
        <p:nvSpPr>
          <p:cNvPr id="4414" name="TextBox 4413">
            <a:extLst>
              <a:ext uri="{FF2B5EF4-FFF2-40B4-BE49-F238E27FC236}">
                <a16:creationId xmlns:a16="http://schemas.microsoft.com/office/drawing/2014/main" id="{90870EED-B5F5-76BB-9082-D7C29ECF6061}"/>
              </a:ext>
            </a:extLst>
          </p:cNvPr>
          <p:cNvSpPr txBox="1"/>
          <p:nvPr/>
        </p:nvSpPr>
        <p:spPr>
          <a:xfrm>
            <a:off x="5060895" y="4002092"/>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13:00</a:t>
            </a:r>
          </a:p>
        </p:txBody>
      </p:sp>
      <p:sp>
        <p:nvSpPr>
          <p:cNvPr id="4415" name="Freeform: Shape 4414">
            <a:extLst>
              <a:ext uri="{FF2B5EF4-FFF2-40B4-BE49-F238E27FC236}">
                <a16:creationId xmlns:a16="http://schemas.microsoft.com/office/drawing/2014/main" id="{E251CF4E-BB36-4187-F1AD-AE12791B1B76}"/>
              </a:ext>
            </a:extLst>
          </p:cNvPr>
          <p:cNvSpPr/>
          <p:nvPr/>
        </p:nvSpPr>
        <p:spPr>
          <a:xfrm>
            <a:off x="6628262" y="3885787"/>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416" name="TextBox 4415">
            <a:extLst>
              <a:ext uri="{FF2B5EF4-FFF2-40B4-BE49-F238E27FC236}">
                <a16:creationId xmlns:a16="http://schemas.microsoft.com/office/drawing/2014/main" id="{FD7DB187-199E-20CD-AD5B-366B5DBCEEF0}"/>
              </a:ext>
            </a:extLst>
          </p:cNvPr>
          <p:cNvSpPr txBox="1"/>
          <p:nvPr/>
        </p:nvSpPr>
        <p:spPr>
          <a:xfrm>
            <a:off x="6646828" y="3893570"/>
            <a:ext cx="7828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JPN vs CRC</a:t>
            </a:r>
          </a:p>
        </p:txBody>
      </p:sp>
      <p:sp>
        <p:nvSpPr>
          <p:cNvPr id="4417" name="TextBox 4416">
            <a:extLst>
              <a:ext uri="{FF2B5EF4-FFF2-40B4-BE49-F238E27FC236}">
                <a16:creationId xmlns:a16="http://schemas.microsoft.com/office/drawing/2014/main" id="{8DACC99B-1004-F18F-4B5A-57C7F1C65C98}"/>
              </a:ext>
            </a:extLst>
          </p:cNvPr>
          <p:cNvSpPr txBox="1"/>
          <p:nvPr/>
        </p:nvSpPr>
        <p:spPr>
          <a:xfrm>
            <a:off x="6790955" y="4002092"/>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13:00</a:t>
            </a:r>
          </a:p>
        </p:txBody>
      </p:sp>
      <p:sp>
        <p:nvSpPr>
          <p:cNvPr id="4418" name="Freeform: Shape 4417">
            <a:extLst>
              <a:ext uri="{FF2B5EF4-FFF2-40B4-BE49-F238E27FC236}">
                <a16:creationId xmlns:a16="http://schemas.microsoft.com/office/drawing/2014/main" id="{92B501C1-E72D-85E0-80C0-1187881CC287}"/>
              </a:ext>
            </a:extLst>
          </p:cNvPr>
          <p:cNvSpPr/>
          <p:nvPr/>
        </p:nvSpPr>
        <p:spPr>
          <a:xfrm>
            <a:off x="8358322" y="3885787"/>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419" name="TextBox 4418">
            <a:extLst>
              <a:ext uri="{FF2B5EF4-FFF2-40B4-BE49-F238E27FC236}">
                <a16:creationId xmlns:a16="http://schemas.microsoft.com/office/drawing/2014/main" id="{196B0006-A379-17CC-8126-D3C4A2A24467}"/>
              </a:ext>
            </a:extLst>
          </p:cNvPr>
          <p:cNvSpPr txBox="1"/>
          <p:nvPr/>
        </p:nvSpPr>
        <p:spPr>
          <a:xfrm>
            <a:off x="8351150" y="3893570"/>
            <a:ext cx="834291"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WAL vs ENG</a:t>
            </a:r>
          </a:p>
        </p:txBody>
      </p:sp>
      <p:sp>
        <p:nvSpPr>
          <p:cNvPr id="4420" name="TextBox 4419">
            <a:extLst>
              <a:ext uri="{FF2B5EF4-FFF2-40B4-BE49-F238E27FC236}">
                <a16:creationId xmlns:a16="http://schemas.microsoft.com/office/drawing/2014/main" id="{B3D1FEDD-534C-3605-448A-8152E6236891}"/>
              </a:ext>
            </a:extLst>
          </p:cNvPr>
          <p:cNvSpPr txBox="1"/>
          <p:nvPr/>
        </p:nvSpPr>
        <p:spPr>
          <a:xfrm>
            <a:off x="8514837" y="4002092"/>
            <a:ext cx="506917"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22:00</a:t>
            </a:r>
          </a:p>
        </p:txBody>
      </p:sp>
      <p:sp>
        <p:nvSpPr>
          <p:cNvPr id="4421" name="Freeform: Shape 4420">
            <a:extLst>
              <a:ext uri="{FF2B5EF4-FFF2-40B4-BE49-F238E27FC236}">
                <a16:creationId xmlns:a16="http://schemas.microsoft.com/office/drawing/2014/main" id="{4FC67C61-24BD-7AA6-5294-42EE36619C09}"/>
              </a:ext>
            </a:extLst>
          </p:cNvPr>
          <p:cNvSpPr/>
          <p:nvPr/>
        </p:nvSpPr>
        <p:spPr>
          <a:xfrm>
            <a:off x="10088382" y="3885787"/>
            <a:ext cx="819945" cy="275907"/>
          </a:xfrm>
          <a:custGeom>
            <a:avLst/>
            <a:gdLst>
              <a:gd name="connsiteX0" fmla="*/ 691056 w 691055"/>
              <a:gd name="connsiteY0" fmla="*/ 154447 h 308952"/>
              <a:gd name="connsiteX1" fmla="*/ 587645 w 691055"/>
              <a:gd name="connsiteY1" fmla="*/ 0 h 308952"/>
              <a:gd name="connsiteX2" fmla="*/ 103411 w 691055"/>
              <a:gd name="connsiteY2" fmla="*/ 0 h 308952"/>
              <a:gd name="connsiteX3" fmla="*/ 0 w 691055"/>
              <a:gd name="connsiteY3" fmla="*/ 154447 h 308952"/>
              <a:gd name="connsiteX4" fmla="*/ 103411 w 691055"/>
              <a:gd name="connsiteY4" fmla="*/ 308953 h 308952"/>
              <a:gd name="connsiteX5" fmla="*/ 103411 w 691055"/>
              <a:gd name="connsiteY5" fmla="*/ 308953 h 308952"/>
              <a:gd name="connsiteX6" fmla="*/ 587645 w 691055"/>
              <a:gd name="connsiteY6" fmla="*/ 308953 h 308952"/>
              <a:gd name="connsiteX7" fmla="*/ 587645 w 691055"/>
              <a:gd name="connsiteY7" fmla="*/ 308953 h 308952"/>
              <a:gd name="connsiteX8" fmla="*/ 691056 w 691055"/>
              <a:gd name="connsiteY8" fmla="*/ 154447 h 3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055" h="308952">
                <a:moveTo>
                  <a:pt x="691056" y="154447"/>
                </a:moveTo>
                <a:lnTo>
                  <a:pt x="587645" y="0"/>
                </a:lnTo>
                <a:lnTo>
                  <a:pt x="103411" y="0"/>
                </a:lnTo>
                <a:lnTo>
                  <a:pt x="0" y="154447"/>
                </a:lnTo>
                <a:lnTo>
                  <a:pt x="103411" y="308953"/>
                </a:lnTo>
                <a:lnTo>
                  <a:pt x="103411" y="308953"/>
                </a:lnTo>
                <a:lnTo>
                  <a:pt x="587645" y="308953"/>
                </a:lnTo>
                <a:lnTo>
                  <a:pt x="587645" y="308953"/>
                </a:lnTo>
                <a:lnTo>
                  <a:pt x="691056" y="154447"/>
                </a:lnTo>
                <a:close/>
              </a:path>
            </a:pathLst>
          </a:custGeom>
          <a:solidFill>
            <a:schemeClr val="bg1"/>
          </a:solidFill>
          <a:ln w="5817" cap="flat">
            <a:noFill/>
            <a:prstDash val="solid"/>
            <a:miter/>
          </a:ln>
        </p:spPr>
        <p:txBody>
          <a:bodyPr rtlCol="0" anchor="ctr"/>
          <a:lstStyle/>
          <a:p>
            <a:endParaRPr lang="en-IN">
              <a:latin typeface="Segoe UI Black" panose="020B0A02040204020203" pitchFamily="34" charset="0"/>
              <a:ea typeface="Segoe UI Black" panose="020B0A02040204020203" pitchFamily="34" charset="0"/>
            </a:endParaRPr>
          </a:p>
        </p:txBody>
      </p:sp>
      <p:sp>
        <p:nvSpPr>
          <p:cNvPr id="4422" name="TextBox 4421">
            <a:extLst>
              <a:ext uri="{FF2B5EF4-FFF2-40B4-BE49-F238E27FC236}">
                <a16:creationId xmlns:a16="http://schemas.microsoft.com/office/drawing/2014/main" id="{3DDF93EE-FAA1-F077-0918-753002665873}"/>
              </a:ext>
            </a:extLst>
          </p:cNvPr>
          <p:cNvSpPr txBox="1"/>
          <p:nvPr/>
        </p:nvSpPr>
        <p:spPr>
          <a:xfrm>
            <a:off x="10110034" y="3893570"/>
            <a:ext cx="776641"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CRO vs BEL</a:t>
            </a:r>
          </a:p>
        </p:txBody>
      </p:sp>
      <p:sp>
        <p:nvSpPr>
          <p:cNvPr id="4423" name="TextBox 4422">
            <a:extLst>
              <a:ext uri="{FF2B5EF4-FFF2-40B4-BE49-F238E27FC236}">
                <a16:creationId xmlns:a16="http://schemas.microsoft.com/office/drawing/2014/main" id="{A407E5CC-0E81-79D6-64D6-89B7A83219B2}"/>
              </a:ext>
            </a:extLst>
          </p:cNvPr>
          <p:cNvSpPr txBox="1"/>
          <p:nvPr/>
        </p:nvSpPr>
        <p:spPr>
          <a:xfrm>
            <a:off x="10251074" y="4002092"/>
            <a:ext cx="494563" cy="184666"/>
          </a:xfrm>
          <a:prstGeom prst="rect">
            <a:avLst/>
          </a:prstGeom>
          <a:noFill/>
        </p:spPr>
        <p:txBody>
          <a:bodyPr wrap="none" rtlCol="0">
            <a:spAutoFit/>
          </a:bodyPr>
          <a:lstStyle/>
          <a:p>
            <a:pPr algn="ctr"/>
            <a:r>
              <a:rPr lang="en-IN" sz="600" dirty="0">
                <a:solidFill>
                  <a:srgbClr val="350012"/>
                </a:solidFill>
                <a:latin typeface="Segoe UI Black" panose="020B0A02040204020203" pitchFamily="34" charset="0"/>
                <a:ea typeface="Segoe UI Black" panose="020B0A02040204020203" pitchFamily="34" charset="0"/>
                <a:cs typeface="Open Sans Semibold" panose="020B0706030804020204" pitchFamily="34" charset="0"/>
              </a:rPr>
              <a:t>18:00</a:t>
            </a:r>
          </a:p>
        </p:txBody>
      </p:sp>
      <p:sp>
        <p:nvSpPr>
          <p:cNvPr id="4424" name="Rectangle 4423">
            <a:extLst>
              <a:ext uri="{FF2B5EF4-FFF2-40B4-BE49-F238E27FC236}">
                <a16:creationId xmlns:a16="http://schemas.microsoft.com/office/drawing/2014/main" id="{34FA6F4A-BEBF-7246-154F-97149F594739}"/>
              </a:ext>
            </a:extLst>
          </p:cNvPr>
          <p:cNvSpPr/>
          <p:nvPr/>
        </p:nvSpPr>
        <p:spPr>
          <a:xfrm rot="18900000">
            <a:off x="259895" y="2251990"/>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25" name="Rectangle 4424">
            <a:extLst>
              <a:ext uri="{FF2B5EF4-FFF2-40B4-BE49-F238E27FC236}">
                <a16:creationId xmlns:a16="http://schemas.microsoft.com/office/drawing/2014/main" id="{BE5CF6F5-7B26-EB55-ACD4-ACAE7EFA891F}"/>
              </a:ext>
            </a:extLst>
          </p:cNvPr>
          <p:cNvSpPr/>
          <p:nvPr/>
        </p:nvSpPr>
        <p:spPr>
          <a:xfrm rot="18900000">
            <a:off x="259894" y="2650962"/>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26" name="Rectangle 4425">
            <a:extLst>
              <a:ext uri="{FF2B5EF4-FFF2-40B4-BE49-F238E27FC236}">
                <a16:creationId xmlns:a16="http://schemas.microsoft.com/office/drawing/2014/main" id="{9FF7846B-5389-DACA-4D8F-BF5EBF4108E5}"/>
              </a:ext>
            </a:extLst>
          </p:cNvPr>
          <p:cNvSpPr/>
          <p:nvPr/>
        </p:nvSpPr>
        <p:spPr>
          <a:xfrm rot="18900000">
            <a:off x="259894" y="3179794"/>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27" name="Rectangle 4426">
            <a:extLst>
              <a:ext uri="{FF2B5EF4-FFF2-40B4-BE49-F238E27FC236}">
                <a16:creationId xmlns:a16="http://schemas.microsoft.com/office/drawing/2014/main" id="{87AFB14B-F540-147E-ECC8-F0619E55CB84}"/>
              </a:ext>
            </a:extLst>
          </p:cNvPr>
          <p:cNvSpPr/>
          <p:nvPr/>
        </p:nvSpPr>
        <p:spPr>
          <a:xfrm rot="18900000">
            <a:off x="259893" y="3705288"/>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28" name="Rectangle 4427">
            <a:extLst>
              <a:ext uri="{FF2B5EF4-FFF2-40B4-BE49-F238E27FC236}">
                <a16:creationId xmlns:a16="http://schemas.microsoft.com/office/drawing/2014/main" id="{40B507D0-F061-5EEF-2F20-CCAFD04A866D}"/>
              </a:ext>
            </a:extLst>
          </p:cNvPr>
          <p:cNvSpPr/>
          <p:nvPr/>
        </p:nvSpPr>
        <p:spPr>
          <a:xfrm rot="18900000">
            <a:off x="259893" y="4253670"/>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29" name="Rectangle 4428">
            <a:extLst>
              <a:ext uri="{FF2B5EF4-FFF2-40B4-BE49-F238E27FC236}">
                <a16:creationId xmlns:a16="http://schemas.microsoft.com/office/drawing/2014/main" id="{C91E525A-573C-5E86-736E-A2F4675CAB9F}"/>
              </a:ext>
            </a:extLst>
          </p:cNvPr>
          <p:cNvSpPr/>
          <p:nvPr/>
        </p:nvSpPr>
        <p:spPr>
          <a:xfrm rot="18900000">
            <a:off x="259893" y="4659133"/>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30" name="Rectangle 4429">
            <a:extLst>
              <a:ext uri="{FF2B5EF4-FFF2-40B4-BE49-F238E27FC236}">
                <a16:creationId xmlns:a16="http://schemas.microsoft.com/office/drawing/2014/main" id="{D809F8EF-7BA3-2C5B-E9C2-2F2AC5F767BA}"/>
              </a:ext>
            </a:extLst>
          </p:cNvPr>
          <p:cNvSpPr/>
          <p:nvPr/>
        </p:nvSpPr>
        <p:spPr>
          <a:xfrm rot="18900000">
            <a:off x="259892" y="5051627"/>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31" name="Rectangle 4430">
            <a:extLst>
              <a:ext uri="{FF2B5EF4-FFF2-40B4-BE49-F238E27FC236}">
                <a16:creationId xmlns:a16="http://schemas.microsoft.com/office/drawing/2014/main" id="{83AD281B-D6EA-9207-FD63-16AD349896EA}"/>
              </a:ext>
            </a:extLst>
          </p:cNvPr>
          <p:cNvSpPr/>
          <p:nvPr/>
        </p:nvSpPr>
        <p:spPr>
          <a:xfrm rot="18900000">
            <a:off x="259892" y="5577504"/>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32" name="Rectangle 4431">
            <a:extLst>
              <a:ext uri="{FF2B5EF4-FFF2-40B4-BE49-F238E27FC236}">
                <a16:creationId xmlns:a16="http://schemas.microsoft.com/office/drawing/2014/main" id="{0F05A92E-2AE1-E5C1-B148-3DB714FF754A}"/>
              </a:ext>
            </a:extLst>
          </p:cNvPr>
          <p:cNvSpPr/>
          <p:nvPr/>
        </p:nvSpPr>
        <p:spPr>
          <a:xfrm rot="18900000">
            <a:off x="259892" y="5978284"/>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33" name="Rectangle 4432">
            <a:extLst>
              <a:ext uri="{FF2B5EF4-FFF2-40B4-BE49-F238E27FC236}">
                <a16:creationId xmlns:a16="http://schemas.microsoft.com/office/drawing/2014/main" id="{7C7ED52C-717D-111F-1361-48CB68446FAB}"/>
              </a:ext>
            </a:extLst>
          </p:cNvPr>
          <p:cNvSpPr/>
          <p:nvPr/>
        </p:nvSpPr>
        <p:spPr>
          <a:xfrm rot="18900000">
            <a:off x="11836780" y="2251990"/>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34" name="Rectangle 4433">
            <a:extLst>
              <a:ext uri="{FF2B5EF4-FFF2-40B4-BE49-F238E27FC236}">
                <a16:creationId xmlns:a16="http://schemas.microsoft.com/office/drawing/2014/main" id="{EE8F690C-6F5D-639A-AF24-E8DB12102FC1}"/>
              </a:ext>
            </a:extLst>
          </p:cNvPr>
          <p:cNvSpPr/>
          <p:nvPr/>
        </p:nvSpPr>
        <p:spPr>
          <a:xfrm rot="18900000">
            <a:off x="11836779" y="2650962"/>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35" name="Rectangle 4434">
            <a:extLst>
              <a:ext uri="{FF2B5EF4-FFF2-40B4-BE49-F238E27FC236}">
                <a16:creationId xmlns:a16="http://schemas.microsoft.com/office/drawing/2014/main" id="{CE44B4A3-D3E7-FF19-B124-878BA5DD4562}"/>
              </a:ext>
            </a:extLst>
          </p:cNvPr>
          <p:cNvSpPr/>
          <p:nvPr/>
        </p:nvSpPr>
        <p:spPr>
          <a:xfrm rot="18900000">
            <a:off x="11836779" y="3179794"/>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36" name="Rectangle 4435">
            <a:extLst>
              <a:ext uri="{FF2B5EF4-FFF2-40B4-BE49-F238E27FC236}">
                <a16:creationId xmlns:a16="http://schemas.microsoft.com/office/drawing/2014/main" id="{B7C01A3A-975B-4725-1D46-B063EF1CB730}"/>
              </a:ext>
            </a:extLst>
          </p:cNvPr>
          <p:cNvSpPr/>
          <p:nvPr/>
        </p:nvSpPr>
        <p:spPr>
          <a:xfrm rot="18900000">
            <a:off x="11836778" y="3705288"/>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37" name="Rectangle 4436">
            <a:extLst>
              <a:ext uri="{FF2B5EF4-FFF2-40B4-BE49-F238E27FC236}">
                <a16:creationId xmlns:a16="http://schemas.microsoft.com/office/drawing/2014/main" id="{89102C25-AAFA-7D27-AF48-DFAB3EB0C8DD}"/>
              </a:ext>
            </a:extLst>
          </p:cNvPr>
          <p:cNvSpPr/>
          <p:nvPr/>
        </p:nvSpPr>
        <p:spPr>
          <a:xfrm rot="18900000">
            <a:off x="11836778" y="4253670"/>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38" name="Rectangle 4437">
            <a:extLst>
              <a:ext uri="{FF2B5EF4-FFF2-40B4-BE49-F238E27FC236}">
                <a16:creationId xmlns:a16="http://schemas.microsoft.com/office/drawing/2014/main" id="{083830A3-77E7-A0A5-F304-70B65A6D7F05}"/>
              </a:ext>
            </a:extLst>
          </p:cNvPr>
          <p:cNvSpPr/>
          <p:nvPr/>
        </p:nvSpPr>
        <p:spPr>
          <a:xfrm rot="18900000">
            <a:off x="11836778" y="4659133"/>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39" name="Rectangle 4438">
            <a:extLst>
              <a:ext uri="{FF2B5EF4-FFF2-40B4-BE49-F238E27FC236}">
                <a16:creationId xmlns:a16="http://schemas.microsoft.com/office/drawing/2014/main" id="{B4856724-28AB-47BC-2FFB-7D480001010C}"/>
              </a:ext>
            </a:extLst>
          </p:cNvPr>
          <p:cNvSpPr/>
          <p:nvPr/>
        </p:nvSpPr>
        <p:spPr>
          <a:xfrm rot="18900000">
            <a:off x="11836777" y="5051627"/>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40" name="Rectangle 4439">
            <a:extLst>
              <a:ext uri="{FF2B5EF4-FFF2-40B4-BE49-F238E27FC236}">
                <a16:creationId xmlns:a16="http://schemas.microsoft.com/office/drawing/2014/main" id="{B1D136E5-8193-623F-A920-31F42698D977}"/>
              </a:ext>
            </a:extLst>
          </p:cNvPr>
          <p:cNvSpPr/>
          <p:nvPr/>
        </p:nvSpPr>
        <p:spPr>
          <a:xfrm rot="18900000">
            <a:off x="11836777" y="5577504"/>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sp>
        <p:nvSpPr>
          <p:cNvPr id="4441" name="Rectangle 4440">
            <a:extLst>
              <a:ext uri="{FF2B5EF4-FFF2-40B4-BE49-F238E27FC236}">
                <a16:creationId xmlns:a16="http://schemas.microsoft.com/office/drawing/2014/main" id="{11DD4452-2EC1-DCC9-0840-E2B67437F6A0}"/>
              </a:ext>
            </a:extLst>
          </p:cNvPr>
          <p:cNvSpPr/>
          <p:nvPr/>
        </p:nvSpPr>
        <p:spPr>
          <a:xfrm rot="18900000">
            <a:off x="11836777" y="5978284"/>
            <a:ext cx="84307" cy="656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Segoe UI Black" panose="020B0A02040204020203" pitchFamily="34" charset="0"/>
              <a:ea typeface="Segoe UI Black" panose="020B0A02040204020203" pitchFamily="34" charset="0"/>
            </a:endParaRPr>
          </a:p>
        </p:txBody>
      </p:sp>
      <p:grpSp>
        <p:nvGrpSpPr>
          <p:cNvPr id="4442" name="Group 4441">
            <a:extLst>
              <a:ext uri="{FF2B5EF4-FFF2-40B4-BE49-F238E27FC236}">
                <a16:creationId xmlns:a16="http://schemas.microsoft.com/office/drawing/2014/main" id="{B1C4D90F-091D-44AB-097C-5A158A44449E}"/>
              </a:ext>
            </a:extLst>
          </p:cNvPr>
          <p:cNvGrpSpPr/>
          <p:nvPr/>
        </p:nvGrpSpPr>
        <p:grpSpPr>
          <a:xfrm>
            <a:off x="361010" y="2286375"/>
            <a:ext cx="11470598" cy="3722538"/>
            <a:chOff x="664767" y="1730511"/>
            <a:chExt cx="10862466" cy="4527882"/>
          </a:xfrm>
        </p:grpSpPr>
        <p:cxnSp>
          <p:nvCxnSpPr>
            <p:cNvPr id="4443" name="Straight Connector 4442">
              <a:extLst>
                <a:ext uri="{FF2B5EF4-FFF2-40B4-BE49-F238E27FC236}">
                  <a16:creationId xmlns:a16="http://schemas.microsoft.com/office/drawing/2014/main" id="{5CB1F294-B50C-74E5-94C1-F1663DBC980B}"/>
                </a:ext>
              </a:extLst>
            </p:cNvPr>
            <p:cNvCxnSpPr>
              <a:cxnSpLocks/>
            </p:cNvCxnSpPr>
            <p:nvPr/>
          </p:nvCxnSpPr>
          <p:spPr>
            <a:xfrm>
              <a:off x="664767" y="3494169"/>
              <a:ext cx="10862466" cy="0"/>
            </a:xfrm>
            <a:prstGeom prst="line">
              <a:avLst/>
            </a:prstGeom>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444" name="Group 4443">
              <a:extLst>
                <a:ext uri="{FF2B5EF4-FFF2-40B4-BE49-F238E27FC236}">
                  <a16:creationId xmlns:a16="http://schemas.microsoft.com/office/drawing/2014/main" id="{675A08F3-07C8-D04F-BA3D-90071B3A83AB}"/>
                </a:ext>
              </a:extLst>
            </p:cNvPr>
            <p:cNvGrpSpPr/>
            <p:nvPr/>
          </p:nvGrpSpPr>
          <p:grpSpPr>
            <a:xfrm>
              <a:off x="664767" y="1730511"/>
              <a:ext cx="10862466" cy="4527882"/>
              <a:chOff x="664767" y="1730511"/>
              <a:chExt cx="10862466" cy="4527882"/>
            </a:xfrm>
            <a:solidFill>
              <a:schemeClr val="accent1">
                <a:lumMod val="60000"/>
                <a:lumOff val="40000"/>
              </a:schemeClr>
            </a:solidFill>
          </p:grpSpPr>
          <p:cxnSp>
            <p:nvCxnSpPr>
              <p:cNvPr id="4445" name="Straight Connector 4444">
                <a:extLst>
                  <a:ext uri="{FF2B5EF4-FFF2-40B4-BE49-F238E27FC236}">
                    <a16:creationId xmlns:a16="http://schemas.microsoft.com/office/drawing/2014/main" id="{EDBAF89F-484E-DCFF-4D1D-58CCBBD668D1}"/>
                  </a:ext>
                </a:extLst>
              </p:cNvPr>
              <p:cNvCxnSpPr>
                <a:cxnSpLocks/>
              </p:cNvCxnSpPr>
              <p:nvPr/>
            </p:nvCxnSpPr>
            <p:spPr>
              <a:xfrm>
                <a:off x="664767" y="2215805"/>
                <a:ext cx="10862466" cy="0"/>
              </a:xfrm>
              <a:prstGeom prst="line">
                <a:avLst/>
              </a:prstGeom>
              <a:grpFill/>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46" name="Straight Connector 4445">
                <a:extLst>
                  <a:ext uri="{FF2B5EF4-FFF2-40B4-BE49-F238E27FC236}">
                    <a16:creationId xmlns:a16="http://schemas.microsoft.com/office/drawing/2014/main" id="{2CCABE8C-C6EF-D2C6-C50E-097F4E637F2A}"/>
                  </a:ext>
                </a:extLst>
              </p:cNvPr>
              <p:cNvCxnSpPr>
                <a:cxnSpLocks/>
              </p:cNvCxnSpPr>
              <p:nvPr/>
            </p:nvCxnSpPr>
            <p:spPr>
              <a:xfrm>
                <a:off x="664767" y="2854987"/>
                <a:ext cx="10862466" cy="0"/>
              </a:xfrm>
              <a:prstGeom prst="line">
                <a:avLst/>
              </a:prstGeom>
              <a:grpFill/>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47" name="Straight Connector 4446">
                <a:extLst>
                  <a:ext uri="{FF2B5EF4-FFF2-40B4-BE49-F238E27FC236}">
                    <a16:creationId xmlns:a16="http://schemas.microsoft.com/office/drawing/2014/main" id="{E0AF7A17-DCFB-50E4-E98E-6079E0D732F5}"/>
                  </a:ext>
                </a:extLst>
              </p:cNvPr>
              <p:cNvCxnSpPr>
                <a:cxnSpLocks/>
              </p:cNvCxnSpPr>
              <p:nvPr/>
            </p:nvCxnSpPr>
            <p:spPr>
              <a:xfrm>
                <a:off x="664767" y="4163335"/>
                <a:ext cx="10862466" cy="0"/>
              </a:xfrm>
              <a:prstGeom prst="line">
                <a:avLst/>
              </a:prstGeom>
              <a:grpFill/>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48" name="Straight Connector 4447">
                <a:extLst>
                  <a:ext uri="{FF2B5EF4-FFF2-40B4-BE49-F238E27FC236}">
                    <a16:creationId xmlns:a16="http://schemas.microsoft.com/office/drawing/2014/main" id="{7C7AD9B2-0199-3C6F-4329-FCE4B11CD597}"/>
                  </a:ext>
                </a:extLst>
              </p:cNvPr>
              <p:cNvCxnSpPr>
                <a:cxnSpLocks/>
              </p:cNvCxnSpPr>
              <p:nvPr/>
            </p:nvCxnSpPr>
            <p:spPr>
              <a:xfrm>
                <a:off x="664767" y="4648629"/>
                <a:ext cx="10862466" cy="0"/>
              </a:xfrm>
              <a:prstGeom prst="line">
                <a:avLst/>
              </a:prstGeom>
              <a:grpFill/>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49" name="Straight Connector 4448">
                <a:extLst>
                  <a:ext uri="{FF2B5EF4-FFF2-40B4-BE49-F238E27FC236}">
                    <a16:creationId xmlns:a16="http://schemas.microsoft.com/office/drawing/2014/main" id="{3627074F-58F5-8D1A-E0A2-5673DDCF8A03}"/>
                  </a:ext>
                </a:extLst>
              </p:cNvPr>
              <p:cNvCxnSpPr>
                <a:cxnSpLocks/>
              </p:cNvCxnSpPr>
              <p:nvPr/>
            </p:nvCxnSpPr>
            <p:spPr>
              <a:xfrm>
                <a:off x="664767" y="5133923"/>
                <a:ext cx="10862466" cy="0"/>
              </a:xfrm>
              <a:prstGeom prst="line">
                <a:avLst/>
              </a:prstGeom>
              <a:grpFill/>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50" name="Straight Connector 4449">
                <a:extLst>
                  <a:ext uri="{FF2B5EF4-FFF2-40B4-BE49-F238E27FC236}">
                    <a16:creationId xmlns:a16="http://schemas.microsoft.com/office/drawing/2014/main" id="{FA44A583-9844-BB5A-E5A0-9104672EB22B}"/>
                  </a:ext>
                </a:extLst>
              </p:cNvPr>
              <p:cNvCxnSpPr>
                <a:cxnSpLocks/>
              </p:cNvCxnSpPr>
              <p:nvPr/>
            </p:nvCxnSpPr>
            <p:spPr>
              <a:xfrm>
                <a:off x="664767" y="5773105"/>
                <a:ext cx="10862466" cy="0"/>
              </a:xfrm>
              <a:prstGeom prst="line">
                <a:avLst/>
              </a:prstGeom>
              <a:grpFill/>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51" name="Straight Connector 4450">
                <a:extLst>
                  <a:ext uri="{FF2B5EF4-FFF2-40B4-BE49-F238E27FC236}">
                    <a16:creationId xmlns:a16="http://schemas.microsoft.com/office/drawing/2014/main" id="{17D10CB1-54DC-F95E-B2A0-7C541C1FF292}"/>
                  </a:ext>
                </a:extLst>
              </p:cNvPr>
              <p:cNvCxnSpPr>
                <a:cxnSpLocks/>
              </p:cNvCxnSpPr>
              <p:nvPr/>
            </p:nvCxnSpPr>
            <p:spPr>
              <a:xfrm>
                <a:off x="664767" y="6258393"/>
                <a:ext cx="10862466" cy="0"/>
              </a:xfrm>
              <a:prstGeom prst="line">
                <a:avLst/>
              </a:prstGeom>
              <a:grpFill/>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52" name="Straight Connector 4451">
                <a:extLst>
                  <a:ext uri="{FF2B5EF4-FFF2-40B4-BE49-F238E27FC236}">
                    <a16:creationId xmlns:a16="http://schemas.microsoft.com/office/drawing/2014/main" id="{7C81F299-6FB5-3F8B-26A5-5A5625D8167B}"/>
                  </a:ext>
                </a:extLst>
              </p:cNvPr>
              <p:cNvCxnSpPr>
                <a:cxnSpLocks/>
              </p:cNvCxnSpPr>
              <p:nvPr/>
            </p:nvCxnSpPr>
            <p:spPr>
              <a:xfrm>
                <a:off x="664767" y="1730511"/>
                <a:ext cx="10862466" cy="0"/>
              </a:xfrm>
              <a:prstGeom prst="line">
                <a:avLst/>
              </a:prstGeom>
              <a:grpFill/>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50771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9220" name="Picture 4" descr="Adidas reveals interactive match ball for knockout stages of World Cup">
            <a:extLst>
              <a:ext uri="{FF2B5EF4-FFF2-40B4-BE49-F238E27FC236}">
                <a16:creationId xmlns:a16="http://schemas.microsoft.com/office/drawing/2014/main" id="{DB3F9DE3-9E73-C5F0-5F1F-1A54CADCFF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 b="20"/>
          <a:stretch/>
        </p:blipFill>
        <p:spPr bwMode="auto">
          <a:xfrm>
            <a:off x="6915150" y="-1"/>
            <a:ext cx="5276850" cy="685800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853B6679-CAB5-1AC9-0963-519A49635B55}"/>
              </a:ext>
            </a:extLst>
          </p:cNvPr>
          <p:cNvSpPr/>
          <p:nvPr/>
        </p:nvSpPr>
        <p:spPr>
          <a:xfrm>
            <a:off x="6915150" y="0"/>
            <a:ext cx="5276850"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9222" name="Freeform: Shape 9221">
            <a:extLst>
              <a:ext uri="{FF2B5EF4-FFF2-40B4-BE49-F238E27FC236}">
                <a16:creationId xmlns:a16="http://schemas.microsoft.com/office/drawing/2014/main" id="{0EB5BB3F-CF50-9B2E-304A-F6D9D4D488D2}"/>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0641FC47-C1C3-67EE-F888-2BDFBCAEF39F}"/>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TextBox 24">
            <a:extLst>
              <a:ext uri="{FF2B5EF4-FFF2-40B4-BE49-F238E27FC236}">
                <a16:creationId xmlns:a16="http://schemas.microsoft.com/office/drawing/2014/main" id="{061D3CB8-D49D-608D-3DF9-74850D3E8234}"/>
              </a:ext>
            </a:extLst>
          </p:cNvPr>
          <p:cNvSpPr txBox="1"/>
          <p:nvPr/>
        </p:nvSpPr>
        <p:spPr>
          <a:xfrm>
            <a:off x="206391" y="611591"/>
            <a:ext cx="7590539" cy="739433"/>
          </a:xfrm>
          <a:prstGeom prst="rect">
            <a:avLst/>
          </a:prstGeom>
          <a:noFill/>
        </p:spPr>
        <p:txBody>
          <a:bodyPr wrap="square" rtlCol="0">
            <a:spAutoFit/>
          </a:bodyPr>
          <a:lstStyle/>
          <a:p>
            <a:pPr marL="0" marR="0">
              <a:lnSpc>
                <a:spcPct val="115000"/>
              </a:lnSpc>
              <a:spcBef>
                <a:spcPts val="0"/>
              </a:spcBef>
              <a:spcAft>
                <a:spcPts val="0"/>
              </a:spcAft>
            </a:pPr>
            <a:r>
              <a:rPr lang="en-US" sz="4000" dirty="0">
                <a:solidFill>
                  <a:schemeClr val="accent1"/>
                </a:solidFill>
                <a:effectLst/>
                <a:latin typeface="Segoe UI Black" panose="020B0A02040204020203" pitchFamily="34" charset="0"/>
                <a:ea typeface="Segoe UI Black" panose="020B0A02040204020203" pitchFamily="34" charset="0"/>
              </a:rPr>
              <a:t>FIFA Official Partners</a:t>
            </a:r>
          </a:p>
        </p:txBody>
      </p:sp>
      <p:grpSp>
        <p:nvGrpSpPr>
          <p:cNvPr id="9216" name="Group 9215">
            <a:extLst>
              <a:ext uri="{FF2B5EF4-FFF2-40B4-BE49-F238E27FC236}">
                <a16:creationId xmlns:a16="http://schemas.microsoft.com/office/drawing/2014/main" id="{71649B40-FD6A-9EF5-707C-D2F76367AB74}"/>
              </a:ext>
            </a:extLst>
          </p:cNvPr>
          <p:cNvGrpSpPr/>
          <p:nvPr/>
        </p:nvGrpSpPr>
        <p:grpSpPr>
          <a:xfrm>
            <a:off x="1189985" y="2711389"/>
            <a:ext cx="4321815" cy="2914198"/>
            <a:chOff x="1189984" y="2383543"/>
            <a:chExt cx="4321815" cy="2914198"/>
          </a:xfrm>
        </p:grpSpPr>
        <p:sp>
          <p:nvSpPr>
            <p:cNvPr id="29" name="TextBox 28">
              <a:extLst>
                <a:ext uri="{FF2B5EF4-FFF2-40B4-BE49-F238E27FC236}">
                  <a16:creationId xmlns:a16="http://schemas.microsoft.com/office/drawing/2014/main" id="{F382DCB9-55A9-A9AE-DBE7-0C4E671099F3}"/>
                </a:ext>
              </a:extLst>
            </p:cNvPr>
            <p:cNvSpPr txBox="1"/>
            <p:nvPr/>
          </p:nvSpPr>
          <p:spPr>
            <a:xfrm>
              <a:off x="1189984" y="2383543"/>
              <a:ext cx="4321815" cy="9583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000" dirty="0" err="1">
                  <a:solidFill>
                    <a:schemeClr val="bg1"/>
                  </a:solidFill>
                  <a:latin typeface="Segoe"/>
                  <a:ea typeface="Open Sans" panose="020B0606030504020204" pitchFamily="34" charset="0"/>
                  <a:cs typeface="Open Sans" panose="020B0606030504020204" pitchFamily="34" charset="0"/>
                </a:rPr>
                <a:t>Federation</a:t>
              </a:r>
              <a:r>
                <a:rPr lang="fr-FR" sz="2000" dirty="0">
                  <a:solidFill>
                    <a:schemeClr val="bg1"/>
                  </a:solidFill>
                  <a:latin typeface="Segoe"/>
                  <a:ea typeface="Open Sans" panose="020B0606030504020204" pitchFamily="34" charset="0"/>
                  <a:cs typeface="Open Sans" panose="020B0606030504020204" pitchFamily="34" charset="0"/>
                </a:rPr>
                <a:t> Internationale de Football Association</a:t>
              </a:r>
            </a:p>
          </p:txBody>
        </p:sp>
        <p:sp>
          <p:nvSpPr>
            <p:cNvPr id="30" name="TextBox 29">
              <a:extLst>
                <a:ext uri="{FF2B5EF4-FFF2-40B4-BE49-F238E27FC236}">
                  <a16:creationId xmlns:a16="http://schemas.microsoft.com/office/drawing/2014/main" id="{67A71362-26EC-3352-3A69-CC9335ADE8D2}"/>
                </a:ext>
              </a:extLst>
            </p:cNvPr>
            <p:cNvSpPr txBox="1"/>
            <p:nvPr/>
          </p:nvSpPr>
          <p:spPr>
            <a:xfrm>
              <a:off x="1189984" y="3592305"/>
              <a:ext cx="4321815" cy="9583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a:solidFill>
                    <a:schemeClr val="bg1"/>
                  </a:solidFill>
                  <a:latin typeface="Segoe"/>
                  <a:ea typeface="Open Sans" panose="020B0606030504020204" pitchFamily="34" charset="0"/>
                  <a:cs typeface="Open Sans" panose="020B0606030504020204" pitchFamily="34" charset="0"/>
                </a:rPr>
                <a:t>Organising</a:t>
              </a:r>
              <a:r>
                <a:rPr lang="en-US" sz="2000" dirty="0">
                  <a:solidFill>
                    <a:schemeClr val="bg1"/>
                  </a:solidFill>
                  <a:latin typeface="Segoe"/>
                  <a:ea typeface="Open Sans" panose="020B0606030504020204" pitchFamily="34" charset="0"/>
                  <a:cs typeface="Open Sans" panose="020B0606030504020204" pitchFamily="34" charset="0"/>
                </a:rPr>
                <a:t> Committee for FIFA Competitions</a:t>
              </a:r>
              <a:endParaRPr lang="fr-FR" sz="2000" dirty="0">
                <a:solidFill>
                  <a:schemeClr val="bg1"/>
                </a:solidFill>
                <a:latin typeface="Segoe"/>
                <a:ea typeface="Open Sans" panose="020B0606030504020204" pitchFamily="34" charset="0"/>
                <a:cs typeface="Open Sans" panose="020B0606030504020204" pitchFamily="34" charset="0"/>
              </a:endParaRPr>
            </a:p>
          </p:txBody>
        </p:sp>
        <p:sp>
          <p:nvSpPr>
            <p:cNvPr id="31" name="TextBox 30">
              <a:extLst>
                <a:ext uri="{FF2B5EF4-FFF2-40B4-BE49-F238E27FC236}">
                  <a16:creationId xmlns:a16="http://schemas.microsoft.com/office/drawing/2014/main" id="{F1A9132C-4C27-E7B0-ABEF-90893506B493}"/>
                </a:ext>
              </a:extLst>
            </p:cNvPr>
            <p:cNvSpPr txBox="1"/>
            <p:nvPr/>
          </p:nvSpPr>
          <p:spPr>
            <a:xfrm>
              <a:off x="1189984" y="4801067"/>
              <a:ext cx="4321815" cy="4966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Segoe"/>
                  <a:ea typeface="Open Sans" panose="020B0606030504020204" pitchFamily="34" charset="0"/>
                  <a:cs typeface="Open Sans" panose="020B0606030504020204" pitchFamily="34" charset="0"/>
                </a:rPr>
                <a:t>FIFA World Cup Qatar 2022 LLC</a:t>
              </a:r>
              <a:endParaRPr lang="fr-FR" sz="2000" dirty="0">
                <a:solidFill>
                  <a:schemeClr val="bg1"/>
                </a:solidFill>
                <a:latin typeface="Segoe"/>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23791141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8200" name="Picture 8" descr="Inside The 8 Amazing World Cup 2022 Qatar Stadiums - YouTube">
            <a:extLst>
              <a:ext uri="{FF2B5EF4-FFF2-40B4-BE49-F238E27FC236}">
                <a16:creationId xmlns:a16="http://schemas.microsoft.com/office/drawing/2014/main" id="{B1B33003-EBB4-E11F-5363-BB595DF3B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FB20C40-5197-507F-B2F1-261E67093890}"/>
              </a:ext>
            </a:extLst>
          </p:cNvPr>
          <p:cNvSpPr/>
          <p:nvPr/>
        </p:nvSpPr>
        <p:spPr>
          <a:xfrm>
            <a:off x="0" y="0"/>
            <a:ext cx="12192000"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6278913-D706-FA44-53C7-75BE9BBA2EC7}"/>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E4D07F40-6217-C593-FACB-38530D48D964}"/>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F167D931-0745-0CC4-7221-3F7FF6DF75DA}"/>
              </a:ext>
            </a:extLst>
          </p:cNvPr>
          <p:cNvSpPr/>
          <p:nvPr/>
        </p:nvSpPr>
        <p:spPr>
          <a:xfrm>
            <a:off x="0" y="2380343"/>
            <a:ext cx="12192000" cy="3069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E69D294D-2E4B-1020-A3A4-62D0603CEEE2}"/>
              </a:ext>
            </a:extLst>
          </p:cNvPr>
          <p:cNvGrpSpPr/>
          <p:nvPr/>
        </p:nvGrpSpPr>
        <p:grpSpPr>
          <a:xfrm>
            <a:off x="1122841" y="2585346"/>
            <a:ext cx="9946318" cy="2633189"/>
            <a:chOff x="1028067" y="2585817"/>
            <a:chExt cx="9946318" cy="2633189"/>
          </a:xfrm>
        </p:grpSpPr>
        <p:grpSp>
          <p:nvGrpSpPr>
            <p:cNvPr id="16" name="Group 15">
              <a:extLst>
                <a:ext uri="{FF2B5EF4-FFF2-40B4-BE49-F238E27FC236}">
                  <a16:creationId xmlns:a16="http://schemas.microsoft.com/office/drawing/2014/main" id="{877303A8-6D99-8120-2DA2-726924B56E77}"/>
                </a:ext>
              </a:extLst>
            </p:cNvPr>
            <p:cNvGrpSpPr/>
            <p:nvPr/>
          </p:nvGrpSpPr>
          <p:grpSpPr>
            <a:xfrm>
              <a:off x="1028067" y="2681496"/>
              <a:ext cx="1452958" cy="2168553"/>
              <a:chOff x="1028067" y="2681496"/>
              <a:chExt cx="1452958" cy="2168553"/>
            </a:xfrm>
          </p:grpSpPr>
          <p:pic>
            <p:nvPicPr>
              <p:cNvPr id="3" name="Picture 2">
                <a:extLst>
                  <a:ext uri="{FF2B5EF4-FFF2-40B4-BE49-F238E27FC236}">
                    <a16:creationId xmlns:a16="http://schemas.microsoft.com/office/drawing/2014/main" id="{35B0EB5D-0880-9FAE-C014-90F416B05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067" y="2681496"/>
                <a:ext cx="1452958" cy="817288"/>
              </a:xfrm>
              <a:prstGeom prst="rect">
                <a:avLst/>
              </a:prstGeom>
            </p:spPr>
          </p:pic>
          <p:pic>
            <p:nvPicPr>
              <p:cNvPr id="7" name="Graphic 6">
                <a:extLst>
                  <a:ext uri="{FF2B5EF4-FFF2-40B4-BE49-F238E27FC236}">
                    <a16:creationId xmlns:a16="http://schemas.microsoft.com/office/drawing/2014/main" id="{2EAB3B7C-5A58-0FC4-EC6E-A8EB1FEE4A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2381" y="4493967"/>
                <a:ext cx="1424330" cy="356082"/>
              </a:xfrm>
              <a:prstGeom prst="rect">
                <a:avLst/>
              </a:prstGeom>
            </p:spPr>
          </p:pic>
        </p:grpSp>
        <p:grpSp>
          <p:nvGrpSpPr>
            <p:cNvPr id="19" name="Group 18">
              <a:extLst>
                <a:ext uri="{FF2B5EF4-FFF2-40B4-BE49-F238E27FC236}">
                  <a16:creationId xmlns:a16="http://schemas.microsoft.com/office/drawing/2014/main" id="{994C3C0F-C982-3BD8-0F8F-83F9677CC64E}"/>
                </a:ext>
              </a:extLst>
            </p:cNvPr>
            <p:cNvGrpSpPr/>
            <p:nvPr/>
          </p:nvGrpSpPr>
          <p:grpSpPr>
            <a:xfrm>
              <a:off x="6486895" y="2585817"/>
              <a:ext cx="2086132" cy="2633189"/>
              <a:chOff x="6677679" y="2585817"/>
              <a:chExt cx="2086132" cy="2633189"/>
            </a:xfrm>
          </p:grpSpPr>
          <p:pic>
            <p:nvPicPr>
              <p:cNvPr id="5" name="Picture 4">
                <a:extLst>
                  <a:ext uri="{FF2B5EF4-FFF2-40B4-BE49-F238E27FC236}">
                    <a16:creationId xmlns:a16="http://schemas.microsoft.com/office/drawing/2014/main" id="{CA231B85-B778-9162-0457-C700A47606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3934" y="2585817"/>
                <a:ext cx="1793622" cy="1008646"/>
              </a:xfrm>
              <a:prstGeom prst="rect">
                <a:avLst/>
              </a:prstGeom>
            </p:spPr>
          </p:pic>
          <p:pic>
            <p:nvPicPr>
              <p:cNvPr id="9" name="Picture 8" descr="Text&#10;&#10;Description automatically generated">
                <a:extLst>
                  <a:ext uri="{FF2B5EF4-FFF2-40B4-BE49-F238E27FC236}">
                    <a16:creationId xmlns:a16="http://schemas.microsoft.com/office/drawing/2014/main" id="{7EF2A5D7-8720-5233-1D67-3305F254B7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77679" y="4125010"/>
                <a:ext cx="2086132" cy="1093996"/>
              </a:xfrm>
              <a:prstGeom prst="rect">
                <a:avLst/>
              </a:prstGeom>
            </p:spPr>
          </p:pic>
        </p:grpSp>
        <p:grpSp>
          <p:nvGrpSpPr>
            <p:cNvPr id="20" name="Group 19">
              <a:extLst>
                <a:ext uri="{FF2B5EF4-FFF2-40B4-BE49-F238E27FC236}">
                  <a16:creationId xmlns:a16="http://schemas.microsoft.com/office/drawing/2014/main" id="{D5A7ACAB-1712-8082-6F5C-37348F1C87CB}"/>
                </a:ext>
              </a:extLst>
            </p:cNvPr>
            <p:cNvGrpSpPr/>
            <p:nvPr/>
          </p:nvGrpSpPr>
          <p:grpSpPr>
            <a:xfrm>
              <a:off x="9817641" y="2601899"/>
              <a:ext cx="1156744" cy="2503887"/>
              <a:chOff x="9817641" y="2601899"/>
              <a:chExt cx="1156744" cy="2503887"/>
            </a:xfrm>
          </p:grpSpPr>
          <p:pic>
            <p:nvPicPr>
              <p:cNvPr id="8" name="Picture 7" descr="Logo&#10;&#10;Description automatically generated">
                <a:extLst>
                  <a:ext uri="{FF2B5EF4-FFF2-40B4-BE49-F238E27FC236}">
                    <a16:creationId xmlns:a16="http://schemas.microsoft.com/office/drawing/2014/main" id="{FCC013C3-CF44-A9BF-D662-02D262D07C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07771" y="2601899"/>
                <a:ext cx="976484" cy="976482"/>
              </a:xfrm>
              <a:prstGeom prst="rect">
                <a:avLst/>
              </a:prstGeom>
            </p:spPr>
          </p:pic>
          <p:pic>
            <p:nvPicPr>
              <p:cNvPr id="11" name="Picture 10" descr="Logo&#10;&#10;Description automatically generated">
                <a:extLst>
                  <a:ext uri="{FF2B5EF4-FFF2-40B4-BE49-F238E27FC236}">
                    <a16:creationId xmlns:a16="http://schemas.microsoft.com/office/drawing/2014/main" id="{C8CB0778-24C0-7F24-C720-67338E6265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17641" y="4238230"/>
                <a:ext cx="1156744" cy="867556"/>
              </a:xfrm>
              <a:prstGeom prst="rect">
                <a:avLst/>
              </a:prstGeom>
            </p:spPr>
          </p:pic>
        </p:grpSp>
        <p:grpSp>
          <p:nvGrpSpPr>
            <p:cNvPr id="17" name="Group 16">
              <a:extLst>
                <a:ext uri="{FF2B5EF4-FFF2-40B4-BE49-F238E27FC236}">
                  <a16:creationId xmlns:a16="http://schemas.microsoft.com/office/drawing/2014/main" id="{D12121CF-6503-906E-816F-A67089D6E639}"/>
                </a:ext>
              </a:extLst>
            </p:cNvPr>
            <p:cNvGrpSpPr/>
            <p:nvPr/>
          </p:nvGrpSpPr>
          <p:grpSpPr>
            <a:xfrm>
              <a:off x="3725639" y="2892978"/>
              <a:ext cx="1516642" cy="2174735"/>
              <a:chOff x="3943422" y="2892978"/>
              <a:chExt cx="1516642" cy="2174735"/>
            </a:xfrm>
          </p:grpSpPr>
          <p:pic>
            <p:nvPicPr>
              <p:cNvPr id="6" name="Graphic 5">
                <a:extLst>
                  <a:ext uri="{FF2B5EF4-FFF2-40B4-BE49-F238E27FC236}">
                    <a16:creationId xmlns:a16="http://schemas.microsoft.com/office/drawing/2014/main" id="{5E5112B2-C7E4-2D9E-3706-C48B3013A4F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43422" y="2892978"/>
                <a:ext cx="1516642" cy="394324"/>
              </a:xfrm>
              <a:prstGeom prst="rect">
                <a:avLst/>
              </a:prstGeom>
            </p:spPr>
          </p:pic>
          <p:pic>
            <p:nvPicPr>
              <p:cNvPr id="15" name="Picture 14">
                <a:extLst>
                  <a:ext uri="{FF2B5EF4-FFF2-40B4-BE49-F238E27FC236}">
                    <a16:creationId xmlns:a16="http://schemas.microsoft.com/office/drawing/2014/main" id="{66B9827B-6DCD-B025-1939-487C2584289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19677" y="3920221"/>
                <a:ext cx="1149818" cy="1147492"/>
              </a:xfrm>
              <a:prstGeom prst="rect">
                <a:avLst/>
              </a:prstGeom>
            </p:spPr>
          </p:pic>
        </p:grpSp>
      </p:grpSp>
      <p:sp>
        <p:nvSpPr>
          <p:cNvPr id="25" name="TextBox 24">
            <a:extLst>
              <a:ext uri="{FF2B5EF4-FFF2-40B4-BE49-F238E27FC236}">
                <a16:creationId xmlns:a16="http://schemas.microsoft.com/office/drawing/2014/main" id="{061D3CB8-D49D-608D-3DF9-74850D3E8234}"/>
              </a:ext>
            </a:extLst>
          </p:cNvPr>
          <p:cNvSpPr txBox="1"/>
          <p:nvPr/>
        </p:nvSpPr>
        <p:spPr>
          <a:xfrm>
            <a:off x="206391" y="611591"/>
            <a:ext cx="7590539" cy="739433"/>
          </a:xfrm>
          <a:prstGeom prst="rect">
            <a:avLst/>
          </a:prstGeom>
          <a:noFill/>
        </p:spPr>
        <p:txBody>
          <a:bodyPr wrap="square" rtlCol="0">
            <a:spAutoFit/>
          </a:bodyPr>
          <a:lstStyle/>
          <a:p>
            <a:pPr marL="0" marR="0">
              <a:lnSpc>
                <a:spcPct val="115000"/>
              </a:lnSpc>
              <a:spcBef>
                <a:spcPts val="0"/>
              </a:spcBef>
              <a:spcAft>
                <a:spcPts val="0"/>
              </a:spcAft>
            </a:pPr>
            <a:r>
              <a:rPr lang="en-US" sz="4000" dirty="0">
                <a:solidFill>
                  <a:schemeClr val="accent1"/>
                </a:solidFill>
                <a:effectLst/>
                <a:latin typeface="Segoe UI Black" panose="020B0A02040204020203" pitchFamily="34" charset="0"/>
                <a:ea typeface="Segoe UI Black" panose="020B0A02040204020203" pitchFamily="34" charset="0"/>
              </a:rPr>
              <a:t>FIFA Official Partners</a:t>
            </a:r>
          </a:p>
        </p:txBody>
      </p:sp>
    </p:spTree>
    <p:extLst>
      <p:ext uri="{BB962C8B-B14F-4D97-AF65-F5344CB8AC3E}">
        <p14:creationId xmlns:p14="http://schemas.microsoft.com/office/powerpoint/2010/main" val="147454265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ACF4B2-A002-6CF3-B366-B50F8B364D60}"/>
              </a:ext>
            </a:extLst>
          </p:cNvPr>
          <p:cNvGrpSpPr/>
          <p:nvPr/>
        </p:nvGrpSpPr>
        <p:grpSpPr>
          <a:xfrm>
            <a:off x="1659925" y="1576395"/>
            <a:ext cx="8872151" cy="2781881"/>
            <a:chOff x="1659925" y="1622451"/>
            <a:chExt cx="8872151" cy="2781881"/>
          </a:xfrm>
        </p:grpSpPr>
        <p:sp>
          <p:nvSpPr>
            <p:cNvPr id="4" name="TextBox 3">
              <a:extLst>
                <a:ext uri="{FF2B5EF4-FFF2-40B4-BE49-F238E27FC236}">
                  <a16:creationId xmlns:a16="http://schemas.microsoft.com/office/drawing/2014/main" id="{CA30496F-1C45-8DC9-482B-AFC149786865}"/>
                </a:ext>
              </a:extLst>
            </p:cNvPr>
            <p:cNvSpPr txBox="1"/>
            <p:nvPr/>
          </p:nvSpPr>
          <p:spPr>
            <a:xfrm>
              <a:off x="1659925" y="1622451"/>
              <a:ext cx="8872151"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cs typeface="Segoe UI" panose="020B0502040204020203" pitchFamily="34" charset="0"/>
                </a:rPr>
                <a:t>Thank You!</a:t>
              </a:r>
            </a:p>
          </p:txBody>
        </p:sp>
        <p:grpSp>
          <p:nvGrpSpPr>
            <p:cNvPr id="5" name="Group 4">
              <a:extLst>
                <a:ext uri="{FF2B5EF4-FFF2-40B4-BE49-F238E27FC236}">
                  <a16:creationId xmlns:a16="http://schemas.microsoft.com/office/drawing/2014/main" id="{3B1E647F-08CE-0362-B41E-6B3AA60D0AB6}"/>
                </a:ext>
              </a:extLst>
            </p:cNvPr>
            <p:cNvGrpSpPr/>
            <p:nvPr/>
          </p:nvGrpSpPr>
          <p:grpSpPr>
            <a:xfrm>
              <a:off x="4889500" y="3358629"/>
              <a:ext cx="2661728" cy="457219"/>
              <a:chOff x="3889500" y="3314700"/>
              <a:chExt cx="4408637" cy="757294"/>
            </a:xfrm>
          </p:grpSpPr>
          <p:pic>
            <p:nvPicPr>
              <p:cNvPr id="8" name="Picture 4" descr="Facebook icon circle Logo PNG Vector (EPS) Free Download">
                <a:hlinkClick r:id="rId2"/>
                <a:extLst>
                  <a:ext uri="{FF2B5EF4-FFF2-40B4-BE49-F238E27FC236}">
                    <a16:creationId xmlns:a16="http://schemas.microsoft.com/office/drawing/2014/main" id="{00882AEB-492C-6C8F-8B02-6567744C6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500" y="3338261"/>
                <a:ext cx="730592" cy="730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nstagram Logo Icon Png #96303 - Free Icons Library">
                <a:hlinkClick r:id="rId4"/>
                <a:extLst>
                  <a:ext uri="{FF2B5EF4-FFF2-40B4-BE49-F238E27FC236}">
                    <a16:creationId xmlns:a16="http://schemas.microsoft.com/office/drawing/2014/main" id="{4937BBB9-D9A1-DE02-71A4-F05B8AF9F1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3290" y="3338261"/>
                <a:ext cx="730592" cy="7211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Youtube PNG images free download">
                <a:hlinkClick r:id="rId6"/>
                <a:extLst>
                  <a:ext uri="{FF2B5EF4-FFF2-40B4-BE49-F238E27FC236}">
                    <a16:creationId xmlns:a16="http://schemas.microsoft.com/office/drawing/2014/main" id="{73EE7EFC-C88E-5501-B7BC-A891BFC0588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86505" y="3350809"/>
                <a:ext cx="1019843" cy="7211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LinkedIn Logo – Free PNG format download (2022)">
                <a:hlinkClick r:id="rId8"/>
                <a:extLst>
                  <a:ext uri="{FF2B5EF4-FFF2-40B4-BE49-F238E27FC236}">
                    <a16:creationId xmlns:a16="http://schemas.microsoft.com/office/drawing/2014/main" id="{0A91B6B7-30B5-6FF5-7406-08DA7268FCD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04706" y="3314700"/>
                <a:ext cx="1293431" cy="72755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6">
              <a:extLst>
                <a:ext uri="{FF2B5EF4-FFF2-40B4-BE49-F238E27FC236}">
                  <a16:creationId xmlns:a16="http://schemas.microsoft.com/office/drawing/2014/main" id="{265AF3B3-101D-B8F2-E84C-585B3491C42F}"/>
                </a:ext>
              </a:extLst>
            </p:cNvPr>
            <p:cNvSpPr/>
            <p:nvPr/>
          </p:nvSpPr>
          <p:spPr>
            <a:xfrm>
              <a:off x="2728431" y="403500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Segoe"/>
                  <a:cs typeface="Segoe UI" panose="020B0502040204020203" pitchFamily="34" charset="0"/>
                </a:rPr>
                <a:t>Rahat </a:t>
              </a:r>
              <a:r>
                <a:rPr lang="en-US" dirty="0" err="1">
                  <a:solidFill>
                    <a:schemeClr val="bg1"/>
                  </a:solidFill>
                  <a:latin typeface="Segoe"/>
                  <a:cs typeface="Segoe UI" panose="020B0502040204020203" pitchFamily="34" charset="0"/>
                </a:rPr>
                <a:t>Rawsan</a:t>
              </a:r>
              <a:r>
                <a:rPr lang="en-US" dirty="0">
                  <a:solidFill>
                    <a:schemeClr val="bg1"/>
                  </a:solidFill>
                  <a:latin typeface="Segoe"/>
                  <a:cs typeface="Segoe UI" panose="020B0502040204020203" pitchFamily="34" charset="0"/>
                </a:rPr>
                <a:t> </a:t>
              </a:r>
              <a:r>
                <a:rPr lang="en-US" dirty="0" err="1">
                  <a:solidFill>
                    <a:schemeClr val="bg1"/>
                  </a:solidFill>
                  <a:latin typeface="Segoe"/>
                  <a:cs typeface="Segoe UI" panose="020B0502040204020203" pitchFamily="34" charset="0"/>
                </a:rPr>
                <a:t>Akhand</a:t>
              </a:r>
              <a:endParaRPr kumimoji="0" lang="en-US" sz="1800" b="0" i="0" u="none" strike="noStrike" kern="1200" cap="none" spc="0" normalizeH="0" baseline="0" noProof="0" dirty="0">
                <a:ln>
                  <a:noFill/>
                </a:ln>
                <a:solidFill>
                  <a:schemeClr val="bg1"/>
                </a:solidFill>
                <a:effectLst/>
                <a:uLnTx/>
                <a:uFillTx/>
                <a:latin typeface="Segoe"/>
                <a:cs typeface="Segoe UI" panose="020B0502040204020203" pitchFamily="34" charset="0"/>
              </a:endParaRPr>
            </a:p>
          </p:txBody>
        </p:sp>
      </p:grpSp>
    </p:spTree>
    <p:extLst>
      <p:ext uri="{BB962C8B-B14F-4D97-AF65-F5344CB8AC3E}">
        <p14:creationId xmlns:p14="http://schemas.microsoft.com/office/powerpoint/2010/main" val="2313956175"/>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E8AC8C1-46FA-51EE-7ABC-361AFAA9374E}"/>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D65068CF-99AA-B5CF-DDC7-CCEFEF768F78}"/>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E40DE617-E206-DF1F-CC5B-A0188CE619FF}"/>
              </a:ext>
            </a:extLst>
          </p:cNvPr>
          <p:cNvSpPr txBox="1"/>
          <p:nvPr/>
        </p:nvSpPr>
        <p:spPr>
          <a:xfrm>
            <a:off x="1261301" y="2411683"/>
            <a:ext cx="9669398" cy="2949205"/>
          </a:xfrm>
          <a:prstGeom prst="rect">
            <a:avLst/>
          </a:prstGeom>
          <a:noFill/>
        </p:spPr>
        <p:txBody>
          <a:bodyPr wrap="square" rtlCol="0">
            <a:spAutoFit/>
          </a:bodyPr>
          <a:lstStyle/>
          <a:p>
            <a:pPr marL="285750" marR="0" indent="-285750" algn="just">
              <a:lnSpc>
                <a:spcPct val="150000"/>
              </a:lnSpc>
              <a:spcBef>
                <a:spcPts val="1200"/>
              </a:spcBef>
              <a:spcAft>
                <a:spcPts val="0"/>
              </a:spcAft>
              <a:buFont typeface="Arial" panose="020B0604020202020204" pitchFamily="34" charset="0"/>
              <a:buChar char="•"/>
            </a:pPr>
            <a:r>
              <a:rPr lang="en-US" sz="1800" dirty="0">
                <a:solidFill>
                  <a:schemeClr val="bg1"/>
                </a:solidFill>
                <a:effectLst/>
                <a:latin typeface="Segoe"/>
                <a:ea typeface="Arial" panose="020B0604020202020204" pitchFamily="34" charset="0"/>
              </a:rPr>
              <a:t>The first ever FIFA World Cup goes back to 1930. Jules Rimet, the President of FIFA (</a:t>
            </a:r>
            <a:r>
              <a:rPr lang="en-US" sz="1800" b="1" dirty="0">
                <a:solidFill>
                  <a:schemeClr val="bg1"/>
                </a:solidFill>
                <a:effectLst/>
                <a:latin typeface="Segoe"/>
                <a:ea typeface="Arial" panose="020B0604020202020204" pitchFamily="34" charset="0"/>
              </a:rPr>
              <a:t>Fédération International de Football Association)</a:t>
            </a:r>
            <a:r>
              <a:rPr lang="en-US" sz="1800" dirty="0">
                <a:solidFill>
                  <a:schemeClr val="bg1"/>
                </a:solidFill>
                <a:effectLst/>
                <a:latin typeface="Segoe"/>
                <a:ea typeface="Arial" panose="020B0604020202020204" pitchFamily="34" charset="0"/>
              </a:rPr>
              <a:t>, the world's football governing body, decided to stage an international men's football tournament. The 1930s FIFA World Cup edition consisted of only thirteen teams invited by the organization. The entire world loves FIFA World Cup, which fetched successive responses and format remodeling every year. Its current 32-team final tournament is preceded by a two-year qualifying process involving around 200 teams worldwide.</a:t>
            </a:r>
            <a:endParaRPr lang="en-US" sz="1800" dirty="0">
              <a:solidFill>
                <a:schemeClr val="bg1"/>
              </a:solidFill>
              <a:effectLst/>
              <a:latin typeface="Segoe"/>
              <a:ea typeface="Segoe UI Black" panose="020B0A02040204020203" pitchFamily="34" charset="0"/>
            </a:endParaRPr>
          </a:p>
        </p:txBody>
      </p:sp>
      <p:sp>
        <p:nvSpPr>
          <p:cNvPr id="5" name="TextBox 4">
            <a:extLst>
              <a:ext uri="{FF2B5EF4-FFF2-40B4-BE49-F238E27FC236}">
                <a16:creationId xmlns:a16="http://schemas.microsoft.com/office/drawing/2014/main" id="{B5DA3D65-B42B-F82C-EB02-074B6C8C1268}"/>
              </a:ext>
            </a:extLst>
          </p:cNvPr>
          <p:cNvSpPr txBox="1"/>
          <p:nvPr/>
        </p:nvSpPr>
        <p:spPr>
          <a:xfrm>
            <a:off x="206391" y="611591"/>
            <a:ext cx="7590539" cy="707886"/>
          </a:xfrm>
          <a:prstGeom prst="rect">
            <a:avLst/>
          </a:prstGeom>
          <a:noFill/>
        </p:spPr>
        <p:txBody>
          <a:bodyPr wrap="square" rtlCol="0">
            <a:spAutoFit/>
          </a:bodyPr>
          <a:lstStyle/>
          <a:p>
            <a:r>
              <a:rPr lang="en-US" sz="4000" dirty="0">
                <a:solidFill>
                  <a:schemeClr val="accent1"/>
                </a:solidFill>
                <a:effectLst/>
                <a:latin typeface="Segoe UI Black" panose="020B0A02040204020203" pitchFamily="34" charset="0"/>
                <a:ea typeface="Segoe UI Black" panose="020B0A02040204020203" pitchFamily="34" charset="0"/>
              </a:rPr>
              <a:t>FIFA World Cup - History</a:t>
            </a:r>
          </a:p>
        </p:txBody>
      </p:sp>
    </p:spTree>
    <p:extLst>
      <p:ext uri="{BB962C8B-B14F-4D97-AF65-F5344CB8AC3E}">
        <p14:creationId xmlns:p14="http://schemas.microsoft.com/office/powerpoint/2010/main" val="41588896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58" name="Freeform: Shape 4257">
            <a:extLst>
              <a:ext uri="{FF2B5EF4-FFF2-40B4-BE49-F238E27FC236}">
                <a16:creationId xmlns:a16="http://schemas.microsoft.com/office/drawing/2014/main" id="{61BBA60F-0ED6-EBFA-77B9-5F4EC54E5B86}"/>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59" name="Freeform: Shape 4258">
            <a:extLst>
              <a:ext uri="{FF2B5EF4-FFF2-40B4-BE49-F238E27FC236}">
                <a16:creationId xmlns:a16="http://schemas.microsoft.com/office/drawing/2014/main" id="{83901910-8051-915C-98AC-10D4CF220244}"/>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grpSp>
        <p:nvGrpSpPr>
          <p:cNvPr id="4247" name="Group 4246">
            <a:extLst>
              <a:ext uri="{FF2B5EF4-FFF2-40B4-BE49-F238E27FC236}">
                <a16:creationId xmlns:a16="http://schemas.microsoft.com/office/drawing/2014/main" id="{242BC0AA-804E-0214-0FB7-89DA5C1F9B95}"/>
              </a:ext>
            </a:extLst>
          </p:cNvPr>
          <p:cNvGrpSpPr/>
          <p:nvPr/>
        </p:nvGrpSpPr>
        <p:grpSpPr>
          <a:xfrm>
            <a:off x="1101536" y="5426798"/>
            <a:ext cx="6988714" cy="387952"/>
            <a:chOff x="1195867" y="5582541"/>
            <a:chExt cx="6988714" cy="387952"/>
          </a:xfrm>
        </p:grpSpPr>
        <p:grpSp>
          <p:nvGrpSpPr>
            <p:cNvPr id="2" name="Group 1">
              <a:extLst>
                <a:ext uri="{FF2B5EF4-FFF2-40B4-BE49-F238E27FC236}">
                  <a16:creationId xmlns:a16="http://schemas.microsoft.com/office/drawing/2014/main" id="{797E4CCC-72A3-5DAF-AAEE-9DD6E0D653E3}"/>
                </a:ext>
              </a:extLst>
            </p:cNvPr>
            <p:cNvGrpSpPr/>
            <p:nvPr/>
          </p:nvGrpSpPr>
          <p:grpSpPr>
            <a:xfrm>
              <a:off x="2162775" y="5638018"/>
              <a:ext cx="956616" cy="276999"/>
              <a:chOff x="4683442" y="3057579"/>
              <a:chExt cx="956616" cy="276999"/>
            </a:xfrm>
          </p:grpSpPr>
          <p:sp>
            <p:nvSpPr>
              <p:cNvPr id="3" name="TextBox 2">
                <a:extLst>
                  <a:ext uri="{FF2B5EF4-FFF2-40B4-BE49-F238E27FC236}">
                    <a16:creationId xmlns:a16="http://schemas.microsoft.com/office/drawing/2014/main" id="{A61EE887-B3C0-A01A-627B-3D767BC50D80}"/>
                  </a:ext>
                </a:extLst>
              </p:cNvPr>
              <p:cNvSpPr txBox="1"/>
              <p:nvPr/>
            </p:nvSpPr>
            <p:spPr>
              <a:xfrm>
                <a:off x="5093113" y="3057579"/>
                <a:ext cx="546945" cy="276999"/>
              </a:xfrm>
              <a:prstGeom prst="rect">
                <a:avLst/>
              </a:prstGeom>
              <a:noFill/>
            </p:spPr>
            <p:txBody>
              <a:bodyPr wrap="none" rtlCol="0">
                <a:spAutoFit/>
              </a:bodyPr>
              <a:lstStyle/>
              <a:p>
                <a:r>
                  <a:rPr lang="en-IN" sz="1200" dirty="0">
                    <a:solidFill>
                      <a:schemeClr val="bg1"/>
                    </a:solidFill>
                    <a:latin typeface="Segoe"/>
                  </a:rPr>
                  <a:t>Brazil</a:t>
                </a:r>
              </a:p>
            </p:txBody>
          </p:sp>
          <p:pic>
            <p:nvPicPr>
              <p:cNvPr id="4" name="Picture Placeholder 65" descr="Chart&#10;&#10;Description automatically generated">
                <a:extLst>
                  <a:ext uri="{FF2B5EF4-FFF2-40B4-BE49-F238E27FC236}">
                    <a16:creationId xmlns:a16="http://schemas.microsoft.com/office/drawing/2014/main" id="{0D1788C7-03A1-4063-FD80-38C11212DBB9}"/>
                  </a:ext>
                </a:extLst>
              </p:cNvPr>
              <p:cNvPicPr>
                <a:picLocks noChangeAspect="1"/>
              </p:cNvPicPr>
              <p:nvPr/>
            </p:nvPicPr>
            <p:blipFill>
              <a:blip r:embed="rId3">
                <a:extLst>
                  <a:ext uri="{28A0092B-C50C-407E-A947-70E740481C1C}">
                    <a14:useLocalDpi xmlns:a14="http://schemas.microsoft.com/office/drawing/2010/main" val="0"/>
                  </a:ext>
                </a:extLst>
              </a:blip>
              <a:srcRect b="91"/>
              <a:stretch>
                <a:fillRect/>
              </a:stretch>
            </p:blipFill>
            <p:spPr>
              <a:xfrm>
                <a:off x="4683442" y="308882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5" name="Group 4">
              <a:extLst>
                <a:ext uri="{FF2B5EF4-FFF2-40B4-BE49-F238E27FC236}">
                  <a16:creationId xmlns:a16="http://schemas.microsoft.com/office/drawing/2014/main" id="{6F8427AE-C8CF-9434-330E-E2FDD5D15C60}"/>
                </a:ext>
              </a:extLst>
            </p:cNvPr>
            <p:cNvGrpSpPr/>
            <p:nvPr/>
          </p:nvGrpSpPr>
          <p:grpSpPr>
            <a:xfrm>
              <a:off x="4755206" y="5638018"/>
              <a:ext cx="1220962" cy="276999"/>
              <a:chOff x="4684510" y="2086192"/>
              <a:chExt cx="1220962" cy="276999"/>
            </a:xfrm>
          </p:grpSpPr>
          <p:sp>
            <p:nvSpPr>
              <p:cNvPr id="6" name="TextBox 5">
                <a:extLst>
                  <a:ext uri="{FF2B5EF4-FFF2-40B4-BE49-F238E27FC236}">
                    <a16:creationId xmlns:a16="http://schemas.microsoft.com/office/drawing/2014/main" id="{2BE10A41-E16E-B2D2-1029-31A5CAD4E73A}"/>
                  </a:ext>
                </a:extLst>
              </p:cNvPr>
              <p:cNvSpPr txBox="1"/>
              <p:nvPr/>
            </p:nvSpPr>
            <p:spPr>
              <a:xfrm>
                <a:off x="5094031" y="2086192"/>
                <a:ext cx="811441" cy="276999"/>
              </a:xfrm>
              <a:prstGeom prst="rect">
                <a:avLst/>
              </a:prstGeom>
              <a:noFill/>
            </p:spPr>
            <p:txBody>
              <a:bodyPr wrap="none" rtlCol="0">
                <a:spAutoFit/>
              </a:bodyPr>
              <a:lstStyle/>
              <a:p>
                <a:r>
                  <a:rPr lang="en-IN" sz="1200" dirty="0">
                    <a:solidFill>
                      <a:schemeClr val="bg1"/>
                    </a:solidFill>
                    <a:latin typeface="Segoe"/>
                  </a:rPr>
                  <a:t>Germany</a:t>
                </a:r>
              </a:p>
            </p:txBody>
          </p:sp>
          <p:pic>
            <p:nvPicPr>
              <p:cNvPr id="7" name="Picture Placeholder 46" descr="Shape, background pattern&#10;&#10;Description automatically generated">
                <a:extLst>
                  <a:ext uri="{FF2B5EF4-FFF2-40B4-BE49-F238E27FC236}">
                    <a16:creationId xmlns:a16="http://schemas.microsoft.com/office/drawing/2014/main" id="{BB23408F-D3B1-9F84-B64C-BBF33487A934}"/>
                  </a:ext>
                </a:extLst>
              </p:cNvPr>
              <p:cNvPicPr>
                <a:picLocks noChangeAspect="1"/>
              </p:cNvPicPr>
              <p:nvPr/>
            </p:nvPicPr>
            <p:blipFill>
              <a:blip r:embed="rId4">
                <a:extLst>
                  <a:ext uri="{28A0092B-C50C-407E-A947-70E740481C1C}">
                    <a14:useLocalDpi xmlns:a14="http://schemas.microsoft.com/office/drawing/2010/main" val="0"/>
                  </a:ext>
                </a:extLst>
              </a:blip>
              <a:srcRect t="1087" b="1087"/>
              <a:stretch>
                <a:fillRect/>
              </a:stretch>
            </p:blipFill>
            <p:spPr>
              <a:xfrm>
                <a:off x="4684510" y="2117441"/>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8" name="Group 7">
              <a:extLst>
                <a:ext uri="{FF2B5EF4-FFF2-40B4-BE49-F238E27FC236}">
                  <a16:creationId xmlns:a16="http://schemas.microsoft.com/office/drawing/2014/main" id="{99570D54-5843-5045-C525-283E12CF1DB5}"/>
                </a:ext>
              </a:extLst>
            </p:cNvPr>
            <p:cNvGrpSpPr/>
            <p:nvPr/>
          </p:nvGrpSpPr>
          <p:grpSpPr>
            <a:xfrm>
              <a:off x="7301927" y="5638018"/>
              <a:ext cx="882654" cy="276999"/>
              <a:chOff x="2110633" y="4077629"/>
              <a:chExt cx="882654" cy="276999"/>
            </a:xfrm>
          </p:grpSpPr>
          <p:sp>
            <p:nvSpPr>
              <p:cNvPr id="9" name="TextBox 8">
                <a:extLst>
                  <a:ext uri="{FF2B5EF4-FFF2-40B4-BE49-F238E27FC236}">
                    <a16:creationId xmlns:a16="http://schemas.microsoft.com/office/drawing/2014/main" id="{7C44C3B3-846A-82BF-059B-0B44B1778A21}"/>
                  </a:ext>
                </a:extLst>
              </p:cNvPr>
              <p:cNvSpPr txBox="1"/>
              <p:nvPr/>
            </p:nvSpPr>
            <p:spPr>
              <a:xfrm>
                <a:off x="2524889" y="4077629"/>
                <a:ext cx="468398" cy="276999"/>
              </a:xfrm>
              <a:prstGeom prst="rect">
                <a:avLst/>
              </a:prstGeom>
              <a:noFill/>
            </p:spPr>
            <p:txBody>
              <a:bodyPr wrap="none" rtlCol="0">
                <a:spAutoFit/>
              </a:bodyPr>
              <a:lstStyle/>
              <a:p>
                <a:r>
                  <a:rPr lang="en-IN" sz="1200" dirty="0">
                    <a:solidFill>
                      <a:schemeClr val="bg1"/>
                    </a:solidFill>
                    <a:latin typeface="Segoe"/>
                  </a:rPr>
                  <a:t>Italy</a:t>
                </a:r>
              </a:p>
            </p:txBody>
          </p:sp>
          <p:pic>
            <p:nvPicPr>
              <p:cNvPr id="10" name="Picture 2" descr="Flag of Italy - Wikipedia">
                <a:extLst>
                  <a:ext uri="{FF2B5EF4-FFF2-40B4-BE49-F238E27FC236}">
                    <a16:creationId xmlns:a16="http://schemas.microsoft.com/office/drawing/2014/main" id="{DBF0FB20-C19E-1BC9-CBEB-5C5C62F55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0633" y="4106576"/>
                <a:ext cx="332166" cy="221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32" name="Group 4131">
              <a:extLst>
                <a:ext uri="{FF2B5EF4-FFF2-40B4-BE49-F238E27FC236}">
                  <a16:creationId xmlns:a16="http://schemas.microsoft.com/office/drawing/2014/main" id="{7252F769-ED69-9EF2-805A-76E2244E7B03}"/>
                </a:ext>
              </a:extLst>
            </p:cNvPr>
            <p:cNvGrpSpPr/>
            <p:nvPr/>
          </p:nvGrpSpPr>
          <p:grpSpPr>
            <a:xfrm>
              <a:off x="1195867" y="5582541"/>
              <a:ext cx="814508" cy="387952"/>
              <a:chOff x="3716534" y="1865489"/>
              <a:chExt cx="814508" cy="387952"/>
            </a:xfrm>
            <a:solidFill>
              <a:schemeClr val="bg1"/>
            </a:solidFill>
          </p:grpSpPr>
          <p:grpSp>
            <p:nvGrpSpPr>
              <p:cNvPr id="4133" name="Group 4132">
                <a:extLst>
                  <a:ext uri="{FF2B5EF4-FFF2-40B4-BE49-F238E27FC236}">
                    <a16:creationId xmlns:a16="http://schemas.microsoft.com/office/drawing/2014/main" id="{DD0AA05F-E801-7E7A-5262-3881187C6849}"/>
                  </a:ext>
                </a:extLst>
              </p:cNvPr>
              <p:cNvGrpSpPr/>
              <p:nvPr/>
            </p:nvGrpSpPr>
            <p:grpSpPr>
              <a:xfrm>
                <a:off x="3716534" y="1865489"/>
                <a:ext cx="814508" cy="387952"/>
                <a:chOff x="1106844" y="2067708"/>
                <a:chExt cx="814508" cy="387952"/>
              </a:xfrm>
              <a:grpFill/>
            </p:grpSpPr>
            <p:sp>
              <p:nvSpPr>
                <p:cNvPr id="4135" name="Rectangle 4134">
                  <a:extLst>
                    <a:ext uri="{FF2B5EF4-FFF2-40B4-BE49-F238E27FC236}">
                      <a16:creationId xmlns:a16="http://schemas.microsoft.com/office/drawing/2014/main" id="{3A6EFFA9-E7DF-8509-A0C9-1CBE9251E971}"/>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136" name="Isosceles Triangle 4135">
                  <a:extLst>
                    <a:ext uri="{FF2B5EF4-FFF2-40B4-BE49-F238E27FC236}">
                      <a16:creationId xmlns:a16="http://schemas.microsoft.com/office/drawing/2014/main" id="{B8E8E478-393B-7B50-2FD2-A215E857BF18}"/>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34" name="TextBox 4133">
                <a:extLst>
                  <a:ext uri="{FF2B5EF4-FFF2-40B4-BE49-F238E27FC236}">
                    <a16:creationId xmlns:a16="http://schemas.microsoft.com/office/drawing/2014/main" id="{12F2F132-4B87-2938-19BC-E73C7084A4E8}"/>
                  </a:ext>
                </a:extLst>
              </p:cNvPr>
              <p:cNvSpPr txBox="1"/>
              <p:nvPr/>
            </p:nvSpPr>
            <p:spPr>
              <a:xfrm>
                <a:off x="3746371" y="1890188"/>
                <a:ext cx="659155"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1958</a:t>
                </a:r>
                <a:endParaRPr lang="en-IN" sz="1600" dirty="0">
                  <a:solidFill>
                    <a:schemeClr val="accent1"/>
                  </a:solidFill>
                  <a:latin typeface="Segoe"/>
                </a:endParaRPr>
              </a:p>
            </p:txBody>
          </p:sp>
        </p:grpSp>
        <p:grpSp>
          <p:nvGrpSpPr>
            <p:cNvPr id="4137" name="Group 4136">
              <a:extLst>
                <a:ext uri="{FF2B5EF4-FFF2-40B4-BE49-F238E27FC236}">
                  <a16:creationId xmlns:a16="http://schemas.microsoft.com/office/drawing/2014/main" id="{CEED072E-E0EF-3D15-D070-04E758EC873D}"/>
                </a:ext>
              </a:extLst>
            </p:cNvPr>
            <p:cNvGrpSpPr/>
            <p:nvPr/>
          </p:nvGrpSpPr>
          <p:grpSpPr>
            <a:xfrm>
              <a:off x="3758820" y="5582541"/>
              <a:ext cx="814508" cy="387952"/>
              <a:chOff x="6306140" y="2807973"/>
              <a:chExt cx="814508" cy="387952"/>
            </a:xfrm>
            <a:solidFill>
              <a:schemeClr val="bg1"/>
            </a:solidFill>
          </p:grpSpPr>
          <p:grpSp>
            <p:nvGrpSpPr>
              <p:cNvPr id="4138" name="Group 4137">
                <a:extLst>
                  <a:ext uri="{FF2B5EF4-FFF2-40B4-BE49-F238E27FC236}">
                    <a16:creationId xmlns:a16="http://schemas.microsoft.com/office/drawing/2014/main" id="{ABE1315B-7BE1-62D6-CD98-40A408CE2D9B}"/>
                  </a:ext>
                </a:extLst>
              </p:cNvPr>
              <p:cNvGrpSpPr/>
              <p:nvPr/>
            </p:nvGrpSpPr>
            <p:grpSpPr>
              <a:xfrm>
                <a:off x="6306140" y="2807973"/>
                <a:ext cx="814508" cy="387952"/>
                <a:chOff x="1106844" y="2067708"/>
                <a:chExt cx="814508" cy="387952"/>
              </a:xfrm>
              <a:grpFill/>
            </p:grpSpPr>
            <p:sp>
              <p:nvSpPr>
                <p:cNvPr id="4140" name="Rectangle 4139">
                  <a:extLst>
                    <a:ext uri="{FF2B5EF4-FFF2-40B4-BE49-F238E27FC236}">
                      <a16:creationId xmlns:a16="http://schemas.microsoft.com/office/drawing/2014/main" id="{F6B1388D-6466-B0DD-B33F-2A65467C3BCA}"/>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141" name="Isosceles Triangle 4140">
                  <a:extLst>
                    <a:ext uri="{FF2B5EF4-FFF2-40B4-BE49-F238E27FC236}">
                      <a16:creationId xmlns:a16="http://schemas.microsoft.com/office/drawing/2014/main" id="{F8C85347-A0C2-B316-4DAB-CF20FE92FAA6}"/>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39" name="TextBox 4138">
                <a:extLst>
                  <a:ext uri="{FF2B5EF4-FFF2-40B4-BE49-F238E27FC236}">
                    <a16:creationId xmlns:a16="http://schemas.microsoft.com/office/drawing/2014/main" id="{6DE16297-6BF7-B0D9-962E-DBAF67F94DDF}"/>
                  </a:ext>
                </a:extLst>
              </p:cNvPr>
              <p:cNvSpPr txBox="1"/>
              <p:nvPr/>
            </p:nvSpPr>
            <p:spPr>
              <a:xfrm>
                <a:off x="6335976" y="2832672"/>
                <a:ext cx="659155"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1982</a:t>
                </a:r>
                <a:endParaRPr lang="en-IN" sz="1600" dirty="0">
                  <a:solidFill>
                    <a:schemeClr val="accent1"/>
                  </a:solidFill>
                  <a:latin typeface="Segoe"/>
                </a:endParaRPr>
              </a:p>
            </p:txBody>
          </p:sp>
        </p:grpSp>
        <p:grpSp>
          <p:nvGrpSpPr>
            <p:cNvPr id="4142" name="Group 4141">
              <a:extLst>
                <a:ext uri="{FF2B5EF4-FFF2-40B4-BE49-F238E27FC236}">
                  <a16:creationId xmlns:a16="http://schemas.microsoft.com/office/drawing/2014/main" id="{5C1BEE9E-091D-EA49-77FA-0F4A6652CC7F}"/>
                </a:ext>
              </a:extLst>
            </p:cNvPr>
            <p:cNvGrpSpPr/>
            <p:nvPr/>
          </p:nvGrpSpPr>
          <p:grpSpPr>
            <a:xfrm>
              <a:off x="6335019" y="5582541"/>
              <a:ext cx="814508" cy="387952"/>
              <a:chOff x="8927987" y="3750457"/>
              <a:chExt cx="814508" cy="387952"/>
            </a:xfrm>
            <a:solidFill>
              <a:schemeClr val="bg1"/>
            </a:solidFill>
          </p:grpSpPr>
          <p:grpSp>
            <p:nvGrpSpPr>
              <p:cNvPr id="4143" name="Group 4142">
                <a:extLst>
                  <a:ext uri="{FF2B5EF4-FFF2-40B4-BE49-F238E27FC236}">
                    <a16:creationId xmlns:a16="http://schemas.microsoft.com/office/drawing/2014/main" id="{CA7893F6-7096-3923-AB7B-15FE32095A7B}"/>
                  </a:ext>
                </a:extLst>
              </p:cNvPr>
              <p:cNvGrpSpPr/>
              <p:nvPr/>
            </p:nvGrpSpPr>
            <p:grpSpPr>
              <a:xfrm>
                <a:off x="8927987" y="3750457"/>
                <a:ext cx="814508" cy="387952"/>
                <a:chOff x="1106844" y="2067708"/>
                <a:chExt cx="814508" cy="387952"/>
              </a:xfrm>
              <a:grpFill/>
            </p:grpSpPr>
            <p:sp>
              <p:nvSpPr>
                <p:cNvPr id="4145" name="Rectangle 4144">
                  <a:extLst>
                    <a:ext uri="{FF2B5EF4-FFF2-40B4-BE49-F238E27FC236}">
                      <a16:creationId xmlns:a16="http://schemas.microsoft.com/office/drawing/2014/main" id="{C6912E36-2056-3FA7-A7AB-29F0361362E8}"/>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146" name="Isosceles Triangle 4145">
                  <a:extLst>
                    <a:ext uri="{FF2B5EF4-FFF2-40B4-BE49-F238E27FC236}">
                      <a16:creationId xmlns:a16="http://schemas.microsoft.com/office/drawing/2014/main" id="{CCEB6D1C-A402-F28E-7EA7-9AFD56F2EDCD}"/>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44" name="TextBox 4143">
                <a:extLst>
                  <a:ext uri="{FF2B5EF4-FFF2-40B4-BE49-F238E27FC236}">
                    <a16:creationId xmlns:a16="http://schemas.microsoft.com/office/drawing/2014/main" id="{3DED226A-98E5-F00E-23C2-614DCB6CC9A5}"/>
                  </a:ext>
                </a:extLst>
              </p:cNvPr>
              <p:cNvSpPr txBox="1"/>
              <p:nvPr/>
            </p:nvSpPr>
            <p:spPr>
              <a:xfrm>
                <a:off x="8957824" y="3799855"/>
                <a:ext cx="659155"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2006</a:t>
                </a:r>
                <a:endParaRPr lang="en-IN" sz="1600" dirty="0">
                  <a:solidFill>
                    <a:schemeClr val="accent1"/>
                  </a:solidFill>
                  <a:latin typeface="Segoe"/>
                </a:endParaRPr>
              </a:p>
            </p:txBody>
          </p:sp>
        </p:grpSp>
      </p:grpSp>
      <p:grpSp>
        <p:nvGrpSpPr>
          <p:cNvPr id="4241" name="Group 4240">
            <a:extLst>
              <a:ext uri="{FF2B5EF4-FFF2-40B4-BE49-F238E27FC236}">
                <a16:creationId xmlns:a16="http://schemas.microsoft.com/office/drawing/2014/main" id="{7A3293CA-E79F-3BD8-435D-33DAA9B15F84}"/>
              </a:ext>
            </a:extLst>
          </p:cNvPr>
          <p:cNvGrpSpPr/>
          <p:nvPr/>
        </p:nvGrpSpPr>
        <p:grpSpPr>
          <a:xfrm>
            <a:off x="1101536" y="1998202"/>
            <a:ext cx="9746875" cy="387952"/>
            <a:chOff x="1195867" y="1805602"/>
            <a:chExt cx="9746875" cy="387952"/>
          </a:xfrm>
        </p:grpSpPr>
        <p:grpSp>
          <p:nvGrpSpPr>
            <p:cNvPr id="11" name="Group 10">
              <a:extLst>
                <a:ext uri="{FF2B5EF4-FFF2-40B4-BE49-F238E27FC236}">
                  <a16:creationId xmlns:a16="http://schemas.microsoft.com/office/drawing/2014/main" id="{3A61026D-EE50-99D6-9AAC-8EFCF3EDC2A6}"/>
                </a:ext>
              </a:extLst>
            </p:cNvPr>
            <p:cNvGrpSpPr/>
            <p:nvPr/>
          </p:nvGrpSpPr>
          <p:grpSpPr>
            <a:xfrm>
              <a:off x="2162775" y="1861079"/>
              <a:ext cx="1202418" cy="276999"/>
              <a:chOff x="2093836" y="2084287"/>
              <a:chExt cx="1202418" cy="276999"/>
            </a:xfrm>
          </p:grpSpPr>
          <p:sp>
            <p:nvSpPr>
              <p:cNvPr id="12" name="TextBox 11">
                <a:extLst>
                  <a:ext uri="{FF2B5EF4-FFF2-40B4-BE49-F238E27FC236}">
                    <a16:creationId xmlns:a16="http://schemas.microsoft.com/office/drawing/2014/main" id="{A0E96D2D-AB56-673F-9745-577C52F10889}"/>
                  </a:ext>
                </a:extLst>
              </p:cNvPr>
              <p:cNvSpPr txBox="1"/>
              <p:nvPr/>
            </p:nvSpPr>
            <p:spPr>
              <a:xfrm>
                <a:off x="2524889" y="2084287"/>
                <a:ext cx="771365" cy="276999"/>
              </a:xfrm>
              <a:prstGeom prst="rect">
                <a:avLst/>
              </a:prstGeom>
              <a:noFill/>
            </p:spPr>
            <p:txBody>
              <a:bodyPr wrap="none" rtlCol="0">
                <a:spAutoFit/>
              </a:bodyPr>
              <a:lstStyle/>
              <a:p>
                <a:r>
                  <a:rPr lang="en-IN" sz="1200" dirty="0">
                    <a:solidFill>
                      <a:schemeClr val="bg1"/>
                    </a:solidFill>
                    <a:latin typeface="Segoe"/>
                  </a:rPr>
                  <a:t>Uruguay</a:t>
                </a:r>
              </a:p>
            </p:txBody>
          </p:sp>
          <p:pic>
            <p:nvPicPr>
              <p:cNvPr id="13" name="Picture Placeholder 120" descr="A picture containing logo&#10;&#10;Description automatically generated">
                <a:extLst>
                  <a:ext uri="{FF2B5EF4-FFF2-40B4-BE49-F238E27FC236}">
                    <a16:creationId xmlns:a16="http://schemas.microsoft.com/office/drawing/2014/main" id="{97F9F7C0-4717-C10F-1784-130291EBB8FB}"/>
                  </a:ext>
                </a:extLst>
              </p:cNvPr>
              <p:cNvPicPr>
                <a:picLocks noChangeAspect="1"/>
              </p:cNvPicPr>
              <p:nvPr/>
            </p:nvPicPr>
            <p:blipFill>
              <a:blip r:embed="rId6">
                <a:extLst>
                  <a:ext uri="{28A0092B-C50C-407E-A947-70E740481C1C}">
                    <a14:useLocalDpi xmlns:a14="http://schemas.microsoft.com/office/drawing/2010/main" val="0"/>
                  </a:ext>
                </a:extLst>
              </a:blip>
              <a:srcRect b="-27"/>
              <a:stretch>
                <a:fillRect/>
              </a:stretch>
            </p:blipFill>
            <p:spPr>
              <a:xfrm>
                <a:off x="2093836" y="211553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14" name="Group 13">
              <a:extLst>
                <a:ext uri="{FF2B5EF4-FFF2-40B4-BE49-F238E27FC236}">
                  <a16:creationId xmlns:a16="http://schemas.microsoft.com/office/drawing/2014/main" id="{1D39E984-0E00-3456-9A00-35640C9A3E3F}"/>
                </a:ext>
              </a:extLst>
            </p:cNvPr>
            <p:cNvGrpSpPr/>
            <p:nvPr/>
          </p:nvGrpSpPr>
          <p:grpSpPr>
            <a:xfrm>
              <a:off x="4755206" y="1861079"/>
              <a:ext cx="956616" cy="276999"/>
              <a:chOff x="4683442" y="4080168"/>
              <a:chExt cx="956616" cy="276999"/>
            </a:xfrm>
          </p:grpSpPr>
          <p:sp>
            <p:nvSpPr>
              <p:cNvPr id="15" name="TextBox 14">
                <a:extLst>
                  <a:ext uri="{FF2B5EF4-FFF2-40B4-BE49-F238E27FC236}">
                    <a16:creationId xmlns:a16="http://schemas.microsoft.com/office/drawing/2014/main" id="{C620E053-669C-34C4-B6A8-4A42F836F377}"/>
                  </a:ext>
                </a:extLst>
              </p:cNvPr>
              <p:cNvSpPr txBox="1"/>
              <p:nvPr/>
            </p:nvSpPr>
            <p:spPr>
              <a:xfrm>
                <a:off x="5093113" y="4080168"/>
                <a:ext cx="546945" cy="276999"/>
              </a:xfrm>
              <a:prstGeom prst="rect">
                <a:avLst/>
              </a:prstGeom>
              <a:noFill/>
            </p:spPr>
            <p:txBody>
              <a:bodyPr wrap="none" rtlCol="0">
                <a:spAutoFit/>
              </a:bodyPr>
              <a:lstStyle/>
              <a:p>
                <a:r>
                  <a:rPr lang="en-IN" sz="1200" dirty="0">
                    <a:solidFill>
                      <a:schemeClr val="bg1"/>
                    </a:solidFill>
                    <a:latin typeface="Segoe"/>
                  </a:rPr>
                  <a:t>Brazil</a:t>
                </a:r>
              </a:p>
            </p:txBody>
          </p:sp>
          <p:pic>
            <p:nvPicPr>
              <p:cNvPr id="16" name="Picture Placeholder 65" descr="Chart&#10;&#10;Description automatically generated">
                <a:extLst>
                  <a:ext uri="{FF2B5EF4-FFF2-40B4-BE49-F238E27FC236}">
                    <a16:creationId xmlns:a16="http://schemas.microsoft.com/office/drawing/2014/main" id="{8EAC3E87-FBF9-9227-D0D1-9D2281E05FE1}"/>
                  </a:ext>
                </a:extLst>
              </p:cNvPr>
              <p:cNvPicPr>
                <a:picLocks noChangeAspect="1"/>
              </p:cNvPicPr>
              <p:nvPr/>
            </p:nvPicPr>
            <p:blipFill>
              <a:blip r:embed="rId3">
                <a:extLst>
                  <a:ext uri="{28A0092B-C50C-407E-A947-70E740481C1C}">
                    <a14:useLocalDpi xmlns:a14="http://schemas.microsoft.com/office/drawing/2010/main" val="0"/>
                  </a:ext>
                </a:extLst>
              </a:blip>
              <a:srcRect b="91"/>
              <a:stretch>
                <a:fillRect/>
              </a:stretch>
            </p:blipFill>
            <p:spPr>
              <a:xfrm>
                <a:off x="4683442" y="4111417"/>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17" name="Group 16">
              <a:extLst>
                <a:ext uri="{FF2B5EF4-FFF2-40B4-BE49-F238E27FC236}">
                  <a16:creationId xmlns:a16="http://schemas.microsoft.com/office/drawing/2014/main" id="{31E1405B-4BF8-1DCE-9CCB-0102C2E9F652}"/>
                </a:ext>
              </a:extLst>
            </p:cNvPr>
            <p:cNvGrpSpPr/>
            <p:nvPr/>
          </p:nvGrpSpPr>
          <p:grpSpPr>
            <a:xfrm>
              <a:off x="7301927" y="1861079"/>
              <a:ext cx="1271096" cy="276999"/>
              <a:chOff x="6622826" y="3518695"/>
              <a:chExt cx="1271096" cy="276999"/>
            </a:xfrm>
          </p:grpSpPr>
          <p:sp>
            <p:nvSpPr>
              <p:cNvPr id="19" name="TextBox 18">
                <a:extLst>
                  <a:ext uri="{FF2B5EF4-FFF2-40B4-BE49-F238E27FC236}">
                    <a16:creationId xmlns:a16="http://schemas.microsoft.com/office/drawing/2014/main" id="{B3C0EC08-2088-C65D-9629-71E09B829605}"/>
                  </a:ext>
                </a:extLst>
              </p:cNvPr>
              <p:cNvSpPr txBox="1"/>
              <p:nvPr/>
            </p:nvSpPr>
            <p:spPr>
              <a:xfrm>
                <a:off x="7026377" y="3518695"/>
                <a:ext cx="867545" cy="276999"/>
              </a:xfrm>
              <a:prstGeom prst="rect">
                <a:avLst/>
              </a:prstGeom>
              <a:noFill/>
            </p:spPr>
            <p:txBody>
              <a:bodyPr wrap="none" rtlCol="0">
                <a:spAutoFit/>
              </a:bodyPr>
              <a:lstStyle/>
              <a:p>
                <a:r>
                  <a:rPr lang="en-IN" sz="1200" dirty="0">
                    <a:solidFill>
                      <a:schemeClr val="bg1"/>
                    </a:solidFill>
                    <a:latin typeface="Segoe"/>
                  </a:rPr>
                  <a:t>Argentina</a:t>
                </a:r>
              </a:p>
            </p:txBody>
          </p:sp>
          <p:pic>
            <p:nvPicPr>
              <p:cNvPr id="20" name="Picture Placeholder 152" descr="A picture containing graphical user interface&#10;&#10;Description automatically generated">
                <a:extLst>
                  <a:ext uri="{FF2B5EF4-FFF2-40B4-BE49-F238E27FC236}">
                    <a16:creationId xmlns:a16="http://schemas.microsoft.com/office/drawing/2014/main" id="{5B29295D-B6C0-B373-22ED-64E6A8C91480}"/>
                  </a:ext>
                </a:extLst>
              </p:cNvPr>
              <p:cNvPicPr>
                <a:picLocks noChangeAspect="1"/>
              </p:cNvPicPr>
              <p:nvPr/>
            </p:nvPicPr>
            <p:blipFill>
              <a:blip r:embed="rId7">
                <a:extLst>
                  <a:ext uri="{28A0092B-C50C-407E-A947-70E740481C1C}">
                    <a14:useLocalDpi xmlns:a14="http://schemas.microsoft.com/office/drawing/2010/main" val="0"/>
                  </a:ext>
                </a:extLst>
              </a:blip>
              <a:srcRect r="-20"/>
              <a:stretch>
                <a:fillRect/>
              </a:stretch>
            </p:blipFill>
            <p:spPr>
              <a:xfrm>
                <a:off x="6622826" y="355248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21" name="Group 20">
              <a:extLst>
                <a:ext uri="{FF2B5EF4-FFF2-40B4-BE49-F238E27FC236}">
                  <a16:creationId xmlns:a16="http://schemas.microsoft.com/office/drawing/2014/main" id="{9BFAB110-0EC9-45C7-0D9B-404370B0FB45}"/>
                </a:ext>
              </a:extLst>
            </p:cNvPr>
            <p:cNvGrpSpPr/>
            <p:nvPr/>
          </p:nvGrpSpPr>
          <p:grpSpPr>
            <a:xfrm>
              <a:off x="9963834" y="1861079"/>
              <a:ext cx="978908" cy="276999"/>
              <a:chOff x="1636358" y="3518695"/>
              <a:chExt cx="978908" cy="276999"/>
            </a:xfrm>
          </p:grpSpPr>
          <p:sp>
            <p:nvSpPr>
              <p:cNvPr id="22" name="TextBox 21">
                <a:extLst>
                  <a:ext uri="{FF2B5EF4-FFF2-40B4-BE49-F238E27FC236}">
                    <a16:creationId xmlns:a16="http://schemas.microsoft.com/office/drawing/2014/main" id="{3339D97A-69C3-E27F-98D1-7D61E37D3DEA}"/>
                  </a:ext>
                </a:extLst>
              </p:cNvPr>
              <p:cNvSpPr txBox="1"/>
              <p:nvPr/>
            </p:nvSpPr>
            <p:spPr>
              <a:xfrm>
                <a:off x="2045879" y="3518695"/>
                <a:ext cx="569387" cy="276999"/>
              </a:xfrm>
              <a:prstGeom prst="rect">
                <a:avLst/>
              </a:prstGeom>
              <a:noFill/>
            </p:spPr>
            <p:txBody>
              <a:bodyPr wrap="none" rtlCol="0">
                <a:spAutoFit/>
              </a:bodyPr>
              <a:lstStyle/>
              <a:p>
                <a:r>
                  <a:rPr lang="en-IN" sz="1200" dirty="0">
                    <a:solidFill>
                      <a:schemeClr val="bg1"/>
                    </a:solidFill>
                    <a:latin typeface="Segoe"/>
                  </a:rPr>
                  <a:t>Spain</a:t>
                </a:r>
              </a:p>
            </p:txBody>
          </p:sp>
          <p:pic>
            <p:nvPicPr>
              <p:cNvPr id="23" name="Picture Placeholder 44">
                <a:extLst>
                  <a:ext uri="{FF2B5EF4-FFF2-40B4-BE49-F238E27FC236}">
                    <a16:creationId xmlns:a16="http://schemas.microsoft.com/office/drawing/2014/main" id="{0113F299-E799-4C81-0799-863558E06AF9}"/>
                  </a:ext>
                </a:extLst>
              </p:cNvPr>
              <p:cNvPicPr>
                <a:picLocks noChangeAspect="1"/>
              </p:cNvPicPr>
              <p:nvPr/>
            </p:nvPicPr>
            <p:blipFill>
              <a:blip r:embed="rId8">
                <a:extLst>
                  <a:ext uri="{28A0092B-C50C-407E-A947-70E740481C1C}">
                    <a14:useLocalDpi xmlns:a14="http://schemas.microsoft.com/office/drawing/2010/main" val="0"/>
                  </a:ext>
                </a:extLst>
              </a:blip>
              <a:srcRect b="-61"/>
              <a:stretch>
                <a:fillRect/>
              </a:stretch>
            </p:blipFill>
            <p:spPr>
              <a:xfrm>
                <a:off x="1636358" y="354994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147" name="Group 4146">
              <a:extLst>
                <a:ext uri="{FF2B5EF4-FFF2-40B4-BE49-F238E27FC236}">
                  <a16:creationId xmlns:a16="http://schemas.microsoft.com/office/drawing/2014/main" id="{6099AB62-1490-D33B-69E7-A32294184C9F}"/>
                </a:ext>
              </a:extLst>
            </p:cNvPr>
            <p:cNvGrpSpPr/>
            <p:nvPr/>
          </p:nvGrpSpPr>
          <p:grpSpPr>
            <a:xfrm>
              <a:off x="1195867" y="1805602"/>
              <a:ext cx="814508" cy="387952"/>
              <a:chOff x="1126928" y="1865489"/>
              <a:chExt cx="814508" cy="387952"/>
            </a:xfrm>
            <a:solidFill>
              <a:schemeClr val="bg1"/>
            </a:solidFill>
          </p:grpSpPr>
          <p:grpSp>
            <p:nvGrpSpPr>
              <p:cNvPr id="4148" name="Group 4147">
                <a:extLst>
                  <a:ext uri="{FF2B5EF4-FFF2-40B4-BE49-F238E27FC236}">
                    <a16:creationId xmlns:a16="http://schemas.microsoft.com/office/drawing/2014/main" id="{1593EAF8-FFD0-08B8-BB8D-159695CD5B78}"/>
                  </a:ext>
                </a:extLst>
              </p:cNvPr>
              <p:cNvGrpSpPr/>
              <p:nvPr/>
            </p:nvGrpSpPr>
            <p:grpSpPr>
              <a:xfrm>
                <a:off x="1126928" y="1865489"/>
                <a:ext cx="814508" cy="387952"/>
                <a:chOff x="1106844" y="2067708"/>
                <a:chExt cx="814508" cy="387952"/>
              </a:xfrm>
              <a:grpFill/>
            </p:grpSpPr>
            <p:sp>
              <p:nvSpPr>
                <p:cNvPr id="4150" name="Rectangle 4149">
                  <a:extLst>
                    <a:ext uri="{FF2B5EF4-FFF2-40B4-BE49-F238E27FC236}">
                      <a16:creationId xmlns:a16="http://schemas.microsoft.com/office/drawing/2014/main" id="{9E17D9CD-98B0-E556-D345-4F97621138AD}"/>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151" name="Isosceles Triangle 4150">
                  <a:extLst>
                    <a:ext uri="{FF2B5EF4-FFF2-40B4-BE49-F238E27FC236}">
                      <a16:creationId xmlns:a16="http://schemas.microsoft.com/office/drawing/2014/main" id="{B496C2E6-359A-A98A-46B2-04DAC87CCBBA}"/>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49" name="TextBox 4148">
                <a:extLst>
                  <a:ext uri="{FF2B5EF4-FFF2-40B4-BE49-F238E27FC236}">
                    <a16:creationId xmlns:a16="http://schemas.microsoft.com/office/drawing/2014/main" id="{C0E41ABF-5F0F-A048-39A8-C894C5378175}"/>
                  </a:ext>
                </a:extLst>
              </p:cNvPr>
              <p:cNvSpPr txBox="1"/>
              <p:nvPr/>
            </p:nvSpPr>
            <p:spPr>
              <a:xfrm>
                <a:off x="1156764" y="1890188"/>
                <a:ext cx="659156"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1930</a:t>
                </a:r>
                <a:endParaRPr lang="en-IN" sz="1600" dirty="0">
                  <a:solidFill>
                    <a:schemeClr val="accent1"/>
                  </a:solidFill>
                  <a:latin typeface="Segoe"/>
                </a:endParaRPr>
              </a:p>
            </p:txBody>
          </p:sp>
        </p:grpSp>
        <p:grpSp>
          <p:nvGrpSpPr>
            <p:cNvPr id="4152" name="Group 4151">
              <a:extLst>
                <a:ext uri="{FF2B5EF4-FFF2-40B4-BE49-F238E27FC236}">
                  <a16:creationId xmlns:a16="http://schemas.microsoft.com/office/drawing/2014/main" id="{7B2CCCBD-4DD1-EA16-9C5C-3638469EFC96}"/>
                </a:ext>
              </a:extLst>
            </p:cNvPr>
            <p:cNvGrpSpPr/>
            <p:nvPr/>
          </p:nvGrpSpPr>
          <p:grpSpPr>
            <a:xfrm>
              <a:off x="3758820" y="1805602"/>
              <a:ext cx="814508" cy="387952"/>
              <a:chOff x="3716534" y="2807973"/>
              <a:chExt cx="814508" cy="387952"/>
            </a:xfrm>
            <a:solidFill>
              <a:schemeClr val="bg1"/>
            </a:solidFill>
          </p:grpSpPr>
          <p:grpSp>
            <p:nvGrpSpPr>
              <p:cNvPr id="4153" name="Group 4152">
                <a:extLst>
                  <a:ext uri="{FF2B5EF4-FFF2-40B4-BE49-F238E27FC236}">
                    <a16:creationId xmlns:a16="http://schemas.microsoft.com/office/drawing/2014/main" id="{5CC7DD40-5775-93C1-1139-11C9B801E246}"/>
                  </a:ext>
                </a:extLst>
              </p:cNvPr>
              <p:cNvGrpSpPr/>
              <p:nvPr/>
            </p:nvGrpSpPr>
            <p:grpSpPr>
              <a:xfrm>
                <a:off x="3716534" y="2807973"/>
                <a:ext cx="814508" cy="387952"/>
                <a:chOff x="1106844" y="2067708"/>
                <a:chExt cx="814508" cy="387952"/>
              </a:xfrm>
              <a:grpFill/>
            </p:grpSpPr>
            <p:sp>
              <p:nvSpPr>
                <p:cNvPr id="4155" name="Rectangle 4154">
                  <a:extLst>
                    <a:ext uri="{FF2B5EF4-FFF2-40B4-BE49-F238E27FC236}">
                      <a16:creationId xmlns:a16="http://schemas.microsoft.com/office/drawing/2014/main" id="{807DCC37-04EB-1DF2-5DFD-8D3418C75FAF}"/>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156" name="Isosceles Triangle 4155">
                  <a:extLst>
                    <a:ext uri="{FF2B5EF4-FFF2-40B4-BE49-F238E27FC236}">
                      <a16:creationId xmlns:a16="http://schemas.microsoft.com/office/drawing/2014/main" id="{59CA09F9-0F63-56E6-BD9A-63A9236480DB}"/>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54" name="TextBox 4153">
                <a:extLst>
                  <a:ext uri="{FF2B5EF4-FFF2-40B4-BE49-F238E27FC236}">
                    <a16:creationId xmlns:a16="http://schemas.microsoft.com/office/drawing/2014/main" id="{044911D2-898F-BC74-5084-CF685454BA10}"/>
                  </a:ext>
                </a:extLst>
              </p:cNvPr>
              <p:cNvSpPr txBox="1"/>
              <p:nvPr/>
            </p:nvSpPr>
            <p:spPr>
              <a:xfrm>
                <a:off x="3746369" y="2832672"/>
                <a:ext cx="659156"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1962</a:t>
                </a:r>
                <a:endParaRPr lang="en-IN" sz="1600" dirty="0">
                  <a:solidFill>
                    <a:schemeClr val="accent1"/>
                  </a:solidFill>
                  <a:latin typeface="Segoe"/>
                </a:endParaRPr>
              </a:p>
            </p:txBody>
          </p:sp>
        </p:grpSp>
        <p:grpSp>
          <p:nvGrpSpPr>
            <p:cNvPr id="4157" name="Group 4156">
              <a:extLst>
                <a:ext uri="{FF2B5EF4-FFF2-40B4-BE49-F238E27FC236}">
                  <a16:creationId xmlns:a16="http://schemas.microsoft.com/office/drawing/2014/main" id="{9262B5DE-B9B1-B2DC-BB48-9079A881BF90}"/>
                </a:ext>
              </a:extLst>
            </p:cNvPr>
            <p:cNvGrpSpPr/>
            <p:nvPr/>
          </p:nvGrpSpPr>
          <p:grpSpPr>
            <a:xfrm>
              <a:off x="6335019" y="1805602"/>
              <a:ext cx="814508" cy="387952"/>
              <a:chOff x="6266080" y="3750457"/>
              <a:chExt cx="814508" cy="387952"/>
            </a:xfrm>
            <a:solidFill>
              <a:schemeClr val="bg1"/>
            </a:solidFill>
          </p:grpSpPr>
          <p:grpSp>
            <p:nvGrpSpPr>
              <p:cNvPr id="4158" name="Group 4157">
                <a:extLst>
                  <a:ext uri="{FF2B5EF4-FFF2-40B4-BE49-F238E27FC236}">
                    <a16:creationId xmlns:a16="http://schemas.microsoft.com/office/drawing/2014/main" id="{97482956-2053-0DED-D1AC-94DA7CE7E28C}"/>
                  </a:ext>
                </a:extLst>
              </p:cNvPr>
              <p:cNvGrpSpPr/>
              <p:nvPr/>
            </p:nvGrpSpPr>
            <p:grpSpPr>
              <a:xfrm>
                <a:off x="6266080" y="3750457"/>
                <a:ext cx="814508" cy="387952"/>
                <a:chOff x="1106844" y="2067708"/>
                <a:chExt cx="814508" cy="387952"/>
              </a:xfrm>
              <a:grpFill/>
            </p:grpSpPr>
            <p:sp>
              <p:nvSpPr>
                <p:cNvPr id="4160" name="Rectangle 4159">
                  <a:extLst>
                    <a:ext uri="{FF2B5EF4-FFF2-40B4-BE49-F238E27FC236}">
                      <a16:creationId xmlns:a16="http://schemas.microsoft.com/office/drawing/2014/main" id="{03084278-E9E3-49E9-84CF-30D61A18A30F}"/>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latin typeface="Segoe"/>
                  </a:endParaRPr>
                </a:p>
              </p:txBody>
            </p:sp>
            <p:sp>
              <p:nvSpPr>
                <p:cNvPr id="4161" name="Isosceles Triangle 4160">
                  <a:extLst>
                    <a:ext uri="{FF2B5EF4-FFF2-40B4-BE49-F238E27FC236}">
                      <a16:creationId xmlns:a16="http://schemas.microsoft.com/office/drawing/2014/main" id="{5DAE6804-3F1B-38FD-79FE-C8202B35983E}"/>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59" name="TextBox 4158">
                <a:extLst>
                  <a:ext uri="{FF2B5EF4-FFF2-40B4-BE49-F238E27FC236}">
                    <a16:creationId xmlns:a16="http://schemas.microsoft.com/office/drawing/2014/main" id="{9C4F5A62-7AE6-1A79-CB2C-2CB60B572BEB}"/>
                  </a:ext>
                </a:extLst>
              </p:cNvPr>
              <p:cNvSpPr txBox="1"/>
              <p:nvPr/>
            </p:nvSpPr>
            <p:spPr>
              <a:xfrm>
                <a:off x="6295916" y="3775156"/>
                <a:ext cx="659156"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1986</a:t>
                </a:r>
                <a:endParaRPr lang="en-IN" sz="1600" dirty="0">
                  <a:solidFill>
                    <a:schemeClr val="accent1"/>
                  </a:solidFill>
                  <a:latin typeface="Segoe"/>
                </a:endParaRPr>
              </a:p>
            </p:txBody>
          </p:sp>
        </p:grpSp>
        <p:grpSp>
          <p:nvGrpSpPr>
            <p:cNvPr id="4162" name="Group 4161">
              <a:extLst>
                <a:ext uri="{FF2B5EF4-FFF2-40B4-BE49-F238E27FC236}">
                  <a16:creationId xmlns:a16="http://schemas.microsoft.com/office/drawing/2014/main" id="{8D2C3608-F7C9-28BA-F7C4-62FE6D9F9B11}"/>
                </a:ext>
              </a:extLst>
            </p:cNvPr>
            <p:cNvGrpSpPr/>
            <p:nvPr/>
          </p:nvGrpSpPr>
          <p:grpSpPr>
            <a:xfrm>
              <a:off x="8996926" y="1805602"/>
              <a:ext cx="814508" cy="387952"/>
              <a:chOff x="8927987" y="4692941"/>
              <a:chExt cx="814508" cy="387952"/>
            </a:xfrm>
            <a:solidFill>
              <a:schemeClr val="bg1"/>
            </a:solidFill>
          </p:grpSpPr>
          <p:grpSp>
            <p:nvGrpSpPr>
              <p:cNvPr id="4163" name="Group 4162">
                <a:extLst>
                  <a:ext uri="{FF2B5EF4-FFF2-40B4-BE49-F238E27FC236}">
                    <a16:creationId xmlns:a16="http://schemas.microsoft.com/office/drawing/2014/main" id="{C47F6562-09F8-4403-424C-33C59C432D2E}"/>
                  </a:ext>
                </a:extLst>
              </p:cNvPr>
              <p:cNvGrpSpPr/>
              <p:nvPr/>
            </p:nvGrpSpPr>
            <p:grpSpPr>
              <a:xfrm>
                <a:off x="8927987" y="4692941"/>
                <a:ext cx="814508" cy="387952"/>
                <a:chOff x="1106844" y="2067708"/>
                <a:chExt cx="814508" cy="387952"/>
              </a:xfrm>
              <a:grpFill/>
            </p:grpSpPr>
            <p:sp>
              <p:nvSpPr>
                <p:cNvPr id="4165" name="Rectangle 4164">
                  <a:extLst>
                    <a:ext uri="{FF2B5EF4-FFF2-40B4-BE49-F238E27FC236}">
                      <a16:creationId xmlns:a16="http://schemas.microsoft.com/office/drawing/2014/main" id="{71E09C7B-164F-CB21-26AF-4C54100A656B}"/>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166" name="Isosceles Triangle 4165">
                  <a:extLst>
                    <a:ext uri="{FF2B5EF4-FFF2-40B4-BE49-F238E27FC236}">
                      <a16:creationId xmlns:a16="http://schemas.microsoft.com/office/drawing/2014/main" id="{9BAECF1E-118C-52F6-80E0-3222921A3CEE}"/>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64" name="TextBox 4163">
                <a:extLst>
                  <a:ext uri="{FF2B5EF4-FFF2-40B4-BE49-F238E27FC236}">
                    <a16:creationId xmlns:a16="http://schemas.microsoft.com/office/drawing/2014/main" id="{10CAADD1-3C90-900B-AAC0-A82DD5C22943}"/>
                  </a:ext>
                </a:extLst>
              </p:cNvPr>
              <p:cNvSpPr txBox="1"/>
              <p:nvPr/>
            </p:nvSpPr>
            <p:spPr>
              <a:xfrm>
                <a:off x="8957023" y="4717640"/>
                <a:ext cx="660758"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2010</a:t>
                </a:r>
                <a:endParaRPr lang="en-IN" sz="1600" dirty="0">
                  <a:solidFill>
                    <a:schemeClr val="accent1"/>
                  </a:solidFill>
                  <a:latin typeface="Segoe"/>
                </a:endParaRPr>
              </a:p>
            </p:txBody>
          </p:sp>
        </p:grpSp>
      </p:grpSp>
      <p:grpSp>
        <p:nvGrpSpPr>
          <p:cNvPr id="4246" name="Group 4245">
            <a:extLst>
              <a:ext uri="{FF2B5EF4-FFF2-40B4-BE49-F238E27FC236}">
                <a16:creationId xmlns:a16="http://schemas.microsoft.com/office/drawing/2014/main" id="{C4932E22-7CC7-584F-98CE-A3F6EBAD76DD}"/>
              </a:ext>
            </a:extLst>
          </p:cNvPr>
          <p:cNvGrpSpPr/>
          <p:nvPr/>
        </p:nvGrpSpPr>
        <p:grpSpPr>
          <a:xfrm>
            <a:off x="1101536" y="4741078"/>
            <a:ext cx="7062676" cy="387952"/>
            <a:chOff x="1195867" y="4827154"/>
            <a:chExt cx="7062676" cy="387952"/>
          </a:xfrm>
        </p:grpSpPr>
        <p:grpSp>
          <p:nvGrpSpPr>
            <p:cNvPr id="24" name="Group 23">
              <a:extLst>
                <a:ext uri="{FF2B5EF4-FFF2-40B4-BE49-F238E27FC236}">
                  <a16:creationId xmlns:a16="http://schemas.microsoft.com/office/drawing/2014/main" id="{A740FBB9-1E6E-F313-8E0E-5C327BCD80C2}"/>
                </a:ext>
              </a:extLst>
            </p:cNvPr>
            <p:cNvGrpSpPr/>
            <p:nvPr/>
          </p:nvGrpSpPr>
          <p:grpSpPr>
            <a:xfrm>
              <a:off x="4755206" y="4882631"/>
              <a:ext cx="1271096" cy="276999"/>
              <a:chOff x="6622826" y="3518695"/>
              <a:chExt cx="1271096" cy="276999"/>
            </a:xfrm>
          </p:grpSpPr>
          <p:sp>
            <p:nvSpPr>
              <p:cNvPr id="25" name="TextBox 24">
                <a:extLst>
                  <a:ext uri="{FF2B5EF4-FFF2-40B4-BE49-F238E27FC236}">
                    <a16:creationId xmlns:a16="http://schemas.microsoft.com/office/drawing/2014/main" id="{933E324C-D7BC-FB3A-32FA-19F85F895164}"/>
                  </a:ext>
                </a:extLst>
              </p:cNvPr>
              <p:cNvSpPr txBox="1"/>
              <p:nvPr/>
            </p:nvSpPr>
            <p:spPr>
              <a:xfrm>
                <a:off x="7026377" y="3518695"/>
                <a:ext cx="867545" cy="276999"/>
              </a:xfrm>
              <a:prstGeom prst="rect">
                <a:avLst/>
              </a:prstGeom>
              <a:noFill/>
            </p:spPr>
            <p:txBody>
              <a:bodyPr wrap="none" rtlCol="0">
                <a:spAutoFit/>
              </a:bodyPr>
              <a:lstStyle/>
              <a:p>
                <a:r>
                  <a:rPr lang="en-IN" sz="1200" dirty="0">
                    <a:solidFill>
                      <a:schemeClr val="bg1"/>
                    </a:solidFill>
                    <a:latin typeface="Segoe"/>
                  </a:rPr>
                  <a:t>Argentina</a:t>
                </a:r>
              </a:p>
            </p:txBody>
          </p:sp>
          <p:pic>
            <p:nvPicPr>
              <p:cNvPr id="27" name="Picture Placeholder 152" descr="A picture containing graphical user interface&#10;&#10;Description automatically generated">
                <a:extLst>
                  <a:ext uri="{FF2B5EF4-FFF2-40B4-BE49-F238E27FC236}">
                    <a16:creationId xmlns:a16="http://schemas.microsoft.com/office/drawing/2014/main" id="{05AA9D13-3EA0-D183-8D81-3C5144A56D0F}"/>
                  </a:ext>
                </a:extLst>
              </p:cNvPr>
              <p:cNvPicPr>
                <a:picLocks noChangeAspect="1"/>
              </p:cNvPicPr>
              <p:nvPr/>
            </p:nvPicPr>
            <p:blipFill>
              <a:blip r:embed="rId7">
                <a:extLst>
                  <a:ext uri="{28A0092B-C50C-407E-A947-70E740481C1C}">
                    <a14:useLocalDpi xmlns:a14="http://schemas.microsoft.com/office/drawing/2010/main" val="0"/>
                  </a:ext>
                </a:extLst>
              </a:blip>
              <a:srcRect r="-20"/>
              <a:stretch>
                <a:fillRect/>
              </a:stretch>
            </p:blipFill>
            <p:spPr>
              <a:xfrm>
                <a:off x="6622826" y="355248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28" name="Group 27">
              <a:extLst>
                <a:ext uri="{FF2B5EF4-FFF2-40B4-BE49-F238E27FC236}">
                  <a16:creationId xmlns:a16="http://schemas.microsoft.com/office/drawing/2014/main" id="{54ED5E70-F387-4131-3F9E-F0FAF7B0E8D8}"/>
                </a:ext>
              </a:extLst>
            </p:cNvPr>
            <p:cNvGrpSpPr/>
            <p:nvPr/>
          </p:nvGrpSpPr>
          <p:grpSpPr>
            <a:xfrm>
              <a:off x="7301927" y="4882631"/>
              <a:ext cx="956616" cy="276999"/>
              <a:chOff x="7388099" y="5710467"/>
              <a:chExt cx="956616" cy="276999"/>
            </a:xfrm>
          </p:grpSpPr>
          <p:sp>
            <p:nvSpPr>
              <p:cNvPr id="4096" name="TextBox 4095">
                <a:extLst>
                  <a:ext uri="{FF2B5EF4-FFF2-40B4-BE49-F238E27FC236}">
                    <a16:creationId xmlns:a16="http://schemas.microsoft.com/office/drawing/2014/main" id="{9E6E9AE5-A92B-BF32-33C8-8EF0CBB8B9E1}"/>
                  </a:ext>
                </a:extLst>
              </p:cNvPr>
              <p:cNvSpPr txBox="1"/>
              <p:nvPr/>
            </p:nvSpPr>
            <p:spPr>
              <a:xfrm>
                <a:off x="7797770" y="5710467"/>
                <a:ext cx="546945" cy="276999"/>
              </a:xfrm>
              <a:prstGeom prst="rect">
                <a:avLst/>
              </a:prstGeom>
              <a:noFill/>
            </p:spPr>
            <p:txBody>
              <a:bodyPr wrap="none" rtlCol="0">
                <a:spAutoFit/>
              </a:bodyPr>
              <a:lstStyle/>
              <a:p>
                <a:r>
                  <a:rPr lang="en-IN" sz="1200" dirty="0">
                    <a:solidFill>
                      <a:schemeClr val="bg1"/>
                    </a:solidFill>
                    <a:latin typeface="Segoe"/>
                  </a:rPr>
                  <a:t>Brazil</a:t>
                </a:r>
              </a:p>
            </p:txBody>
          </p:sp>
          <p:pic>
            <p:nvPicPr>
              <p:cNvPr id="4097" name="Picture Placeholder 65" descr="Chart&#10;&#10;Description automatically generated">
                <a:extLst>
                  <a:ext uri="{FF2B5EF4-FFF2-40B4-BE49-F238E27FC236}">
                    <a16:creationId xmlns:a16="http://schemas.microsoft.com/office/drawing/2014/main" id="{9A3F1DAC-569F-9683-CB9C-288FB5D6085B}"/>
                  </a:ext>
                </a:extLst>
              </p:cNvPr>
              <p:cNvPicPr>
                <a:picLocks noChangeAspect="1"/>
              </p:cNvPicPr>
              <p:nvPr/>
            </p:nvPicPr>
            <p:blipFill>
              <a:blip r:embed="rId3">
                <a:extLst>
                  <a:ext uri="{28A0092B-C50C-407E-A947-70E740481C1C}">
                    <a14:useLocalDpi xmlns:a14="http://schemas.microsoft.com/office/drawing/2010/main" val="0"/>
                  </a:ext>
                </a:extLst>
              </a:blip>
              <a:srcRect b="91"/>
              <a:stretch>
                <a:fillRect/>
              </a:stretch>
            </p:blipFill>
            <p:spPr>
              <a:xfrm>
                <a:off x="7388099" y="574171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098" name="Group 4097">
              <a:extLst>
                <a:ext uri="{FF2B5EF4-FFF2-40B4-BE49-F238E27FC236}">
                  <a16:creationId xmlns:a16="http://schemas.microsoft.com/office/drawing/2014/main" id="{639A59E3-AA01-7413-52F9-0D9D71EEF208}"/>
                </a:ext>
              </a:extLst>
            </p:cNvPr>
            <p:cNvGrpSpPr/>
            <p:nvPr/>
          </p:nvGrpSpPr>
          <p:grpSpPr>
            <a:xfrm>
              <a:off x="2162775" y="4882631"/>
              <a:ext cx="1220962" cy="276999"/>
              <a:chOff x="4684510" y="2086192"/>
              <a:chExt cx="1220962" cy="276999"/>
            </a:xfrm>
          </p:grpSpPr>
          <p:sp>
            <p:nvSpPr>
              <p:cNvPr id="4099" name="TextBox 4098">
                <a:extLst>
                  <a:ext uri="{FF2B5EF4-FFF2-40B4-BE49-F238E27FC236}">
                    <a16:creationId xmlns:a16="http://schemas.microsoft.com/office/drawing/2014/main" id="{46AFE928-0BC5-6CCD-9E8E-40FE0859278C}"/>
                  </a:ext>
                </a:extLst>
              </p:cNvPr>
              <p:cNvSpPr txBox="1"/>
              <p:nvPr/>
            </p:nvSpPr>
            <p:spPr>
              <a:xfrm>
                <a:off x="5094031" y="2086192"/>
                <a:ext cx="811441" cy="276999"/>
              </a:xfrm>
              <a:prstGeom prst="rect">
                <a:avLst/>
              </a:prstGeom>
              <a:noFill/>
            </p:spPr>
            <p:txBody>
              <a:bodyPr wrap="none" rtlCol="0">
                <a:spAutoFit/>
              </a:bodyPr>
              <a:lstStyle/>
              <a:p>
                <a:r>
                  <a:rPr lang="en-IN" sz="1200" dirty="0">
                    <a:solidFill>
                      <a:schemeClr val="bg1"/>
                    </a:solidFill>
                    <a:latin typeface="Segoe"/>
                  </a:rPr>
                  <a:t>Germany</a:t>
                </a:r>
              </a:p>
            </p:txBody>
          </p:sp>
          <p:pic>
            <p:nvPicPr>
              <p:cNvPr id="4101" name="Picture Placeholder 46" descr="Shape, background pattern&#10;&#10;Description automatically generated">
                <a:extLst>
                  <a:ext uri="{FF2B5EF4-FFF2-40B4-BE49-F238E27FC236}">
                    <a16:creationId xmlns:a16="http://schemas.microsoft.com/office/drawing/2014/main" id="{27E9E60E-6CB9-F896-6473-28466C327A01}"/>
                  </a:ext>
                </a:extLst>
              </p:cNvPr>
              <p:cNvPicPr>
                <a:picLocks noChangeAspect="1"/>
              </p:cNvPicPr>
              <p:nvPr/>
            </p:nvPicPr>
            <p:blipFill>
              <a:blip r:embed="rId4">
                <a:extLst>
                  <a:ext uri="{28A0092B-C50C-407E-A947-70E740481C1C}">
                    <a14:useLocalDpi xmlns:a14="http://schemas.microsoft.com/office/drawing/2010/main" val="0"/>
                  </a:ext>
                </a:extLst>
              </a:blip>
              <a:srcRect t="1087" b="1087"/>
              <a:stretch>
                <a:fillRect/>
              </a:stretch>
            </p:blipFill>
            <p:spPr>
              <a:xfrm>
                <a:off x="4684510" y="2117441"/>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167" name="Group 4166">
              <a:extLst>
                <a:ext uri="{FF2B5EF4-FFF2-40B4-BE49-F238E27FC236}">
                  <a16:creationId xmlns:a16="http://schemas.microsoft.com/office/drawing/2014/main" id="{BB761A4A-DE4A-705E-8E7B-3ED0AF569601}"/>
                </a:ext>
              </a:extLst>
            </p:cNvPr>
            <p:cNvGrpSpPr/>
            <p:nvPr/>
          </p:nvGrpSpPr>
          <p:grpSpPr>
            <a:xfrm>
              <a:off x="3758820" y="4827154"/>
              <a:ext cx="814508" cy="387952"/>
              <a:chOff x="6306140" y="1865489"/>
              <a:chExt cx="814508" cy="387952"/>
            </a:xfrm>
            <a:solidFill>
              <a:schemeClr val="bg1"/>
            </a:solidFill>
          </p:grpSpPr>
          <p:grpSp>
            <p:nvGrpSpPr>
              <p:cNvPr id="4168" name="Group 4167">
                <a:extLst>
                  <a:ext uri="{FF2B5EF4-FFF2-40B4-BE49-F238E27FC236}">
                    <a16:creationId xmlns:a16="http://schemas.microsoft.com/office/drawing/2014/main" id="{3597A9A5-3630-C040-51F6-EE212EC84615}"/>
                  </a:ext>
                </a:extLst>
              </p:cNvPr>
              <p:cNvGrpSpPr/>
              <p:nvPr/>
            </p:nvGrpSpPr>
            <p:grpSpPr>
              <a:xfrm>
                <a:off x="6306140" y="1865489"/>
                <a:ext cx="814508" cy="387952"/>
                <a:chOff x="1106844" y="2067708"/>
                <a:chExt cx="814508" cy="387952"/>
              </a:xfrm>
              <a:grpFill/>
            </p:grpSpPr>
            <p:sp>
              <p:nvSpPr>
                <p:cNvPr id="4170" name="Rectangle 4169">
                  <a:extLst>
                    <a:ext uri="{FF2B5EF4-FFF2-40B4-BE49-F238E27FC236}">
                      <a16:creationId xmlns:a16="http://schemas.microsoft.com/office/drawing/2014/main" id="{3A5DA00C-1C23-4AE0-678D-689F8A87E1B6}"/>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171" name="Isosceles Triangle 4170">
                  <a:extLst>
                    <a:ext uri="{FF2B5EF4-FFF2-40B4-BE49-F238E27FC236}">
                      <a16:creationId xmlns:a16="http://schemas.microsoft.com/office/drawing/2014/main" id="{54A8DE0D-2404-B979-64FD-30B63450D75E}"/>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69" name="TextBox 4168">
                <a:extLst>
                  <a:ext uri="{FF2B5EF4-FFF2-40B4-BE49-F238E27FC236}">
                    <a16:creationId xmlns:a16="http://schemas.microsoft.com/office/drawing/2014/main" id="{A13719A9-3411-76D0-6DE2-37A5BC5BD1FF}"/>
                  </a:ext>
                </a:extLst>
              </p:cNvPr>
              <p:cNvSpPr txBox="1"/>
              <p:nvPr/>
            </p:nvSpPr>
            <p:spPr>
              <a:xfrm>
                <a:off x="6335976" y="1890188"/>
                <a:ext cx="659155"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1978</a:t>
                </a:r>
                <a:endParaRPr lang="en-IN" sz="1600" dirty="0">
                  <a:solidFill>
                    <a:schemeClr val="accent1"/>
                  </a:solidFill>
                  <a:latin typeface="Segoe"/>
                </a:endParaRPr>
              </a:p>
            </p:txBody>
          </p:sp>
        </p:grpSp>
        <p:grpSp>
          <p:nvGrpSpPr>
            <p:cNvPr id="4172" name="Group 4171">
              <a:extLst>
                <a:ext uri="{FF2B5EF4-FFF2-40B4-BE49-F238E27FC236}">
                  <a16:creationId xmlns:a16="http://schemas.microsoft.com/office/drawing/2014/main" id="{F944AF9F-9035-E24D-BF25-DFD9B73E1F1F}"/>
                </a:ext>
              </a:extLst>
            </p:cNvPr>
            <p:cNvGrpSpPr/>
            <p:nvPr/>
          </p:nvGrpSpPr>
          <p:grpSpPr>
            <a:xfrm>
              <a:off x="6335019" y="4827154"/>
              <a:ext cx="814508" cy="387952"/>
              <a:chOff x="8927987" y="2807973"/>
              <a:chExt cx="814508" cy="387952"/>
            </a:xfrm>
            <a:solidFill>
              <a:schemeClr val="bg1"/>
            </a:solidFill>
          </p:grpSpPr>
          <p:grpSp>
            <p:nvGrpSpPr>
              <p:cNvPr id="4173" name="Group 4172">
                <a:extLst>
                  <a:ext uri="{FF2B5EF4-FFF2-40B4-BE49-F238E27FC236}">
                    <a16:creationId xmlns:a16="http://schemas.microsoft.com/office/drawing/2014/main" id="{58995802-F6FC-D2D8-02DB-29A5095EAD35}"/>
                  </a:ext>
                </a:extLst>
              </p:cNvPr>
              <p:cNvGrpSpPr/>
              <p:nvPr/>
            </p:nvGrpSpPr>
            <p:grpSpPr>
              <a:xfrm>
                <a:off x="8927987" y="2807973"/>
                <a:ext cx="814508" cy="387952"/>
                <a:chOff x="1106844" y="2067708"/>
                <a:chExt cx="814508" cy="387952"/>
              </a:xfrm>
              <a:grpFill/>
            </p:grpSpPr>
            <p:sp>
              <p:nvSpPr>
                <p:cNvPr id="4175" name="Rectangle 4174">
                  <a:extLst>
                    <a:ext uri="{FF2B5EF4-FFF2-40B4-BE49-F238E27FC236}">
                      <a16:creationId xmlns:a16="http://schemas.microsoft.com/office/drawing/2014/main" id="{F9C8E725-98C0-B664-1109-C87038886D6D}"/>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176" name="Isosceles Triangle 4175">
                  <a:extLst>
                    <a:ext uri="{FF2B5EF4-FFF2-40B4-BE49-F238E27FC236}">
                      <a16:creationId xmlns:a16="http://schemas.microsoft.com/office/drawing/2014/main" id="{6936CA75-555A-9328-5875-106854158ED9}"/>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74" name="TextBox 4173">
                <a:extLst>
                  <a:ext uri="{FF2B5EF4-FFF2-40B4-BE49-F238E27FC236}">
                    <a16:creationId xmlns:a16="http://schemas.microsoft.com/office/drawing/2014/main" id="{08505F62-77D9-E9BA-6C9F-74C89FF71688}"/>
                  </a:ext>
                </a:extLst>
              </p:cNvPr>
              <p:cNvSpPr txBox="1"/>
              <p:nvPr/>
            </p:nvSpPr>
            <p:spPr>
              <a:xfrm>
                <a:off x="8957823" y="2832672"/>
                <a:ext cx="659155"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2002</a:t>
                </a:r>
                <a:endParaRPr lang="en-IN" sz="1600" dirty="0">
                  <a:solidFill>
                    <a:schemeClr val="accent1"/>
                  </a:solidFill>
                  <a:latin typeface="Segoe"/>
                </a:endParaRPr>
              </a:p>
            </p:txBody>
          </p:sp>
        </p:grpSp>
        <p:grpSp>
          <p:nvGrpSpPr>
            <p:cNvPr id="4177" name="Group 4176">
              <a:extLst>
                <a:ext uri="{FF2B5EF4-FFF2-40B4-BE49-F238E27FC236}">
                  <a16:creationId xmlns:a16="http://schemas.microsoft.com/office/drawing/2014/main" id="{37A91F6E-0A35-1905-94B4-B90D3D5A2049}"/>
                </a:ext>
              </a:extLst>
            </p:cNvPr>
            <p:cNvGrpSpPr/>
            <p:nvPr/>
          </p:nvGrpSpPr>
          <p:grpSpPr>
            <a:xfrm>
              <a:off x="1195867" y="4827154"/>
              <a:ext cx="814508" cy="387952"/>
              <a:chOff x="1126928" y="5635425"/>
              <a:chExt cx="814508" cy="387952"/>
            </a:xfrm>
            <a:solidFill>
              <a:schemeClr val="bg1"/>
            </a:solidFill>
          </p:grpSpPr>
          <p:grpSp>
            <p:nvGrpSpPr>
              <p:cNvPr id="4178" name="Group 4177">
                <a:extLst>
                  <a:ext uri="{FF2B5EF4-FFF2-40B4-BE49-F238E27FC236}">
                    <a16:creationId xmlns:a16="http://schemas.microsoft.com/office/drawing/2014/main" id="{35AF1197-CF07-4D83-FFD3-41F0632CD9E4}"/>
                  </a:ext>
                </a:extLst>
              </p:cNvPr>
              <p:cNvGrpSpPr/>
              <p:nvPr/>
            </p:nvGrpSpPr>
            <p:grpSpPr>
              <a:xfrm>
                <a:off x="1126928" y="5635425"/>
                <a:ext cx="814508" cy="387952"/>
                <a:chOff x="1106844" y="2067708"/>
                <a:chExt cx="814508" cy="387952"/>
              </a:xfrm>
              <a:grpFill/>
            </p:grpSpPr>
            <p:sp>
              <p:nvSpPr>
                <p:cNvPr id="4180" name="Rectangle 4179">
                  <a:extLst>
                    <a:ext uri="{FF2B5EF4-FFF2-40B4-BE49-F238E27FC236}">
                      <a16:creationId xmlns:a16="http://schemas.microsoft.com/office/drawing/2014/main" id="{D0ED1734-FEDB-FDAB-3826-70F2382B89A9}"/>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181" name="Isosceles Triangle 4180">
                  <a:extLst>
                    <a:ext uri="{FF2B5EF4-FFF2-40B4-BE49-F238E27FC236}">
                      <a16:creationId xmlns:a16="http://schemas.microsoft.com/office/drawing/2014/main" id="{CBD08D25-56E0-A11D-D716-FF1312F31710}"/>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79" name="TextBox 4178">
                <a:extLst>
                  <a:ext uri="{FF2B5EF4-FFF2-40B4-BE49-F238E27FC236}">
                    <a16:creationId xmlns:a16="http://schemas.microsoft.com/office/drawing/2014/main" id="{78C64729-913E-3545-9538-29683040162D}"/>
                  </a:ext>
                </a:extLst>
              </p:cNvPr>
              <p:cNvSpPr txBox="1"/>
              <p:nvPr/>
            </p:nvSpPr>
            <p:spPr>
              <a:xfrm>
                <a:off x="1156764" y="5660124"/>
                <a:ext cx="659156"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1954</a:t>
                </a:r>
                <a:endParaRPr lang="en-IN" sz="1600" dirty="0">
                  <a:solidFill>
                    <a:schemeClr val="accent1"/>
                  </a:solidFill>
                  <a:latin typeface="Segoe"/>
                </a:endParaRPr>
              </a:p>
            </p:txBody>
          </p:sp>
        </p:grpSp>
      </p:grpSp>
      <p:grpSp>
        <p:nvGrpSpPr>
          <p:cNvPr id="4245" name="Group 4244">
            <a:extLst>
              <a:ext uri="{FF2B5EF4-FFF2-40B4-BE49-F238E27FC236}">
                <a16:creationId xmlns:a16="http://schemas.microsoft.com/office/drawing/2014/main" id="{9D83E612-700A-4842-4643-010BB1961AB2}"/>
              </a:ext>
            </a:extLst>
          </p:cNvPr>
          <p:cNvGrpSpPr/>
          <p:nvPr/>
        </p:nvGrpSpPr>
        <p:grpSpPr>
          <a:xfrm>
            <a:off x="1101536" y="4055359"/>
            <a:ext cx="7141415" cy="387952"/>
            <a:chOff x="1195867" y="4071766"/>
            <a:chExt cx="7141415" cy="387952"/>
          </a:xfrm>
        </p:grpSpPr>
        <p:grpSp>
          <p:nvGrpSpPr>
            <p:cNvPr id="4102" name="Group 4101">
              <a:extLst>
                <a:ext uri="{FF2B5EF4-FFF2-40B4-BE49-F238E27FC236}">
                  <a16:creationId xmlns:a16="http://schemas.microsoft.com/office/drawing/2014/main" id="{256E182A-2B85-C9CF-93E4-5D0CE3D630F7}"/>
                </a:ext>
              </a:extLst>
            </p:cNvPr>
            <p:cNvGrpSpPr/>
            <p:nvPr/>
          </p:nvGrpSpPr>
          <p:grpSpPr>
            <a:xfrm>
              <a:off x="7301927" y="4127243"/>
              <a:ext cx="1035355" cy="276999"/>
              <a:chOff x="9058655" y="3518695"/>
              <a:chExt cx="1035355" cy="276999"/>
            </a:xfrm>
          </p:grpSpPr>
          <p:sp>
            <p:nvSpPr>
              <p:cNvPr id="4103" name="TextBox 4102">
                <a:extLst>
                  <a:ext uri="{FF2B5EF4-FFF2-40B4-BE49-F238E27FC236}">
                    <a16:creationId xmlns:a16="http://schemas.microsoft.com/office/drawing/2014/main" id="{BA9F6B98-11EB-584C-1F10-77A7FE454489}"/>
                  </a:ext>
                </a:extLst>
              </p:cNvPr>
              <p:cNvSpPr txBox="1"/>
              <p:nvPr/>
            </p:nvSpPr>
            <p:spPr>
              <a:xfrm>
                <a:off x="9465312" y="3518695"/>
                <a:ext cx="628698" cy="276999"/>
              </a:xfrm>
              <a:prstGeom prst="rect">
                <a:avLst/>
              </a:prstGeom>
              <a:noFill/>
            </p:spPr>
            <p:txBody>
              <a:bodyPr wrap="none" rtlCol="0">
                <a:spAutoFit/>
              </a:bodyPr>
              <a:lstStyle/>
              <a:p>
                <a:r>
                  <a:rPr lang="en-IN" sz="1200" dirty="0">
                    <a:solidFill>
                      <a:schemeClr val="bg1"/>
                    </a:solidFill>
                    <a:latin typeface="Segoe"/>
                  </a:rPr>
                  <a:t>France</a:t>
                </a:r>
              </a:p>
            </p:txBody>
          </p:sp>
          <p:pic>
            <p:nvPicPr>
              <p:cNvPr id="4104" name="Picture Placeholder 162" descr="Shape&#10;&#10;Description automatically generated">
                <a:extLst>
                  <a:ext uri="{FF2B5EF4-FFF2-40B4-BE49-F238E27FC236}">
                    <a16:creationId xmlns:a16="http://schemas.microsoft.com/office/drawing/2014/main" id="{B11E8BC7-C6C3-0F7D-BFE7-2E96456CC8F8}"/>
                  </a:ext>
                </a:extLst>
              </p:cNvPr>
              <p:cNvPicPr>
                <a:picLocks noChangeAspect="1"/>
              </p:cNvPicPr>
              <p:nvPr/>
            </p:nvPicPr>
            <p:blipFill>
              <a:blip r:embed="rId9">
                <a:extLst>
                  <a:ext uri="{28A0092B-C50C-407E-A947-70E740481C1C}">
                    <a14:useLocalDpi xmlns:a14="http://schemas.microsoft.com/office/drawing/2010/main" val="0"/>
                  </a:ext>
                </a:extLst>
              </a:blip>
              <a:srcRect b="-50"/>
              <a:stretch>
                <a:fillRect/>
              </a:stretch>
            </p:blipFill>
            <p:spPr>
              <a:xfrm>
                <a:off x="9058655" y="355375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105" name="Group 4104">
              <a:extLst>
                <a:ext uri="{FF2B5EF4-FFF2-40B4-BE49-F238E27FC236}">
                  <a16:creationId xmlns:a16="http://schemas.microsoft.com/office/drawing/2014/main" id="{2D54B7CD-D73F-2167-D97D-C8FB0D2BAA70}"/>
                </a:ext>
              </a:extLst>
            </p:cNvPr>
            <p:cNvGrpSpPr/>
            <p:nvPr/>
          </p:nvGrpSpPr>
          <p:grpSpPr>
            <a:xfrm>
              <a:off x="2162775" y="4127243"/>
              <a:ext cx="1202418" cy="276999"/>
              <a:chOff x="2093836" y="5053705"/>
              <a:chExt cx="1202418" cy="276999"/>
            </a:xfrm>
          </p:grpSpPr>
          <p:sp>
            <p:nvSpPr>
              <p:cNvPr id="4106" name="TextBox 4105">
                <a:extLst>
                  <a:ext uri="{FF2B5EF4-FFF2-40B4-BE49-F238E27FC236}">
                    <a16:creationId xmlns:a16="http://schemas.microsoft.com/office/drawing/2014/main" id="{A97ED5D9-BFF2-EE69-0559-C85EEF9A4BDB}"/>
                  </a:ext>
                </a:extLst>
              </p:cNvPr>
              <p:cNvSpPr txBox="1"/>
              <p:nvPr/>
            </p:nvSpPr>
            <p:spPr>
              <a:xfrm>
                <a:off x="2524889" y="5053705"/>
                <a:ext cx="771365" cy="276999"/>
              </a:xfrm>
              <a:prstGeom prst="rect">
                <a:avLst/>
              </a:prstGeom>
              <a:noFill/>
            </p:spPr>
            <p:txBody>
              <a:bodyPr wrap="none" rtlCol="0">
                <a:spAutoFit/>
              </a:bodyPr>
              <a:lstStyle/>
              <a:p>
                <a:r>
                  <a:rPr lang="en-IN" sz="1200" dirty="0">
                    <a:solidFill>
                      <a:schemeClr val="bg1"/>
                    </a:solidFill>
                    <a:latin typeface="Segoe"/>
                  </a:rPr>
                  <a:t>Uruguay</a:t>
                </a:r>
              </a:p>
            </p:txBody>
          </p:sp>
          <p:pic>
            <p:nvPicPr>
              <p:cNvPr id="4107" name="Picture Placeholder 120" descr="A picture containing logo&#10;&#10;Description automatically generated">
                <a:extLst>
                  <a:ext uri="{FF2B5EF4-FFF2-40B4-BE49-F238E27FC236}">
                    <a16:creationId xmlns:a16="http://schemas.microsoft.com/office/drawing/2014/main" id="{BEC8C1E8-DF17-223D-6E1D-B0AB1F4F9C73}"/>
                  </a:ext>
                </a:extLst>
              </p:cNvPr>
              <p:cNvPicPr>
                <a:picLocks noChangeAspect="1"/>
              </p:cNvPicPr>
              <p:nvPr/>
            </p:nvPicPr>
            <p:blipFill>
              <a:blip r:embed="rId6">
                <a:extLst>
                  <a:ext uri="{28A0092B-C50C-407E-A947-70E740481C1C}">
                    <a14:useLocalDpi xmlns:a14="http://schemas.microsoft.com/office/drawing/2010/main" val="0"/>
                  </a:ext>
                </a:extLst>
              </a:blip>
              <a:srcRect b="-27"/>
              <a:stretch>
                <a:fillRect/>
              </a:stretch>
            </p:blipFill>
            <p:spPr>
              <a:xfrm>
                <a:off x="2093836" y="508495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108" name="Group 4107">
              <a:extLst>
                <a:ext uri="{FF2B5EF4-FFF2-40B4-BE49-F238E27FC236}">
                  <a16:creationId xmlns:a16="http://schemas.microsoft.com/office/drawing/2014/main" id="{0C56CABA-3F67-6051-7A60-01FFC7AF1B56}"/>
                </a:ext>
              </a:extLst>
            </p:cNvPr>
            <p:cNvGrpSpPr/>
            <p:nvPr/>
          </p:nvGrpSpPr>
          <p:grpSpPr>
            <a:xfrm>
              <a:off x="4755206" y="4127243"/>
              <a:ext cx="1220962" cy="276999"/>
              <a:chOff x="4684510" y="2086192"/>
              <a:chExt cx="1220962" cy="276999"/>
            </a:xfrm>
          </p:grpSpPr>
          <p:sp>
            <p:nvSpPr>
              <p:cNvPr id="4109" name="TextBox 4108">
                <a:extLst>
                  <a:ext uri="{FF2B5EF4-FFF2-40B4-BE49-F238E27FC236}">
                    <a16:creationId xmlns:a16="http://schemas.microsoft.com/office/drawing/2014/main" id="{088B23CC-D2C3-3484-437A-AF5F19615210}"/>
                  </a:ext>
                </a:extLst>
              </p:cNvPr>
              <p:cNvSpPr txBox="1"/>
              <p:nvPr/>
            </p:nvSpPr>
            <p:spPr>
              <a:xfrm>
                <a:off x="5094031" y="2086192"/>
                <a:ext cx="811441" cy="276999"/>
              </a:xfrm>
              <a:prstGeom prst="rect">
                <a:avLst/>
              </a:prstGeom>
              <a:noFill/>
            </p:spPr>
            <p:txBody>
              <a:bodyPr wrap="none" rtlCol="0">
                <a:spAutoFit/>
              </a:bodyPr>
              <a:lstStyle/>
              <a:p>
                <a:r>
                  <a:rPr lang="en-IN" sz="1200" dirty="0">
                    <a:solidFill>
                      <a:schemeClr val="bg1"/>
                    </a:solidFill>
                    <a:latin typeface="Segoe"/>
                  </a:rPr>
                  <a:t>Germany</a:t>
                </a:r>
              </a:p>
            </p:txBody>
          </p:sp>
          <p:pic>
            <p:nvPicPr>
              <p:cNvPr id="4110" name="Picture Placeholder 46" descr="Shape, background pattern&#10;&#10;Description automatically generated">
                <a:extLst>
                  <a:ext uri="{FF2B5EF4-FFF2-40B4-BE49-F238E27FC236}">
                    <a16:creationId xmlns:a16="http://schemas.microsoft.com/office/drawing/2014/main" id="{9A640D9A-47BC-C1A4-A90B-5504E8E7BC42}"/>
                  </a:ext>
                </a:extLst>
              </p:cNvPr>
              <p:cNvPicPr>
                <a:picLocks noChangeAspect="1"/>
              </p:cNvPicPr>
              <p:nvPr/>
            </p:nvPicPr>
            <p:blipFill>
              <a:blip r:embed="rId4">
                <a:extLst>
                  <a:ext uri="{28A0092B-C50C-407E-A947-70E740481C1C}">
                    <a14:useLocalDpi xmlns:a14="http://schemas.microsoft.com/office/drawing/2010/main" val="0"/>
                  </a:ext>
                </a:extLst>
              </a:blip>
              <a:srcRect t="1087" b="1087"/>
              <a:stretch>
                <a:fillRect/>
              </a:stretch>
            </p:blipFill>
            <p:spPr>
              <a:xfrm>
                <a:off x="4684510" y="2117441"/>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182" name="Group 4181">
              <a:extLst>
                <a:ext uri="{FF2B5EF4-FFF2-40B4-BE49-F238E27FC236}">
                  <a16:creationId xmlns:a16="http://schemas.microsoft.com/office/drawing/2014/main" id="{1FEB9871-C2EA-4462-F597-0F6B86D541A3}"/>
                </a:ext>
              </a:extLst>
            </p:cNvPr>
            <p:cNvGrpSpPr/>
            <p:nvPr/>
          </p:nvGrpSpPr>
          <p:grpSpPr>
            <a:xfrm>
              <a:off x="6335019" y="4071766"/>
              <a:ext cx="814508" cy="387952"/>
              <a:chOff x="8927987" y="1865489"/>
              <a:chExt cx="814508" cy="387952"/>
            </a:xfrm>
            <a:solidFill>
              <a:schemeClr val="bg1"/>
            </a:solidFill>
          </p:grpSpPr>
          <p:grpSp>
            <p:nvGrpSpPr>
              <p:cNvPr id="4183" name="Group 4182">
                <a:extLst>
                  <a:ext uri="{FF2B5EF4-FFF2-40B4-BE49-F238E27FC236}">
                    <a16:creationId xmlns:a16="http://schemas.microsoft.com/office/drawing/2014/main" id="{493104A6-953D-9DF0-39E1-D8A8B090E02E}"/>
                  </a:ext>
                </a:extLst>
              </p:cNvPr>
              <p:cNvGrpSpPr/>
              <p:nvPr/>
            </p:nvGrpSpPr>
            <p:grpSpPr>
              <a:xfrm>
                <a:off x="8927987" y="1865489"/>
                <a:ext cx="814508" cy="387952"/>
                <a:chOff x="1106844" y="2067708"/>
                <a:chExt cx="814508" cy="387952"/>
              </a:xfrm>
              <a:grpFill/>
            </p:grpSpPr>
            <p:sp>
              <p:nvSpPr>
                <p:cNvPr id="4185" name="Rectangle 4184">
                  <a:extLst>
                    <a:ext uri="{FF2B5EF4-FFF2-40B4-BE49-F238E27FC236}">
                      <a16:creationId xmlns:a16="http://schemas.microsoft.com/office/drawing/2014/main" id="{6E0702B9-96B4-A758-3BE2-FF2F0EB0B2ED}"/>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186" name="Isosceles Triangle 4185">
                  <a:extLst>
                    <a:ext uri="{FF2B5EF4-FFF2-40B4-BE49-F238E27FC236}">
                      <a16:creationId xmlns:a16="http://schemas.microsoft.com/office/drawing/2014/main" id="{4C8D08BE-E668-41CA-7581-8B8CDBF8BF0D}"/>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84" name="TextBox 4183">
                <a:extLst>
                  <a:ext uri="{FF2B5EF4-FFF2-40B4-BE49-F238E27FC236}">
                    <a16:creationId xmlns:a16="http://schemas.microsoft.com/office/drawing/2014/main" id="{32DFACBA-1F19-C456-68FE-13D0D0662B5A}"/>
                  </a:ext>
                </a:extLst>
              </p:cNvPr>
              <p:cNvSpPr txBox="1"/>
              <p:nvPr/>
            </p:nvSpPr>
            <p:spPr>
              <a:xfrm>
                <a:off x="8957822" y="1890188"/>
                <a:ext cx="659156"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1998</a:t>
                </a:r>
                <a:endParaRPr lang="en-IN" sz="1600" dirty="0">
                  <a:solidFill>
                    <a:schemeClr val="accent1"/>
                  </a:solidFill>
                  <a:latin typeface="Segoe"/>
                </a:endParaRPr>
              </a:p>
            </p:txBody>
          </p:sp>
        </p:grpSp>
        <p:grpSp>
          <p:nvGrpSpPr>
            <p:cNvPr id="4187" name="Group 4186">
              <a:extLst>
                <a:ext uri="{FF2B5EF4-FFF2-40B4-BE49-F238E27FC236}">
                  <a16:creationId xmlns:a16="http://schemas.microsoft.com/office/drawing/2014/main" id="{76FD7FB7-A3B4-EE16-81D5-0F3CD4576E7E}"/>
                </a:ext>
              </a:extLst>
            </p:cNvPr>
            <p:cNvGrpSpPr/>
            <p:nvPr/>
          </p:nvGrpSpPr>
          <p:grpSpPr>
            <a:xfrm>
              <a:off x="1195867" y="4071766"/>
              <a:ext cx="814508" cy="387952"/>
              <a:chOff x="1126928" y="4692941"/>
              <a:chExt cx="814508" cy="387952"/>
            </a:xfrm>
            <a:solidFill>
              <a:schemeClr val="bg1"/>
            </a:solidFill>
          </p:grpSpPr>
          <p:grpSp>
            <p:nvGrpSpPr>
              <p:cNvPr id="4188" name="Group 4187">
                <a:extLst>
                  <a:ext uri="{FF2B5EF4-FFF2-40B4-BE49-F238E27FC236}">
                    <a16:creationId xmlns:a16="http://schemas.microsoft.com/office/drawing/2014/main" id="{76677832-B604-1F67-20D3-7FCD15B38EF4}"/>
                  </a:ext>
                </a:extLst>
              </p:cNvPr>
              <p:cNvGrpSpPr/>
              <p:nvPr/>
            </p:nvGrpSpPr>
            <p:grpSpPr>
              <a:xfrm>
                <a:off x="1126928" y="4692941"/>
                <a:ext cx="814508" cy="387952"/>
                <a:chOff x="1106844" y="2067708"/>
                <a:chExt cx="814508" cy="387952"/>
              </a:xfrm>
              <a:grpFill/>
            </p:grpSpPr>
            <p:sp>
              <p:nvSpPr>
                <p:cNvPr id="4190" name="Rectangle 4189">
                  <a:extLst>
                    <a:ext uri="{FF2B5EF4-FFF2-40B4-BE49-F238E27FC236}">
                      <a16:creationId xmlns:a16="http://schemas.microsoft.com/office/drawing/2014/main" id="{DDA49E2B-1078-2C2A-D3D2-AC6FB4B2DBF7}"/>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191" name="Isosceles Triangle 4190">
                  <a:extLst>
                    <a:ext uri="{FF2B5EF4-FFF2-40B4-BE49-F238E27FC236}">
                      <a16:creationId xmlns:a16="http://schemas.microsoft.com/office/drawing/2014/main" id="{D008226E-796F-6BF8-7E2C-CC8A6E3D372F}"/>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89" name="TextBox 4188">
                <a:extLst>
                  <a:ext uri="{FF2B5EF4-FFF2-40B4-BE49-F238E27FC236}">
                    <a16:creationId xmlns:a16="http://schemas.microsoft.com/office/drawing/2014/main" id="{70AC7804-0020-376A-A9BC-1EB36581E0E6}"/>
                  </a:ext>
                </a:extLst>
              </p:cNvPr>
              <p:cNvSpPr txBox="1"/>
              <p:nvPr/>
            </p:nvSpPr>
            <p:spPr>
              <a:xfrm>
                <a:off x="1156764" y="4717640"/>
                <a:ext cx="659155"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1950</a:t>
                </a:r>
                <a:endParaRPr lang="en-IN" sz="1600" dirty="0">
                  <a:solidFill>
                    <a:schemeClr val="accent1"/>
                  </a:solidFill>
                  <a:latin typeface="Segoe"/>
                </a:endParaRPr>
              </a:p>
            </p:txBody>
          </p:sp>
        </p:grpSp>
        <p:grpSp>
          <p:nvGrpSpPr>
            <p:cNvPr id="4192" name="Group 4191">
              <a:extLst>
                <a:ext uri="{FF2B5EF4-FFF2-40B4-BE49-F238E27FC236}">
                  <a16:creationId xmlns:a16="http://schemas.microsoft.com/office/drawing/2014/main" id="{7E577F76-CACE-EF8D-15AE-B07F2A0618C5}"/>
                </a:ext>
              </a:extLst>
            </p:cNvPr>
            <p:cNvGrpSpPr/>
            <p:nvPr/>
          </p:nvGrpSpPr>
          <p:grpSpPr>
            <a:xfrm>
              <a:off x="3758820" y="4071766"/>
              <a:ext cx="814508" cy="387952"/>
              <a:chOff x="3722296" y="5635425"/>
              <a:chExt cx="814508" cy="387952"/>
            </a:xfrm>
            <a:solidFill>
              <a:schemeClr val="bg1"/>
            </a:solidFill>
          </p:grpSpPr>
          <p:grpSp>
            <p:nvGrpSpPr>
              <p:cNvPr id="4193" name="Group 4192">
                <a:extLst>
                  <a:ext uri="{FF2B5EF4-FFF2-40B4-BE49-F238E27FC236}">
                    <a16:creationId xmlns:a16="http://schemas.microsoft.com/office/drawing/2014/main" id="{497BAF53-BA09-F810-2486-6A465979520F}"/>
                  </a:ext>
                </a:extLst>
              </p:cNvPr>
              <p:cNvGrpSpPr/>
              <p:nvPr/>
            </p:nvGrpSpPr>
            <p:grpSpPr>
              <a:xfrm>
                <a:off x="3722296" y="5635425"/>
                <a:ext cx="814508" cy="387952"/>
                <a:chOff x="1106844" y="2067708"/>
                <a:chExt cx="814508" cy="387952"/>
              </a:xfrm>
              <a:grpFill/>
            </p:grpSpPr>
            <p:sp>
              <p:nvSpPr>
                <p:cNvPr id="4195" name="Rectangle 4194">
                  <a:extLst>
                    <a:ext uri="{FF2B5EF4-FFF2-40B4-BE49-F238E27FC236}">
                      <a16:creationId xmlns:a16="http://schemas.microsoft.com/office/drawing/2014/main" id="{EA184EE9-DFD8-1BEF-0368-4189481CAB3A}"/>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196" name="Isosceles Triangle 4195">
                  <a:extLst>
                    <a:ext uri="{FF2B5EF4-FFF2-40B4-BE49-F238E27FC236}">
                      <a16:creationId xmlns:a16="http://schemas.microsoft.com/office/drawing/2014/main" id="{84AFB8C4-E6B4-652F-DC73-BCB0F4265BBC}"/>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94" name="TextBox 4193">
                <a:extLst>
                  <a:ext uri="{FF2B5EF4-FFF2-40B4-BE49-F238E27FC236}">
                    <a16:creationId xmlns:a16="http://schemas.microsoft.com/office/drawing/2014/main" id="{5FFF8929-3809-9820-3FC2-207EC4E15043}"/>
                  </a:ext>
                </a:extLst>
              </p:cNvPr>
              <p:cNvSpPr txBox="1"/>
              <p:nvPr/>
            </p:nvSpPr>
            <p:spPr>
              <a:xfrm>
                <a:off x="3752132" y="5660124"/>
                <a:ext cx="659155"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1974</a:t>
                </a:r>
                <a:endParaRPr lang="en-IN" sz="1600" dirty="0">
                  <a:solidFill>
                    <a:schemeClr val="accent1"/>
                  </a:solidFill>
                  <a:latin typeface="Segoe"/>
                </a:endParaRPr>
              </a:p>
            </p:txBody>
          </p:sp>
        </p:grpSp>
      </p:grpSp>
      <p:grpSp>
        <p:nvGrpSpPr>
          <p:cNvPr id="4243" name="Group 4242">
            <a:extLst>
              <a:ext uri="{FF2B5EF4-FFF2-40B4-BE49-F238E27FC236}">
                <a16:creationId xmlns:a16="http://schemas.microsoft.com/office/drawing/2014/main" id="{C5270D6D-872A-88C3-8454-DA7FFA3CF6B6}"/>
              </a:ext>
            </a:extLst>
          </p:cNvPr>
          <p:cNvGrpSpPr/>
          <p:nvPr/>
        </p:nvGrpSpPr>
        <p:grpSpPr>
          <a:xfrm>
            <a:off x="1101536" y="2683921"/>
            <a:ext cx="9988929" cy="387952"/>
            <a:chOff x="1195867" y="2560990"/>
            <a:chExt cx="9988929" cy="387952"/>
          </a:xfrm>
        </p:grpSpPr>
        <p:grpSp>
          <p:nvGrpSpPr>
            <p:cNvPr id="4111" name="Group 4110">
              <a:extLst>
                <a:ext uri="{FF2B5EF4-FFF2-40B4-BE49-F238E27FC236}">
                  <a16:creationId xmlns:a16="http://schemas.microsoft.com/office/drawing/2014/main" id="{41760C76-AC38-B047-FC11-BB322D69AEB0}"/>
                </a:ext>
              </a:extLst>
            </p:cNvPr>
            <p:cNvGrpSpPr/>
            <p:nvPr/>
          </p:nvGrpSpPr>
          <p:grpSpPr>
            <a:xfrm>
              <a:off x="2162775" y="2616467"/>
              <a:ext cx="882654" cy="276999"/>
              <a:chOff x="2110633" y="3057627"/>
              <a:chExt cx="882654" cy="276999"/>
            </a:xfrm>
          </p:grpSpPr>
          <p:sp>
            <p:nvSpPr>
              <p:cNvPr id="4112" name="TextBox 4111">
                <a:extLst>
                  <a:ext uri="{FF2B5EF4-FFF2-40B4-BE49-F238E27FC236}">
                    <a16:creationId xmlns:a16="http://schemas.microsoft.com/office/drawing/2014/main" id="{17C204AF-BDF4-777E-9BDF-12D2AA677332}"/>
                  </a:ext>
                </a:extLst>
              </p:cNvPr>
              <p:cNvSpPr txBox="1"/>
              <p:nvPr/>
            </p:nvSpPr>
            <p:spPr>
              <a:xfrm>
                <a:off x="2524889" y="3057627"/>
                <a:ext cx="468398" cy="276999"/>
              </a:xfrm>
              <a:prstGeom prst="rect">
                <a:avLst/>
              </a:prstGeom>
              <a:noFill/>
            </p:spPr>
            <p:txBody>
              <a:bodyPr wrap="none" rtlCol="0">
                <a:spAutoFit/>
              </a:bodyPr>
              <a:lstStyle/>
              <a:p>
                <a:r>
                  <a:rPr lang="en-IN" sz="1200" dirty="0">
                    <a:solidFill>
                      <a:schemeClr val="bg1"/>
                    </a:solidFill>
                    <a:latin typeface="Segoe"/>
                  </a:rPr>
                  <a:t>Italy</a:t>
                </a:r>
              </a:p>
            </p:txBody>
          </p:sp>
          <p:pic>
            <p:nvPicPr>
              <p:cNvPr id="4113" name="Picture 2" descr="Flag of Italy - Wikipedia">
                <a:extLst>
                  <a:ext uri="{FF2B5EF4-FFF2-40B4-BE49-F238E27FC236}">
                    <a16:creationId xmlns:a16="http://schemas.microsoft.com/office/drawing/2014/main" id="{6809F36B-1C85-7965-2AC0-95859F3E3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0633" y="3086574"/>
                <a:ext cx="332166" cy="221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14" name="Group 4113">
              <a:extLst>
                <a:ext uri="{FF2B5EF4-FFF2-40B4-BE49-F238E27FC236}">
                  <a16:creationId xmlns:a16="http://schemas.microsoft.com/office/drawing/2014/main" id="{2FD7D241-3739-5737-FB36-ED4CD85A3FFB}"/>
                </a:ext>
              </a:extLst>
            </p:cNvPr>
            <p:cNvGrpSpPr/>
            <p:nvPr/>
          </p:nvGrpSpPr>
          <p:grpSpPr>
            <a:xfrm>
              <a:off x="4755206" y="2616467"/>
              <a:ext cx="1153565" cy="276999"/>
              <a:chOff x="4705044" y="5053705"/>
              <a:chExt cx="1153565" cy="276999"/>
            </a:xfrm>
          </p:grpSpPr>
          <p:sp>
            <p:nvSpPr>
              <p:cNvPr id="4115" name="TextBox 4114">
                <a:extLst>
                  <a:ext uri="{FF2B5EF4-FFF2-40B4-BE49-F238E27FC236}">
                    <a16:creationId xmlns:a16="http://schemas.microsoft.com/office/drawing/2014/main" id="{D22E27B8-275F-D8B2-4642-B685FAD2474D}"/>
                  </a:ext>
                </a:extLst>
              </p:cNvPr>
              <p:cNvSpPr txBox="1"/>
              <p:nvPr/>
            </p:nvSpPr>
            <p:spPr>
              <a:xfrm>
                <a:off x="5114495" y="5053705"/>
                <a:ext cx="744114" cy="276999"/>
              </a:xfrm>
              <a:prstGeom prst="rect">
                <a:avLst/>
              </a:prstGeom>
              <a:noFill/>
            </p:spPr>
            <p:txBody>
              <a:bodyPr wrap="none" rtlCol="0">
                <a:spAutoFit/>
              </a:bodyPr>
              <a:lstStyle/>
              <a:p>
                <a:r>
                  <a:rPr lang="en-IN" sz="1200" dirty="0">
                    <a:solidFill>
                      <a:schemeClr val="bg1"/>
                    </a:solidFill>
                    <a:latin typeface="Segoe"/>
                  </a:rPr>
                  <a:t>England</a:t>
                </a:r>
              </a:p>
            </p:txBody>
          </p:sp>
          <p:pic>
            <p:nvPicPr>
              <p:cNvPr id="4116" name="Picture 4" descr="flag of England | flag of a constituent unit of the United Kingdom |  Britannica">
                <a:extLst>
                  <a:ext uri="{FF2B5EF4-FFF2-40B4-BE49-F238E27FC236}">
                    <a16:creationId xmlns:a16="http://schemas.microsoft.com/office/drawing/2014/main" id="{182EFC6C-C7FF-1A6A-9CC0-05CE0EA618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5044" y="5084954"/>
                <a:ext cx="322556" cy="214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17" name="Group 4116">
              <a:extLst>
                <a:ext uri="{FF2B5EF4-FFF2-40B4-BE49-F238E27FC236}">
                  <a16:creationId xmlns:a16="http://schemas.microsoft.com/office/drawing/2014/main" id="{62186B79-977B-85C3-DD9F-6995EDEE734B}"/>
                </a:ext>
              </a:extLst>
            </p:cNvPr>
            <p:cNvGrpSpPr/>
            <p:nvPr/>
          </p:nvGrpSpPr>
          <p:grpSpPr>
            <a:xfrm>
              <a:off x="7301927" y="2616467"/>
              <a:ext cx="1220962" cy="276999"/>
              <a:chOff x="4684510" y="2086192"/>
              <a:chExt cx="1220962" cy="276999"/>
            </a:xfrm>
          </p:grpSpPr>
          <p:sp>
            <p:nvSpPr>
              <p:cNvPr id="4118" name="TextBox 4117">
                <a:extLst>
                  <a:ext uri="{FF2B5EF4-FFF2-40B4-BE49-F238E27FC236}">
                    <a16:creationId xmlns:a16="http://schemas.microsoft.com/office/drawing/2014/main" id="{3A3A9D43-BA6C-56D4-D88E-28750BE373BD}"/>
                  </a:ext>
                </a:extLst>
              </p:cNvPr>
              <p:cNvSpPr txBox="1"/>
              <p:nvPr/>
            </p:nvSpPr>
            <p:spPr>
              <a:xfrm>
                <a:off x="5094031" y="2086192"/>
                <a:ext cx="811441" cy="276999"/>
              </a:xfrm>
              <a:prstGeom prst="rect">
                <a:avLst/>
              </a:prstGeom>
              <a:noFill/>
            </p:spPr>
            <p:txBody>
              <a:bodyPr wrap="none" rtlCol="0">
                <a:spAutoFit/>
              </a:bodyPr>
              <a:lstStyle/>
              <a:p>
                <a:r>
                  <a:rPr lang="en-IN" sz="1200" dirty="0">
                    <a:solidFill>
                      <a:schemeClr val="bg1"/>
                    </a:solidFill>
                    <a:latin typeface="Segoe"/>
                  </a:rPr>
                  <a:t>Germany</a:t>
                </a:r>
              </a:p>
            </p:txBody>
          </p:sp>
          <p:pic>
            <p:nvPicPr>
              <p:cNvPr id="4119" name="Picture Placeholder 46" descr="Shape, background pattern&#10;&#10;Description automatically generated">
                <a:extLst>
                  <a:ext uri="{FF2B5EF4-FFF2-40B4-BE49-F238E27FC236}">
                    <a16:creationId xmlns:a16="http://schemas.microsoft.com/office/drawing/2014/main" id="{30A64858-5E58-3700-AFBA-41E2A5DD8419}"/>
                  </a:ext>
                </a:extLst>
              </p:cNvPr>
              <p:cNvPicPr>
                <a:picLocks noChangeAspect="1"/>
              </p:cNvPicPr>
              <p:nvPr/>
            </p:nvPicPr>
            <p:blipFill>
              <a:blip r:embed="rId4">
                <a:extLst>
                  <a:ext uri="{28A0092B-C50C-407E-A947-70E740481C1C}">
                    <a14:useLocalDpi xmlns:a14="http://schemas.microsoft.com/office/drawing/2010/main" val="0"/>
                  </a:ext>
                </a:extLst>
              </a:blip>
              <a:srcRect t="1087" b="1087"/>
              <a:stretch>
                <a:fillRect/>
              </a:stretch>
            </p:blipFill>
            <p:spPr>
              <a:xfrm>
                <a:off x="4684510" y="2117441"/>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120" name="Group 4119">
              <a:extLst>
                <a:ext uri="{FF2B5EF4-FFF2-40B4-BE49-F238E27FC236}">
                  <a16:creationId xmlns:a16="http://schemas.microsoft.com/office/drawing/2014/main" id="{DC6F45BD-A183-C2C5-C36A-898618357109}"/>
                </a:ext>
              </a:extLst>
            </p:cNvPr>
            <p:cNvGrpSpPr/>
            <p:nvPr/>
          </p:nvGrpSpPr>
          <p:grpSpPr>
            <a:xfrm>
              <a:off x="9963834" y="2616467"/>
              <a:ext cx="1220962" cy="276999"/>
              <a:chOff x="4684510" y="2086192"/>
              <a:chExt cx="1220962" cy="276999"/>
            </a:xfrm>
          </p:grpSpPr>
          <p:sp>
            <p:nvSpPr>
              <p:cNvPr id="4121" name="TextBox 4120">
                <a:extLst>
                  <a:ext uri="{FF2B5EF4-FFF2-40B4-BE49-F238E27FC236}">
                    <a16:creationId xmlns:a16="http://schemas.microsoft.com/office/drawing/2014/main" id="{60679E84-EB7F-04FF-F046-EFEFF228E83C}"/>
                  </a:ext>
                </a:extLst>
              </p:cNvPr>
              <p:cNvSpPr txBox="1"/>
              <p:nvPr/>
            </p:nvSpPr>
            <p:spPr>
              <a:xfrm>
                <a:off x="5094031" y="2086192"/>
                <a:ext cx="811441" cy="276999"/>
              </a:xfrm>
              <a:prstGeom prst="rect">
                <a:avLst/>
              </a:prstGeom>
              <a:noFill/>
            </p:spPr>
            <p:txBody>
              <a:bodyPr wrap="none" rtlCol="0">
                <a:spAutoFit/>
              </a:bodyPr>
              <a:lstStyle/>
              <a:p>
                <a:r>
                  <a:rPr lang="en-IN" sz="1200" dirty="0">
                    <a:solidFill>
                      <a:schemeClr val="bg1"/>
                    </a:solidFill>
                    <a:latin typeface="Segoe"/>
                  </a:rPr>
                  <a:t>Germany</a:t>
                </a:r>
              </a:p>
            </p:txBody>
          </p:sp>
          <p:pic>
            <p:nvPicPr>
              <p:cNvPr id="4122" name="Picture Placeholder 46" descr="Shape, background pattern&#10;&#10;Description automatically generated">
                <a:extLst>
                  <a:ext uri="{FF2B5EF4-FFF2-40B4-BE49-F238E27FC236}">
                    <a16:creationId xmlns:a16="http://schemas.microsoft.com/office/drawing/2014/main" id="{35EC9CE1-14EC-2E9C-5F6C-45B6C74E62D5}"/>
                  </a:ext>
                </a:extLst>
              </p:cNvPr>
              <p:cNvPicPr>
                <a:picLocks noChangeAspect="1"/>
              </p:cNvPicPr>
              <p:nvPr/>
            </p:nvPicPr>
            <p:blipFill>
              <a:blip r:embed="rId4">
                <a:extLst>
                  <a:ext uri="{28A0092B-C50C-407E-A947-70E740481C1C}">
                    <a14:useLocalDpi xmlns:a14="http://schemas.microsoft.com/office/drawing/2010/main" val="0"/>
                  </a:ext>
                </a:extLst>
              </a:blip>
              <a:srcRect t="1087" b="1087"/>
              <a:stretch>
                <a:fillRect/>
              </a:stretch>
            </p:blipFill>
            <p:spPr>
              <a:xfrm>
                <a:off x="4684510" y="2117441"/>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197" name="Group 4196">
              <a:extLst>
                <a:ext uri="{FF2B5EF4-FFF2-40B4-BE49-F238E27FC236}">
                  <a16:creationId xmlns:a16="http://schemas.microsoft.com/office/drawing/2014/main" id="{3043C4F2-9920-0268-1680-A40D8636587E}"/>
                </a:ext>
              </a:extLst>
            </p:cNvPr>
            <p:cNvGrpSpPr/>
            <p:nvPr/>
          </p:nvGrpSpPr>
          <p:grpSpPr>
            <a:xfrm>
              <a:off x="1195867" y="2560990"/>
              <a:ext cx="814508" cy="387952"/>
              <a:chOff x="1126928" y="2807973"/>
              <a:chExt cx="814508" cy="387952"/>
            </a:xfrm>
            <a:solidFill>
              <a:schemeClr val="bg1"/>
            </a:solidFill>
          </p:grpSpPr>
          <p:grpSp>
            <p:nvGrpSpPr>
              <p:cNvPr id="4198" name="Group 4197">
                <a:extLst>
                  <a:ext uri="{FF2B5EF4-FFF2-40B4-BE49-F238E27FC236}">
                    <a16:creationId xmlns:a16="http://schemas.microsoft.com/office/drawing/2014/main" id="{FF855957-E216-D206-2347-5FCB67BC8260}"/>
                  </a:ext>
                </a:extLst>
              </p:cNvPr>
              <p:cNvGrpSpPr/>
              <p:nvPr/>
            </p:nvGrpSpPr>
            <p:grpSpPr>
              <a:xfrm>
                <a:off x="1126928" y="2807973"/>
                <a:ext cx="814508" cy="387952"/>
                <a:chOff x="1106844" y="2067708"/>
                <a:chExt cx="814508" cy="387952"/>
              </a:xfrm>
              <a:grpFill/>
            </p:grpSpPr>
            <p:sp>
              <p:nvSpPr>
                <p:cNvPr id="4200" name="Rectangle 4199">
                  <a:extLst>
                    <a:ext uri="{FF2B5EF4-FFF2-40B4-BE49-F238E27FC236}">
                      <a16:creationId xmlns:a16="http://schemas.microsoft.com/office/drawing/2014/main" id="{9ADFE7ED-5FFE-65B6-A8B2-12B75EE0BBA6}"/>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201" name="Isosceles Triangle 4200">
                  <a:extLst>
                    <a:ext uri="{FF2B5EF4-FFF2-40B4-BE49-F238E27FC236}">
                      <a16:creationId xmlns:a16="http://schemas.microsoft.com/office/drawing/2014/main" id="{55EB9C6C-1821-28A4-E69A-51C30A05A872}"/>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199" name="TextBox 4198">
                <a:extLst>
                  <a:ext uri="{FF2B5EF4-FFF2-40B4-BE49-F238E27FC236}">
                    <a16:creationId xmlns:a16="http://schemas.microsoft.com/office/drawing/2014/main" id="{6498CCE2-CC96-18A6-DF7A-084E163C32C9}"/>
                  </a:ext>
                </a:extLst>
              </p:cNvPr>
              <p:cNvSpPr txBox="1"/>
              <p:nvPr/>
            </p:nvSpPr>
            <p:spPr>
              <a:xfrm>
                <a:off x="1156765" y="2832672"/>
                <a:ext cx="659155"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1934</a:t>
                </a:r>
                <a:endParaRPr lang="en-IN" sz="1600" dirty="0">
                  <a:solidFill>
                    <a:schemeClr val="accent1"/>
                  </a:solidFill>
                  <a:latin typeface="Segoe"/>
                </a:endParaRPr>
              </a:p>
            </p:txBody>
          </p:sp>
        </p:grpSp>
        <p:grpSp>
          <p:nvGrpSpPr>
            <p:cNvPr id="4202" name="Group 4201">
              <a:extLst>
                <a:ext uri="{FF2B5EF4-FFF2-40B4-BE49-F238E27FC236}">
                  <a16:creationId xmlns:a16="http://schemas.microsoft.com/office/drawing/2014/main" id="{8E48AF30-1BE1-07DF-A27F-E8936AD26773}"/>
                </a:ext>
              </a:extLst>
            </p:cNvPr>
            <p:cNvGrpSpPr/>
            <p:nvPr/>
          </p:nvGrpSpPr>
          <p:grpSpPr>
            <a:xfrm>
              <a:off x="3758820" y="2560990"/>
              <a:ext cx="814508" cy="387952"/>
              <a:chOff x="3716534" y="3750457"/>
              <a:chExt cx="814508" cy="387952"/>
            </a:xfrm>
            <a:solidFill>
              <a:schemeClr val="bg1"/>
            </a:solidFill>
          </p:grpSpPr>
          <p:grpSp>
            <p:nvGrpSpPr>
              <p:cNvPr id="4203" name="Group 4202">
                <a:extLst>
                  <a:ext uri="{FF2B5EF4-FFF2-40B4-BE49-F238E27FC236}">
                    <a16:creationId xmlns:a16="http://schemas.microsoft.com/office/drawing/2014/main" id="{2F40B67B-3327-4B7F-821F-749C116B1B5A}"/>
                  </a:ext>
                </a:extLst>
              </p:cNvPr>
              <p:cNvGrpSpPr/>
              <p:nvPr/>
            </p:nvGrpSpPr>
            <p:grpSpPr>
              <a:xfrm>
                <a:off x="3716534" y="3750457"/>
                <a:ext cx="814508" cy="387952"/>
                <a:chOff x="1106844" y="2067708"/>
                <a:chExt cx="814508" cy="387952"/>
              </a:xfrm>
              <a:grpFill/>
            </p:grpSpPr>
            <p:sp>
              <p:nvSpPr>
                <p:cNvPr id="4205" name="Rectangle 4204">
                  <a:extLst>
                    <a:ext uri="{FF2B5EF4-FFF2-40B4-BE49-F238E27FC236}">
                      <a16:creationId xmlns:a16="http://schemas.microsoft.com/office/drawing/2014/main" id="{CD41BA7E-91DF-7AEF-6B7D-3BE99213D42A}"/>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206" name="Isosceles Triangle 4205">
                  <a:extLst>
                    <a:ext uri="{FF2B5EF4-FFF2-40B4-BE49-F238E27FC236}">
                      <a16:creationId xmlns:a16="http://schemas.microsoft.com/office/drawing/2014/main" id="{92D38F8C-9CCF-4111-3ADE-4A3E28A54C37}"/>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204" name="TextBox 4203">
                <a:extLst>
                  <a:ext uri="{FF2B5EF4-FFF2-40B4-BE49-F238E27FC236}">
                    <a16:creationId xmlns:a16="http://schemas.microsoft.com/office/drawing/2014/main" id="{99118C38-A4E2-C58D-5B05-73779C9338D2}"/>
                  </a:ext>
                </a:extLst>
              </p:cNvPr>
              <p:cNvSpPr txBox="1"/>
              <p:nvPr/>
            </p:nvSpPr>
            <p:spPr>
              <a:xfrm>
                <a:off x="3746370" y="3775156"/>
                <a:ext cx="659155"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1966</a:t>
                </a:r>
                <a:endParaRPr lang="en-IN" sz="1600" dirty="0">
                  <a:solidFill>
                    <a:schemeClr val="accent1"/>
                  </a:solidFill>
                  <a:latin typeface="Segoe"/>
                </a:endParaRPr>
              </a:p>
            </p:txBody>
          </p:sp>
        </p:grpSp>
        <p:grpSp>
          <p:nvGrpSpPr>
            <p:cNvPr id="4207" name="Group 4206">
              <a:extLst>
                <a:ext uri="{FF2B5EF4-FFF2-40B4-BE49-F238E27FC236}">
                  <a16:creationId xmlns:a16="http://schemas.microsoft.com/office/drawing/2014/main" id="{493BFB11-3C78-48D1-0041-1277C9FF33E5}"/>
                </a:ext>
              </a:extLst>
            </p:cNvPr>
            <p:cNvGrpSpPr/>
            <p:nvPr/>
          </p:nvGrpSpPr>
          <p:grpSpPr>
            <a:xfrm>
              <a:off x="6335019" y="2560990"/>
              <a:ext cx="814508" cy="387952"/>
              <a:chOff x="6329843" y="4692941"/>
              <a:chExt cx="814508" cy="387952"/>
            </a:xfrm>
            <a:solidFill>
              <a:schemeClr val="bg1"/>
            </a:solidFill>
          </p:grpSpPr>
          <p:grpSp>
            <p:nvGrpSpPr>
              <p:cNvPr id="4208" name="Group 4207">
                <a:extLst>
                  <a:ext uri="{FF2B5EF4-FFF2-40B4-BE49-F238E27FC236}">
                    <a16:creationId xmlns:a16="http://schemas.microsoft.com/office/drawing/2014/main" id="{8AD300C4-CF72-8734-26F8-0E71008C8826}"/>
                  </a:ext>
                </a:extLst>
              </p:cNvPr>
              <p:cNvGrpSpPr/>
              <p:nvPr/>
            </p:nvGrpSpPr>
            <p:grpSpPr>
              <a:xfrm>
                <a:off x="6329843" y="4692941"/>
                <a:ext cx="814508" cy="387952"/>
                <a:chOff x="1106844" y="2067708"/>
                <a:chExt cx="814508" cy="387952"/>
              </a:xfrm>
              <a:grpFill/>
            </p:grpSpPr>
            <p:sp>
              <p:nvSpPr>
                <p:cNvPr id="4210" name="Rectangle 4209">
                  <a:extLst>
                    <a:ext uri="{FF2B5EF4-FFF2-40B4-BE49-F238E27FC236}">
                      <a16:creationId xmlns:a16="http://schemas.microsoft.com/office/drawing/2014/main" id="{915913CA-E0C5-69C8-616D-96FC24113224}"/>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211" name="Isosceles Triangle 4210">
                  <a:extLst>
                    <a:ext uri="{FF2B5EF4-FFF2-40B4-BE49-F238E27FC236}">
                      <a16:creationId xmlns:a16="http://schemas.microsoft.com/office/drawing/2014/main" id="{4BC9CA57-411E-DB3F-0DC9-1CD394B8F2CF}"/>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209" name="TextBox 4208">
                <a:extLst>
                  <a:ext uri="{FF2B5EF4-FFF2-40B4-BE49-F238E27FC236}">
                    <a16:creationId xmlns:a16="http://schemas.microsoft.com/office/drawing/2014/main" id="{4EA5F842-8A47-B660-B615-255587C713C9}"/>
                  </a:ext>
                </a:extLst>
              </p:cNvPr>
              <p:cNvSpPr txBox="1"/>
              <p:nvPr/>
            </p:nvSpPr>
            <p:spPr>
              <a:xfrm>
                <a:off x="6362083" y="4717640"/>
                <a:ext cx="654346"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1990</a:t>
                </a:r>
                <a:endParaRPr lang="en-IN" sz="1600" dirty="0">
                  <a:solidFill>
                    <a:schemeClr val="accent1"/>
                  </a:solidFill>
                  <a:latin typeface="Segoe"/>
                </a:endParaRPr>
              </a:p>
            </p:txBody>
          </p:sp>
        </p:grpSp>
        <p:grpSp>
          <p:nvGrpSpPr>
            <p:cNvPr id="4212" name="Group 4211">
              <a:extLst>
                <a:ext uri="{FF2B5EF4-FFF2-40B4-BE49-F238E27FC236}">
                  <a16:creationId xmlns:a16="http://schemas.microsoft.com/office/drawing/2014/main" id="{29DDFBC7-812D-A292-1817-D75B31A0F55A}"/>
                </a:ext>
              </a:extLst>
            </p:cNvPr>
            <p:cNvGrpSpPr/>
            <p:nvPr/>
          </p:nvGrpSpPr>
          <p:grpSpPr>
            <a:xfrm>
              <a:off x="8996926" y="2560990"/>
              <a:ext cx="814508" cy="387952"/>
              <a:chOff x="8927987" y="5635425"/>
              <a:chExt cx="814508" cy="387952"/>
            </a:xfrm>
            <a:solidFill>
              <a:schemeClr val="bg1"/>
            </a:solidFill>
          </p:grpSpPr>
          <p:grpSp>
            <p:nvGrpSpPr>
              <p:cNvPr id="4213" name="Group 4212">
                <a:extLst>
                  <a:ext uri="{FF2B5EF4-FFF2-40B4-BE49-F238E27FC236}">
                    <a16:creationId xmlns:a16="http://schemas.microsoft.com/office/drawing/2014/main" id="{EFF50564-274E-D526-095E-C069E85DE71E}"/>
                  </a:ext>
                </a:extLst>
              </p:cNvPr>
              <p:cNvGrpSpPr/>
              <p:nvPr/>
            </p:nvGrpSpPr>
            <p:grpSpPr>
              <a:xfrm>
                <a:off x="8927987" y="5635425"/>
                <a:ext cx="814508" cy="387952"/>
                <a:chOff x="1106844" y="2067708"/>
                <a:chExt cx="814508" cy="387952"/>
              </a:xfrm>
              <a:grpFill/>
            </p:grpSpPr>
            <p:sp>
              <p:nvSpPr>
                <p:cNvPr id="4215" name="Rectangle 4214">
                  <a:extLst>
                    <a:ext uri="{FF2B5EF4-FFF2-40B4-BE49-F238E27FC236}">
                      <a16:creationId xmlns:a16="http://schemas.microsoft.com/office/drawing/2014/main" id="{B50E23C2-9BA6-0634-F416-ACD6093516E2}"/>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216" name="Isosceles Triangle 4215">
                  <a:extLst>
                    <a:ext uri="{FF2B5EF4-FFF2-40B4-BE49-F238E27FC236}">
                      <a16:creationId xmlns:a16="http://schemas.microsoft.com/office/drawing/2014/main" id="{C3EEBB44-895B-4C12-DA10-EDCB17935836}"/>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214" name="TextBox 4213">
                <a:extLst>
                  <a:ext uri="{FF2B5EF4-FFF2-40B4-BE49-F238E27FC236}">
                    <a16:creationId xmlns:a16="http://schemas.microsoft.com/office/drawing/2014/main" id="{19271C72-51F0-38F6-5BCE-A5E1C5DC5587}"/>
                  </a:ext>
                </a:extLst>
              </p:cNvPr>
              <p:cNvSpPr txBox="1"/>
              <p:nvPr/>
            </p:nvSpPr>
            <p:spPr>
              <a:xfrm>
                <a:off x="8958626" y="5660124"/>
                <a:ext cx="657552"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2014</a:t>
                </a:r>
                <a:endParaRPr lang="en-IN" sz="1600" dirty="0">
                  <a:solidFill>
                    <a:schemeClr val="accent1"/>
                  </a:solidFill>
                  <a:latin typeface="Segoe"/>
                </a:endParaRPr>
              </a:p>
            </p:txBody>
          </p:sp>
        </p:grpSp>
      </p:grpSp>
      <p:grpSp>
        <p:nvGrpSpPr>
          <p:cNvPr id="4123" name="Group 4122">
            <a:extLst>
              <a:ext uri="{FF2B5EF4-FFF2-40B4-BE49-F238E27FC236}">
                <a16:creationId xmlns:a16="http://schemas.microsoft.com/office/drawing/2014/main" id="{1E98F0A8-4D0F-7DFA-397F-25883666D4DE}"/>
              </a:ext>
            </a:extLst>
          </p:cNvPr>
          <p:cNvGrpSpPr/>
          <p:nvPr/>
        </p:nvGrpSpPr>
        <p:grpSpPr>
          <a:xfrm>
            <a:off x="2068444" y="3425117"/>
            <a:ext cx="882654" cy="276999"/>
            <a:chOff x="2110633" y="4077629"/>
            <a:chExt cx="882654" cy="276999"/>
          </a:xfrm>
        </p:grpSpPr>
        <p:sp>
          <p:nvSpPr>
            <p:cNvPr id="4124" name="TextBox 4123">
              <a:extLst>
                <a:ext uri="{FF2B5EF4-FFF2-40B4-BE49-F238E27FC236}">
                  <a16:creationId xmlns:a16="http://schemas.microsoft.com/office/drawing/2014/main" id="{518A7CE7-F390-B629-414A-9319FE815802}"/>
                </a:ext>
              </a:extLst>
            </p:cNvPr>
            <p:cNvSpPr txBox="1"/>
            <p:nvPr/>
          </p:nvSpPr>
          <p:spPr>
            <a:xfrm>
              <a:off x="2524889" y="4077629"/>
              <a:ext cx="468398" cy="276999"/>
            </a:xfrm>
            <a:prstGeom prst="rect">
              <a:avLst/>
            </a:prstGeom>
            <a:noFill/>
          </p:spPr>
          <p:txBody>
            <a:bodyPr wrap="none" rtlCol="0">
              <a:spAutoFit/>
            </a:bodyPr>
            <a:lstStyle/>
            <a:p>
              <a:r>
                <a:rPr lang="en-IN" sz="1200" dirty="0">
                  <a:solidFill>
                    <a:schemeClr val="bg1"/>
                  </a:solidFill>
                  <a:latin typeface="Segoe"/>
                </a:rPr>
                <a:t>Italy</a:t>
              </a:r>
            </a:p>
          </p:txBody>
        </p:sp>
        <p:pic>
          <p:nvPicPr>
            <p:cNvPr id="4125" name="Picture 2" descr="Flag of Italy - Wikipedia">
              <a:extLst>
                <a:ext uri="{FF2B5EF4-FFF2-40B4-BE49-F238E27FC236}">
                  <a16:creationId xmlns:a16="http://schemas.microsoft.com/office/drawing/2014/main" id="{858ADA66-C2AC-C5E2-8C38-4C6047ACBB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0633" y="4106576"/>
              <a:ext cx="332166" cy="221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26" name="Group 4125">
            <a:extLst>
              <a:ext uri="{FF2B5EF4-FFF2-40B4-BE49-F238E27FC236}">
                <a16:creationId xmlns:a16="http://schemas.microsoft.com/office/drawing/2014/main" id="{982A9276-C3F1-85B1-31A4-8D4AC19FAC87}"/>
              </a:ext>
            </a:extLst>
          </p:cNvPr>
          <p:cNvGrpSpPr/>
          <p:nvPr/>
        </p:nvGrpSpPr>
        <p:grpSpPr>
          <a:xfrm>
            <a:off x="4660875" y="3425117"/>
            <a:ext cx="956616" cy="276999"/>
            <a:chOff x="7270091" y="2080679"/>
            <a:chExt cx="956616" cy="276999"/>
          </a:xfrm>
        </p:grpSpPr>
        <p:sp>
          <p:nvSpPr>
            <p:cNvPr id="4127" name="TextBox 4126">
              <a:extLst>
                <a:ext uri="{FF2B5EF4-FFF2-40B4-BE49-F238E27FC236}">
                  <a16:creationId xmlns:a16="http://schemas.microsoft.com/office/drawing/2014/main" id="{6E0AE09C-67F4-928F-843C-34A50ECCB5B7}"/>
                </a:ext>
              </a:extLst>
            </p:cNvPr>
            <p:cNvSpPr txBox="1"/>
            <p:nvPr/>
          </p:nvSpPr>
          <p:spPr>
            <a:xfrm>
              <a:off x="7679762" y="2080679"/>
              <a:ext cx="546945" cy="276999"/>
            </a:xfrm>
            <a:prstGeom prst="rect">
              <a:avLst/>
            </a:prstGeom>
            <a:noFill/>
          </p:spPr>
          <p:txBody>
            <a:bodyPr wrap="none" rtlCol="0">
              <a:spAutoFit/>
            </a:bodyPr>
            <a:lstStyle/>
            <a:p>
              <a:r>
                <a:rPr lang="en-IN" sz="1200" dirty="0">
                  <a:solidFill>
                    <a:schemeClr val="bg1"/>
                  </a:solidFill>
                  <a:latin typeface="Segoe"/>
                </a:rPr>
                <a:t>Brazil</a:t>
              </a:r>
            </a:p>
          </p:txBody>
        </p:sp>
        <p:pic>
          <p:nvPicPr>
            <p:cNvPr id="4128" name="Picture Placeholder 65" descr="Chart&#10;&#10;Description automatically generated">
              <a:extLst>
                <a:ext uri="{FF2B5EF4-FFF2-40B4-BE49-F238E27FC236}">
                  <a16:creationId xmlns:a16="http://schemas.microsoft.com/office/drawing/2014/main" id="{A5327939-69B1-FC4F-6229-F01CA36F40FE}"/>
                </a:ext>
              </a:extLst>
            </p:cNvPr>
            <p:cNvPicPr>
              <a:picLocks noChangeAspect="1"/>
            </p:cNvPicPr>
            <p:nvPr/>
          </p:nvPicPr>
          <p:blipFill>
            <a:blip r:embed="rId3">
              <a:extLst>
                <a:ext uri="{28A0092B-C50C-407E-A947-70E740481C1C}">
                  <a14:useLocalDpi xmlns:a14="http://schemas.microsoft.com/office/drawing/2010/main" val="0"/>
                </a:ext>
              </a:extLst>
            </a:blip>
            <a:srcRect b="91"/>
            <a:stretch>
              <a:fillRect/>
            </a:stretch>
          </p:blipFill>
          <p:spPr>
            <a:xfrm>
              <a:off x="7270091" y="2111928"/>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129" name="Group 4128">
            <a:extLst>
              <a:ext uri="{FF2B5EF4-FFF2-40B4-BE49-F238E27FC236}">
                <a16:creationId xmlns:a16="http://schemas.microsoft.com/office/drawing/2014/main" id="{30C2E9D2-321D-0E4F-9C4E-AC3B43C27522}"/>
              </a:ext>
            </a:extLst>
          </p:cNvPr>
          <p:cNvGrpSpPr/>
          <p:nvPr/>
        </p:nvGrpSpPr>
        <p:grpSpPr>
          <a:xfrm>
            <a:off x="7207596" y="3425117"/>
            <a:ext cx="956616" cy="276999"/>
            <a:chOff x="7388099" y="5710467"/>
            <a:chExt cx="956616" cy="276999"/>
          </a:xfrm>
        </p:grpSpPr>
        <p:sp>
          <p:nvSpPr>
            <p:cNvPr id="4130" name="TextBox 4129">
              <a:extLst>
                <a:ext uri="{FF2B5EF4-FFF2-40B4-BE49-F238E27FC236}">
                  <a16:creationId xmlns:a16="http://schemas.microsoft.com/office/drawing/2014/main" id="{99A9A9D8-4D0F-03AD-1D65-CECB55F91241}"/>
                </a:ext>
              </a:extLst>
            </p:cNvPr>
            <p:cNvSpPr txBox="1"/>
            <p:nvPr/>
          </p:nvSpPr>
          <p:spPr>
            <a:xfrm>
              <a:off x="7797770" y="5710467"/>
              <a:ext cx="546945" cy="276999"/>
            </a:xfrm>
            <a:prstGeom prst="rect">
              <a:avLst/>
            </a:prstGeom>
            <a:noFill/>
          </p:spPr>
          <p:txBody>
            <a:bodyPr wrap="none" rtlCol="0">
              <a:spAutoFit/>
            </a:bodyPr>
            <a:lstStyle/>
            <a:p>
              <a:r>
                <a:rPr lang="en-IN" sz="1200" dirty="0">
                  <a:solidFill>
                    <a:schemeClr val="bg1"/>
                  </a:solidFill>
                  <a:latin typeface="Segoe"/>
                </a:rPr>
                <a:t>Brazil</a:t>
              </a:r>
            </a:p>
          </p:txBody>
        </p:sp>
        <p:pic>
          <p:nvPicPr>
            <p:cNvPr id="4131" name="Picture Placeholder 65" descr="Chart&#10;&#10;Description automatically generated">
              <a:extLst>
                <a:ext uri="{FF2B5EF4-FFF2-40B4-BE49-F238E27FC236}">
                  <a16:creationId xmlns:a16="http://schemas.microsoft.com/office/drawing/2014/main" id="{041A5111-A02F-B683-9FF2-81B225631A6A}"/>
                </a:ext>
              </a:extLst>
            </p:cNvPr>
            <p:cNvPicPr>
              <a:picLocks noChangeAspect="1"/>
            </p:cNvPicPr>
            <p:nvPr/>
          </p:nvPicPr>
          <p:blipFill>
            <a:blip r:embed="rId3">
              <a:extLst>
                <a:ext uri="{28A0092B-C50C-407E-A947-70E740481C1C}">
                  <a14:useLocalDpi xmlns:a14="http://schemas.microsoft.com/office/drawing/2010/main" val="0"/>
                </a:ext>
              </a:extLst>
            </a:blip>
            <a:srcRect b="91"/>
            <a:stretch>
              <a:fillRect/>
            </a:stretch>
          </p:blipFill>
          <p:spPr>
            <a:xfrm>
              <a:off x="7388099" y="5741716"/>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grpSp>
        <p:nvGrpSpPr>
          <p:cNvPr id="4217" name="Group 4216">
            <a:extLst>
              <a:ext uri="{FF2B5EF4-FFF2-40B4-BE49-F238E27FC236}">
                <a16:creationId xmlns:a16="http://schemas.microsoft.com/office/drawing/2014/main" id="{56BC03A2-53D5-219A-A1E3-15C11C274712}"/>
              </a:ext>
            </a:extLst>
          </p:cNvPr>
          <p:cNvGrpSpPr/>
          <p:nvPr/>
        </p:nvGrpSpPr>
        <p:grpSpPr>
          <a:xfrm>
            <a:off x="1101536" y="3369640"/>
            <a:ext cx="814508" cy="387952"/>
            <a:chOff x="1126928" y="3750457"/>
            <a:chExt cx="814508" cy="387952"/>
          </a:xfrm>
          <a:solidFill>
            <a:schemeClr val="bg1"/>
          </a:solidFill>
        </p:grpSpPr>
        <p:grpSp>
          <p:nvGrpSpPr>
            <p:cNvPr id="4218" name="Group 4217">
              <a:extLst>
                <a:ext uri="{FF2B5EF4-FFF2-40B4-BE49-F238E27FC236}">
                  <a16:creationId xmlns:a16="http://schemas.microsoft.com/office/drawing/2014/main" id="{24D5A1DB-75E6-1EA4-A397-27B4ED3EBB6C}"/>
                </a:ext>
              </a:extLst>
            </p:cNvPr>
            <p:cNvGrpSpPr/>
            <p:nvPr/>
          </p:nvGrpSpPr>
          <p:grpSpPr>
            <a:xfrm>
              <a:off x="1126928" y="3750457"/>
              <a:ext cx="814508" cy="387952"/>
              <a:chOff x="1106844" y="2067708"/>
              <a:chExt cx="814508" cy="387952"/>
            </a:xfrm>
            <a:grpFill/>
          </p:grpSpPr>
          <p:sp>
            <p:nvSpPr>
              <p:cNvPr id="4220" name="Rectangle 4219">
                <a:extLst>
                  <a:ext uri="{FF2B5EF4-FFF2-40B4-BE49-F238E27FC236}">
                    <a16:creationId xmlns:a16="http://schemas.microsoft.com/office/drawing/2014/main" id="{403716A5-1BD8-BB61-5230-0185BE38FD15}"/>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221" name="Isosceles Triangle 4220">
                <a:extLst>
                  <a:ext uri="{FF2B5EF4-FFF2-40B4-BE49-F238E27FC236}">
                    <a16:creationId xmlns:a16="http://schemas.microsoft.com/office/drawing/2014/main" id="{6AFB9420-23E4-AC47-431C-068475520AC6}"/>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219" name="TextBox 4218">
              <a:extLst>
                <a:ext uri="{FF2B5EF4-FFF2-40B4-BE49-F238E27FC236}">
                  <a16:creationId xmlns:a16="http://schemas.microsoft.com/office/drawing/2014/main" id="{DB9D3605-4D80-BD8F-9E58-55805BEDDA84}"/>
                </a:ext>
              </a:extLst>
            </p:cNvPr>
            <p:cNvSpPr txBox="1"/>
            <p:nvPr/>
          </p:nvSpPr>
          <p:spPr>
            <a:xfrm>
              <a:off x="1156765" y="3775156"/>
              <a:ext cx="659155"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1938</a:t>
              </a:r>
              <a:endParaRPr lang="en-IN" sz="1600" dirty="0">
                <a:solidFill>
                  <a:schemeClr val="accent1"/>
                </a:solidFill>
                <a:latin typeface="Segoe"/>
              </a:endParaRPr>
            </a:p>
          </p:txBody>
        </p:sp>
      </p:grpSp>
      <p:grpSp>
        <p:nvGrpSpPr>
          <p:cNvPr id="4222" name="Group 4221">
            <a:extLst>
              <a:ext uri="{FF2B5EF4-FFF2-40B4-BE49-F238E27FC236}">
                <a16:creationId xmlns:a16="http://schemas.microsoft.com/office/drawing/2014/main" id="{E6355F27-734C-DD50-AA95-B87A8E85A39C}"/>
              </a:ext>
            </a:extLst>
          </p:cNvPr>
          <p:cNvGrpSpPr/>
          <p:nvPr/>
        </p:nvGrpSpPr>
        <p:grpSpPr>
          <a:xfrm>
            <a:off x="3664489" y="3369640"/>
            <a:ext cx="814508" cy="387952"/>
            <a:chOff x="3717287" y="4692941"/>
            <a:chExt cx="814508" cy="387952"/>
          </a:xfrm>
          <a:solidFill>
            <a:schemeClr val="bg1"/>
          </a:solidFill>
        </p:grpSpPr>
        <p:grpSp>
          <p:nvGrpSpPr>
            <p:cNvPr id="4223" name="Group 4222">
              <a:extLst>
                <a:ext uri="{FF2B5EF4-FFF2-40B4-BE49-F238E27FC236}">
                  <a16:creationId xmlns:a16="http://schemas.microsoft.com/office/drawing/2014/main" id="{2B32E507-1AC1-8B59-05BF-B10A7CF42617}"/>
                </a:ext>
              </a:extLst>
            </p:cNvPr>
            <p:cNvGrpSpPr/>
            <p:nvPr/>
          </p:nvGrpSpPr>
          <p:grpSpPr>
            <a:xfrm>
              <a:off x="3717287" y="4692941"/>
              <a:ext cx="814508" cy="387952"/>
              <a:chOff x="1106844" y="2067708"/>
              <a:chExt cx="814508" cy="387952"/>
            </a:xfrm>
            <a:grpFill/>
          </p:grpSpPr>
          <p:sp>
            <p:nvSpPr>
              <p:cNvPr id="4225" name="Rectangle 4224">
                <a:extLst>
                  <a:ext uri="{FF2B5EF4-FFF2-40B4-BE49-F238E27FC236}">
                    <a16:creationId xmlns:a16="http://schemas.microsoft.com/office/drawing/2014/main" id="{B109F21B-3652-7900-BBA8-2212B12CBDB3}"/>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226" name="Isosceles Triangle 4225">
                <a:extLst>
                  <a:ext uri="{FF2B5EF4-FFF2-40B4-BE49-F238E27FC236}">
                    <a16:creationId xmlns:a16="http://schemas.microsoft.com/office/drawing/2014/main" id="{2550B94D-F0FE-A746-C096-A771680C973D}"/>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224" name="TextBox 4223">
              <a:extLst>
                <a:ext uri="{FF2B5EF4-FFF2-40B4-BE49-F238E27FC236}">
                  <a16:creationId xmlns:a16="http://schemas.microsoft.com/office/drawing/2014/main" id="{2C0238C6-F1FC-AF4F-F9C0-DC3521CD6156}"/>
                </a:ext>
              </a:extLst>
            </p:cNvPr>
            <p:cNvSpPr txBox="1"/>
            <p:nvPr/>
          </p:nvSpPr>
          <p:spPr>
            <a:xfrm>
              <a:off x="3747122" y="4717640"/>
              <a:ext cx="659156"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1970</a:t>
              </a:r>
              <a:endParaRPr lang="en-IN" sz="1600" dirty="0">
                <a:solidFill>
                  <a:schemeClr val="accent1"/>
                </a:solidFill>
                <a:latin typeface="Segoe"/>
              </a:endParaRPr>
            </a:p>
          </p:txBody>
        </p:sp>
      </p:grpSp>
      <p:grpSp>
        <p:nvGrpSpPr>
          <p:cNvPr id="4227" name="Group 4226">
            <a:extLst>
              <a:ext uri="{FF2B5EF4-FFF2-40B4-BE49-F238E27FC236}">
                <a16:creationId xmlns:a16="http://schemas.microsoft.com/office/drawing/2014/main" id="{4F4E3077-4F0C-21A1-862F-4AEBF849A9B6}"/>
              </a:ext>
            </a:extLst>
          </p:cNvPr>
          <p:cNvGrpSpPr/>
          <p:nvPr/>
        </p:nvGrpSpPr>
        <p:grpSpPr>
          <a:xfrm>
            <a:off x="6240688" y="3369640"/>
            <a:ext cx="814508" cy="387952"/>
            <a:chOff x="6317664" y="5635425"/>
            <a:chExt cx="814508" cy="387952"/>
          </a:xfrm>
          <a:solidFill>
            <a:schemeClr val="bg1"/>
          </a:solidFill>
        </p:grpSpPr>
        <p:grpSp>
          <p:nvGrpSpPr>
            <p:cNvPr id="4228" name="Group 4227">
              <a:extLst>
                <a:ext uri="{FF2B5EF4-FFF2-40B4-BE49-F238E27FC236}">
                  <a16:creationId xmlns:a16="http://schemas.microsoft.com/office/drawing/2014/main" id="{4893D853-B011-A4D4-230C-D87272A3E367}"/>
                </a:ext>
              </a:extLst>
            </p:cNvPr>
            <p:cNvGrpSpPr/>
            <p:nvPr/>
          </p:nvGrpSpPr>
          <p:grpSpPr>
            <a:xfrm>
              <a:off x="6317664" y="5635425"/>
              <a:ext cx="814508" cy="387952"/>
              <a:chOff x="1106844" y="2067708"/>
              <a:chExt cx="814508" cy="387952"/>
            </a:xfrm>
            <a:grpFill/>
          </p:grpSpPr>
          <p:sp>
            <p:nvSpPr>
              <p:cNvPr id="4230" name="Rectangle 4229">
                <a:extLst>
                  <a:ext uri="{FF2B5EF4-FFF2-40B4-BE49-F238E27FC236}">
                    <a16:creationId xmlns:a16="http://schemas.microsoft.com/office/drawing/2014/main" id="{BF844519-9B05-8A12-9D16-E68F7C6B2F71}"/>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231" name="Isosceles Triangle 4230">
                <a:extLst>
                  <a:ext uri="{FF2B5EF4-FFF2-40B4-BE49-F238E27FC236}">
                    <a16:creationId xmlns:a16="http://schemas.microsoft.com/office/drawing/2014/main" id="{FA2F239E-2E75-68D6-98E4-090F8897942F}"/>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229" name="TextBox 4228">
              <a:extLst>
                <a:ext uri="{FF2B5EF4-FFF2-40B4-BE49-F238E27FC236}">
                  <a16:creationId xmlns:a16="http://schemas.microsoft.com/office/drawing/2014/main" id="{CDBCF1DC-AA79-E15C-E033-12AF4C5546AD}"/>
                </a:ext>
              </a:extLst>
            </p:cNvPr>
            <p:cNvSpPr txBox="1"/>
            <p:nvPr/>
          </p:nvSpPr>
          <p:spPr>
            <a:xfrm>
              <a:off x="6347499" y="5660124"/>
              <a:ext cx="659156"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1994</a:t>
              </a:r>
              <a:endParaRPr lang="en-IN" sz="1600" dirty="0">
                <a:solidFill>
                  <a:schemeClr val="accent1"/>
                </a:solidFill>
                <a:latin typeface="Segoe"/>
              </a:endParaRPr>
            </a:p>
          </p:txBody>
        </p:sp>
      </p:grpSp>
      <p:grpSp>
        <p:nvGrpSpPr>
          <p:cNvPr id="4232" name="Group 4231">
            <a:extLst>
              <a:ext uri="{FF2B5EF4-FFF2-40B4-BE49-F238E27FC236}">
                <a16:creationId xmlns:a16="http://schemas.microsoft.com/office/drawing/2014/main" id="{19253C5E-34AC-4CE9-F596-141A776AE267}"/>
              </a:ext>
            </a:extLst>
          </p:cNvPr>
          <p:cNvGrpSpPr/>
          <p:nvPr/>
        </p:nvGrpSpPr>
        <p:grpSpPr>
          <a:xfrm>
            <a:off x="8902595" y="3369640"/>
            <a:ext cx="814508" cy="387952"/>
            <a:chOff x="8927987" y="5635425"/>
            <a:chExt cx="814508" cy="387952"/>
          </a:xfrm>
          <a:solidFill>
            <a:schemeClr val="bg1"/>
          </a:solidFill>
        </p:grpSpPr>
        <p:grpSp>
          <p:nvGrpSpPr>
            <p:cNvPr id="4233" name="Group 4232">
              <a:extLst>
                <a:ext uri="{FF2B5EF4-FFF2-40B4-BE49-F238E27FC236}">
                  <a16:creationId xmlns:a16="http://schemas.microsoft.com/office/drawing/2014/main" id="{C562EEBC-F6CA-74A6-1811-19094B577D5F}"/>
                </a:ext>
              </a:extLst>
            </p:cNvPr>
            <p:cNvGrpSpPr/>
            <p:nvPr/>
          </p:nvGrpSpPr>
          <p:grpSpPr>
            <a:xfrm>
              <a:off x="8927987" y="5635425"/>
              <a:ext cx="814508" cy="387952"/>
              <a:chOff x="1106844" y="2067708"/>
              <a:chExt cx="814508" cy="387952"/>
            </a:xfrm>
            <a:grpFill/>
          </p:grpSpPr>
          <p:sp>
            <p:nvSpPr>
              <p:cNvPr id="4235" name="Rectangle 4234">
                <a:extLst>
                  <a:ext uri="{FF2B5EF4-FFF2-40B4-BE49-F238E27FC236}">
                    <a16:creationId xmlns:a16="http://schemas.microsoft.com/office/drawing/2014/main" id="{2CD9A96C-6806-A94E-3478-02432BF5C1EA}"/>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236" name="Isosceles Triangle 4235">
                <a:extLst>
                  <a:ext uri="{FF2B5EF4-FFF2-40B4-BE49-F238E27FC236}">
                    <a16:creationId xmlns:a16="http://schemas.microsoft.com/office/drawing/2014/main" id="{05961251-4626-9BF0-4681-0ABD1C006BEB}"/>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234" name="TextBox 4233">
              <a:extLst>
                <a:ext uri="{FF2B5EF4-FFF2-40B4-BE49-F238E27FC236}">
                  <a16:creationId xmlns:a16="http://schemas.microsoft.com/office/drawing/2014/main" id="{6C61EBBB-C680-85B6-E575-BF3BC80ED8BB}"/>
                </a:ext>
              </a:extLst>
            </p:cNvPr>
            <p:cNvSpPr txBox="1"/>
            <p:nvPr/>
          </p:nvSpPr>
          <p:spPr>
            <a:xfrm>
              <a:off x="8959427" y="5660124"/>
              <a:ext cx="655950"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2018</a:t>
              </a:r>
              <a:endParaRPr lang="en-IN" sz="1600" dirty="0">
                <a:solidFill>
                  <a:schemeClr val="accent1"/>
                </a:solidFill>
                <a:latin typeface="Segoe"/>
              </a:endParaRPr>
            </a:p>
          </p:txBody>
        </p:sp>
      </p:grpSp>
      <p:grpSp>
        <p:nvGrpSpPr>
          <p:cNvPr id="4237" name="Group 4236">
            <a:extLst>
              <a:ext uri="{FF2B5EF4-FFF2-40B4-BE49-F238E27FC236}">
                <a16:creationId xmlns:a16="http://schemas.microsoft.com/office/drawing/2014/main" id="{66859A15-7FDB-B9CE-F794-527303F63547}"/>
              </a:ext>
            </a:extLst>
          </p:cNvPr>
          <p:cNvGrpSpPr/>
          <p:nvPr/>
        </p:nvGrpSpPr>
        <p:grpSpPr>
          <a:xfrm>
            <a:off x="9869503" y="3425117"/>
            <a:ext cx="1035355" cy="276999"/>
            <a:chOff x="9058655" y="3518695"/>
            <a:chExt cx="1035355" cy="276999"/>
          </a:xfrm>
        </p:grpSpPr>
        <p:sp>
          <p:nvSpPr>
            <p:cNvPr id="4238" name="TextBox 4237">
              <a:extLst>
                <a:ext uri="{FF2B5EF4-FFF2-40B4-BE49-F238E27FC236}">
                  <a16:creationId xmlns:a16="http://schemas.microsoft.com/office/drawing/2014/main" id="{070E8B45-FF65-61C2-3406-25E377C0D499}"/>
                </a:ext>
              </a:extLst>
            </p:cNvPr>
            <p:cNvSpPr txBox="1"/>
            <p:nvPr/>
          </p:nvSpPr>
          <p:spPr>
            <a:xfrm>
              <a:off x="9465312" y="3518695"/>
              <a:ext cx="628698" cy="276999"/>
            </a:xfrm>
            <a:prstGeom prst="rect">
              <a:avLst/>
            </a:prstGeom>
            <a:noFill/>
          </p:spPr>
          <p:txBody>
            <a:bodyPr wrap="none" rtlCol="0">
              <a:spAutoFit/>
            </a:bodyPr>
            <a:lstStyle/>
            <a:p>
              <a:r>
                <a:rPr lang="en-IN" sz="1200" dirty="0">
                  <a:solidFill>
                    <a:schemeClr val="bg1"/>
                  </a:solidFill>
                  <a:latin typeface="Segoe"/>
                </a:rPr>
                <a:t>France</a:t>
              </a:r>
            </a:p>
          </p:txBody>
        </p:sp>
        <p:pic>
          <p:nvPicPr>
            <p:cNvPr id="4239" name="Picture Placeholder 162" descr="Shape&#10;&#10;Description automatically generated">
              <a:extLst>
                <a:ext uri="{FF2B5EF4-FFF2-40B4-BE49-F238E27FC236}">
                  <a16:creationId xmlns:a16="http://schemas.microsoft.com/office/drawing/2014/main" id="{8D89C861-22F4-381E-F4BF-54B491A9ED65}"/>
                </a:ext>
              </a:extLst>
            </p:cNvPr>
            <p:cNvPicPr>
              <a:picLocks noChangeAspect="1"/>
            </p:cNvPicPr>
            <p:nvPr/>
          </p:nvPicPr>
          <p:blipFill>
            <a:blip r:embed="rId9">
              <a:extLst>
                <a:ext uri="{28A0092B-C50C-407E-A947-70E740481C1C}">
                  <a14:useLocalDpi xmlns:a14="http://schemas.microsoft.com/office/drawing/2010/main" val="0"/>
                </a:ext>
              </a:extLst>
            </a:blip>
            <a:srcRect b="-50"/>
            <a:stretch>
              <a:fillRect/>
            </a:stretch>
          </p:blipFill>
          <p:spPr>
            <a:xfrm>
              <a:off x="9058655" y="3553754"/>
              <a:ext cx="365760" cy="214501"/>
            </a:xfrm>
            <a:custGeom>
              <a:avLst/>
              <a:gdLst>
                <a:gd name="connsiteX0" fmla="*/ 0 w 365760"/>
                <a:gd name="connsiteY0" fmla="*/ 0 h 214501"/>
                <a:gd name="connsiteX1" fmla="*/ 365760 w 365760"/>
                <a:gd name="connsiteY1" fmla="*/ 0 h 214501"/>
                <a:gd name="connsiteX2" fmla="*/ 365760 w 365760"/>
                <a:gd name="connsiteY2" fmla="*/ 214501 h 214501"/>
                <a:gd name="connsiteX3" fmla="*/ 0 w 365760"/>
                <a:gd name="connsiteY3" fmla="*/ 214501 h 214501"/>
              </a:gdLst>
              <a:ahLst/>
              <a:cxnLst>
                <a:cxn ang="0">
                  <a:pos x="connsiteX0" y="connsiteY0"/>
                </a:cxn>
                <a:cxn ang="0">
                  <a:pos x="connsiteX1" y="connsiteY1"/>
                </a:cxn>
                <a:cxn ang="0">
                  <a:pos x="connsiteX2" y="connsiteY2"/>
                </a:cxn>
                <a:cxn ang="0">
                  <a:pos x="connsiteX3" y="connsiteY3"/>
                </a:cxn>
              </a:cxnLst>
              <a:rect l="l" t="t" r="r" b="b"/>
              <a:pathLst>
                <a:path w="365760" h="214501">
                  <a:moveTo>
                    <a:pt x="0" y="0"/>
                  </a:moveTo>
                  <a:lnTo>
                    <a:pt x="365760" y="0"/>
                  </a:lnTo>
                  <a:lnTo>
                    <a:pt x="365760" y="214501"/>
                  </a:lnTo>
                  <a:lnTo>
                    <a:pt x="0" y="214501"/>
                  </a:lnTo>
                  <a:close/>
                </a:path>
              </a:pathLst>
            </a:custGeom>
          </p:spPr>
        </p:pic>
      </p:grpSp>
      <p:sp>
        <p:nvSpPr>
          <p:cNvPr id="4249" name="Rectangle 4248">
            <a:extLst>
              <a:ext uri="{FF2B5EF4-FFF2-40B4-BE49-F238E27FC236}">
                <a16:creationId xmlns:a16="http://schemas.microsoft.com/office/drawing/2014/main" id="{DB0DB195-CD21-F13B-9A17-0C8E6AF24F60}"/>
              </a:ext>
            </a:extLst>
          </p:cNvPr>
          <p:cNvSpPr/>
          <p:nvPr/>
        </p:nvSpPr>
        <p:spPr>
          <a:xfrm>
            <a:off x="696686" y="1872343"/>
            <a:ext cx="10798629" cy="40682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2" name="TextBox 4251">
            <a:extLst>
              <a:ext uri="{FF2B5EF4-FFF2-40B4-BE49-F238E27FC236}">
                <a16:creationId xmlns:a16="http://schemas.microsoft.com/office/drawing/2014/main" id="{F799B536-64E9-D83D-1E2F-F9A2B0EDCC45}"/>
              </a:ext>
            </a:extLst>
          </p:cNvPr>
          <p:cNvSpPr txBox="1"/>
          <p:nvPr/>
        </p:nvSpPr>
        <p:spPr>
          <a:xfrm>
            <a:off x="9800927" y="4015969"/>
            <a:ext cx="444352" cy="461665"/>
          </a:xfrm>
          <a:prstGeom prst="rect">
            <a:avLst/>
          </a:prstGeom>
          <a:noFill/>
        </p:spPr>
        <p:txBody>
          <a:bodyPr wrap="none" rtlCol="0">
            <a:spAutoFit/>
          </a:bodyPr>
          <a:lstStyle/>
          <a:p>
            <a:r>
              <a:rPr lang="en-US" sz="2400" b="1" dirty="0">
                <a:solidFill>
                  <a:schemeClr val="bg1"/>
                </a:solidFill>
                <a:latin typeface="Segoe"/>
              </a:rPr>
              <a:t>-?</a:t>
            </a:r>
          </a:p>
        </p:txBody>
      </p:sp>
      <p:grpSp>
        <p:nvGrpSpPr>
          <p:cNvPr id="30" name="Group 29">
            <a:extLst>
              <a:ext uri="{FF2B5EF4-FFF2-40B4-BE49-F238E27FC236}">
                <a16:creationId xmlns:a16="http://schemas.microsoft.com/office/drawing/2014/main" id="{AD93F52B-91F6-E1D9-57E3-9745090CC9AF}"/>
              </a:ext>
            </a:extLst>
          </p:cNvPr>
          <p:cNvGrpSpPr/>
          <p:nvPr/>
        </p:nvGrpSpPr>
        <p:grpSpPr>
          <a:xfrm>
            <a:off x="8902595" y="4055359"/>
            <a:ext cx="814508" cy="387952"/>
            <a:chOff x="8927987" y="5635425"/>
            <a:chExt cx="814508" cy="387952"/>
          </a:xfrm>
          <a:solidFill>
            <a:schemeClr val="bg1"/>
          </a:solidFill>
        </p:grpSpPr>
        <p:grpSp>
          <p:nvGrpSpPr>
            <p:cNvPr id="4240" name="Group 4239">
              <a:extLst>
                <a:ext uri="{FF2B5EF4-FFF2-40B4-BE49-F238E27FC236}">
                  <a16:creationId xmlns:a16="http://schemas.microsoft.com/office/drawing/2014/main" id="{051B98FD-909B-7095-3E06-A656EA7AB5AA}"/>
                </a:ext>
              </a:extLst>
            </p:cNvPr>
            <p:cNvGrpSpPr/>
            <p:nvPr/>
          </p:nvGrpSpPr>
          <p:grpSpPr>
            <a:xfrm>
              <a:off x="8927987" y="5635425"/>
              <a:ext cx="814508" cy="387952"/>
              <a:chOff x="1106844" y="2067708"/>
              <a:chExt cx="814508" cy="387952"/>
            </a:xfrm>
            <a:grpFill/>
          </p:grpSpPr>
          <p:sp>
            <p:nvSpPr>
              <p:cNvPr id="4250" name="Rectangle 4249">
                <a:extLst>
                  <a:ext uri="{FF2B5EF4-FFF2-40B4-BE49-F238E27FC236}">
                    <a16:creationId xmlns:a16="http://schemas.microsoft.com/office/drawing/2014/main" id="{D797D81E-7BAA-80E1-C2A3-4AEF22668417}"/>
                  </a:ext>
                </a:extLst>
              </p:cNvPr>
              <p:cNvSpPr/>
              <p:nvPr/>
            </p:nvSpPr>
            <p:spPr>
              <a:xfrm>
                <a:off x="1106844" y="2067708"/>
                <a:ext cx="651140" cy="387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sp>
            <p:nvSpPr>
              <p:cNvPr id="4253" name="Isosceles Triangle 4252">
                <a:extLst>
                  <a:ext uri="{FF2B5EF4-FFF2-40B4-BE49-F238E27FC236}">
                    <a16:creationId xmlns:a16="http://schemas.microsoft.com/office/drawing/2014/main" id="{A9232463-F2BA-B5C2-7E25-4F387E5E921E}"/>
                  </a:ext>
                </a:extLst>
              </p:cNvPr>
              <p:cNvSpPr/>
              <p:nvPr/>
            </p:nvSpPr>
            <p:spPr>
              <a:xfrm rot="5400000">
                <a:off x="1645692" y="2180000"/>
                <a:ext cx="387952" cy="1633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latin typeface="Segoe"/>
                </a:endParaRPr>
              </a:p>
            </p:txBody>
          </p:sp>
        </p:grpSp>
        <p:sp>
          <p:nvSpPr>
            <p:cNvPr id="4242" name="TextBox 4241">
              <a:extLst>
                <a:ext uri="{FF2B5EF4-FFF2-40B4-BE49-F238E27FC236}">
                  <a16:creationId xmlns:a16="http://schemas.microsoft.com/office/drawing/2014/main" id="{21AB05FF-9AFB-78EA-3824-FEF52F76B4F0}"/>
                </a:ext>
              </a:extLst>
            </p:cNvPr>
            <p:cNvSpPr txBox="1"/>
            <p:nvPr/>
          </p:nvSpPr>
          <p:spPr>
            <a:xfrm>
              <a:off x="8957825" y="5660124"/>
              <a:ext cx="659156" cy="338554"/>
            </a:xfrm>
            <a:prstGeom prst="rect">
              <a:avLst/>
            </a:prstGeom>
            <a:noFill/>
          </p:spPr>
          <p:txBody>
            <a:bodyPr wrap="none" rtlCol="0">
              <a:spAutoFit/>
            </a:bodyPr>
            <a:lstStyle>
              <a:defPPr>
                <a:defRPr lang="en-US"/>
              </a:defPPr>
              <a:lvl1pPr>
                <a:defRPr sz="2500">
                  <a:solidFill>
                    <a:schemeClr val="bg1"/>
                  </a:solidFill>
                  <a:latin typeface="Overpass" pitchFamily="2" charset="0"/>
                </a:defRPr>
              </a:lvl1pPr>
            </a:lstStyle>
            <a:p>
              <a:pPr algn="ctr"/>
              <a:r>
                <a:rPr lang="en-IN" sz="1600" b="1" dirty="0">
                  <a:solidFill>
                    <a:schemeClr val="accent1"/>
                  </a:solidFill>
                  <a:latin typeface="Segoe"/>
                </a:rPr>
                <a:t>2022</a:t>
              </a:r>
              <a:endParaRPr lang="en-IN" sz="1600" dirty="0">
                <a:solidFill>
                  <a:schemeClr val="accent1"/>
                </a:solidFill>
                <a:latin typeface="Segoe"/>
              </a:endParaRPr>
            </a:p>
          </p:txBody>
        </p:sp>
      </p:grpSp>
      <p:sp>
        <p:nvSpPr>
          <p:cNvPr id="4257" name="TextBox 4256">
            <a:extLst>
              <a:ext uri="{FF2B5EF4-FFF2-40B4-BE49-F238E27FC236}">
                <a16:creationId xmlns:a16="http://schemas.microsoft.com/office/drawing/2014/main" id="{A0228E23-6AB7-1B95-1DE2-32D1BB87CBAB}"/>
              </a:ext>
            </a:extLst>
          </p:cNvPr>
          <p:cNvSpPr txBox="1"/>
          <p:nvPr/>
        </p:nvSpPr>
        <p:spPr>
          <a:xfrm>
            <a:off x="206391" y="611591"/>
            <a:ext cx="7590539" cy="707886"/>
          </a:xfrm>
          <a:prstGeom prst="rect">
            <a:avLst/>
          </a:prstGeom>
          <a:noFill/>
        </p:spPr>
        <p:txBody>
          <a:bodyPr wrap="square" rtlCol="0">
            <a:spAutoFit/>
          </a:bodyPr>
          <a:lstStyle/>
          <a:p>
            <a:r>
              <a:rPr lang="en-US" sz="4000" dirty="0">
                <a:solidFill>
                  <a:schemeClr val="accent1"/>
                </a:solidFill>
                <a:effectLst/>
                <a:latin typeface="Segoe UI Black" panose="020B0A02040204020203" pitchFamily="34" charset="0"/>
                <a:ea typeface="Segoe UI Black" panose="020B0A02040204020203" pitchFamily="34" charset="0"/>
              </a:rPr>
              <a:t>World Cup Winners So Far</a:t>
            </a:r>
          </a:p>
        </p:txBody>
      </p:sp>
    </p:spTree>
    <p:extLst>
      <p:ext uri="{BB962C8B-B14F-4D97-AF65-F5344CB8AC3E}">
        <p14:creationId xmlns:p14="http://schemas.microsoft.com/office/powerpoint/2010/main" val="6722773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CFEBAC3-8553-BAEB-AA76-08A759191870}"/>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0929D714-AA0C-63C7-B6E0-D7A34D24A30C}"/>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pic>
        <p:nvPicPr>
          <p:cNvPr id="4261" name="Picture Placeholder 224">
            <a:extLst>
              <a:ext uri="{FF2B5EF4-FFF2-40B4-BE49-F238E27FC236}">
                <a16:creationId xmlns:a16="http://schemas.microsoft.com/office/drawing/2014/main" id="{3DDE8533-7962-1FEA-8A7B-1283A001E2BA}"/>
              </a:ext>
            </a:extLst>
          </p:cNvPr>
          <p:cNvPicPr>
            <a:picLocks noChangeAspect="1"/>
          </p:cNvPicPr>
          <p:nvPr/>
        </p:nvPicPr>
        <p:blipFill>
          <a:blip r:embed="rId3">
            <a:extLst>
              <a:ext uri="{28A0092B-C50C-407E-A947-70E740481C1C}">
                <a14:useLocalDpi xmlns:a14="http://schemas.microsoft.com/office/drawing/2010/main" val="0"/>
              </a:ext>
            </a:extLst>
          </a:blip>
          <a:srcRect b="2"/>
          <a:stretch>
            <a:fillRect/>
          </a:stretch>
        </p:blipFill>
        <p:spPr>
          <a:xfrm>
            <a:off x="751584" y="2054668"/>
            <a:ext cx="2395959" cy="1146210"/>
          </a:xfrm>
          <a:custGeom>
            <a:avLst/>
            <a:gdLst>
              <a:gd name="connsiteX0" fmla="*/ 0 w 2395959"/>
              <a:gd name="connsiteY0" fmla="*/ 0 h 1146210"/>
              <a:gd name="connsiteX1" fmla="*/ 2395959 w 2395959"/>
              <a:gd name="connsiteY1" fmla="*/ 0 h 1146210"/>
              <a:gd name="connsiteX2" fmla="*/ 2395959 w 2395959"/>
              <a:gd name="connsiteY2" fmla="*/ 1146210 h 1146210"/>
              <a:gd name="connsiteX3" fmla="*/ 0 w 2395959"/>
              <a:gd name="connsiteY3" fmla="*/ 1146210 h 1146210"/>
            </a:gdLst>
            <a:ahLst/>
            <a:cxnLst>
              <a:cxn ang="0">
                <a:pos x="connsiteX0" y="connsiteY0"/>
              </a:cxn>
              <a:cxn ang="0">
                <a:pos x="connsiteX1" y="connsiteY1"/>
              </a:cxn>
              <a:cxn ang="0">
                <a:pos x="connsiteX2" y="connsiteY2"/>
              </a:cxn>
              <a:cxn ang="0">
                <a:pos x="connsiteX3" y="connsiteY3"/>
              </a:cxn>
            </a:cxnLst>
            <a:rect l="l" t="t" r="r" b="b"/>
            <a:pathLst>
              <a:path w="2395959" h="1146210">
                <a:moveTo>
                  <a:pt x="0" y="0"/>
                </a:moveTo>
                <a:lnTo>
                  <a:pt x="2395959" y="0"/>
                </a:lnTo>
                <a:lnTo>
                  <a:pt x="2395959" y="1146210"/>
                </a:lnTo>
                <a:lnTo>
                  <a:pt x="0" y="1146210"/>
                </a:lnTo>
                <a:close/>
              </a:path>
            </a:pathLst>
          </a:custGeom>
        </p:spPr>
      </p:pic>
      <p:pic>
        <p:nvPicPr>
          <p:cNvPr id="4262" name="Picture Placeholder 242" descr="A picture containing bedclothes&#10;&#10;Description automatically generated">
            <a:extLst>
              <a:ext uri="{FF2B5EF4-FFF2-40B4-BE49-F238E27FC236}">
                <a16:creationId xmlns:a16="http://schemas.microsoft.com/office/drawing/2014/main" id="{281E9CCA-9682-5831-3519-05CAB8F34246}"/>
              </a:ext>
            </a:extLst>
          </p:cNvPr>
          <p:cNvPicPr>
            <a:picLocks noChangeAspect="1"/>
          </p:cNvPicPr>
          <p:nvPr/>
        </p:nvPicPr>
        <p:blipFill>
          <a:blip r:embed="rId4">
            <a:extLst>
              <a:ext uri="{28A0092B-C50C-407E-A947-70E740481C1C}">
                <a14:useLocalDpi xmlns:a14="http://schemas.microsoft.com/office/drawing/2010/main" val="0"/>
              </a:ext>
            </a:extLst>
          </a:blip>
          <a:srcRect b="-27"/>
          <a:stretch>
            <a:fillRect/>
          </a:stretch>
        </p:blipFill>
        <p:spPr>
          <a:xfrm>
            <a:off x="3505085" y="2054668"/>
            <a:ext cx="2395959" cy="1146210"/>
          </a:xfrm>
          <a:custGeom>
            <a:avLst/>
            <a:gdLst>
              <a:gd name="connsiteX0" fmla="*/ 0 w 2395959"/>
              <a:gd name="connsiteY0" fmla="*/ 0 h 1146210"/>
              <a:gd name="connsiteX1" fmla="*/ 2395959 w 2395959"/>
              <a:gd name="connsiteY1" fmla="*/ 0 h 1146210"/>
              <a:gd name="connsiteX2" fmla="*/ 2395959 w 2395959"/>
              <a:gd name="connsiteY2" fmla="*/ 1146210 h 1146210"/>
              <a:gd name="connsiteX3" fmla="*/ 0 w 2395959"/>
              <a:gd name="connsiteY3" fmla="*/ 1146210 h 1146210"/>
            </a:gdLst>
            <a:ahLst/>
            <a:cxnLst>
              <a:cxn ang="0">
                <a:pos x="connsiteX0" y="connsiteY0"/>
              </a:cxn>
              <a:cxn ang="0">
                <a:pos x="connsiteX1" y="connsiteY1"/>
              </a:cxn>
              <a:cxn ang="0">
                <a:pos x="connsiteX2" y="connsiteY2"/>
              </a:cxn>
              <a:cxn ang="0">
                <a:pos x="connsiteX3" y="connsiteY3"/>
              </a:cxn>
            </a:cxnLst>
            <a:rect l="l" t="t" r="r" b="b"/>
            <a:pathLst>
              <a:path w="2395959" h="1146210">
                <a:moveTo>
                  <a:pt x="0" y="0"/>
                </a:moveTo>
                <a:lnTo>
                  <a:pt x="2395959" y="0"/>
                </a:lnTo>
                <a:lnTo>
                  <a:pt x="2395959" y="1146210"/>
                </a:lnTo>
                <a:lnTo>
                  <a:pt x="0" y="1146210"/>
                </a:lnTo>
                <a:close/>
              </a:path>
            </a:pathLst>
          </a:custGeom>
        </p:spPr>
      </p:pic>
      <p:pic>
        <p:nvPicPr>
          <p:cNvPr id="4263" name="Picture Placeholder 244" descr="Aerial view of a stadium&#10;&#10;Description automatically generated with medium confidence">
            <a:extLst>
              <a:ext uri="{FF2B5EF4-FFF2-40B4-BE49-F238E27FC236}">
                <a16:creationId xmlns:a16="http://schemas.microsoft.com/office/drawing/2014/main" id="{4B246825-1D3F-1E0B-3DF4-EF8EFE255F01}"/>
              </a:ext>
            </a:extLst>
          </p:cNvPr>
          <p:cNvPicPr>
            <a:picLocks noChangeAspect="1"/>
          </p:cNvPicPr>
          <p:nvPr/>
        </p:nvPicPr>
        <p:blipFill>
          <a:blip r:embed="rId5">
            <a:extLst>
              <a:ext uri="{28A0092B-C50C-407E-A947-70E740481C1C}">
                <a14:useLocalDpi xmlns:a14="http://schemas.microsoft.com/office/drawing/2010/main" val="0"/>
              </a:ext>
            </a:extLst>
          </a:blip>
          <a:srcRect b="-59"/>
          <a:stretch>
            <a:fillRect/>
          </a:stretch>
        </p:blipFill>
        <p:spPr>
          <a:xfrm>
            <a:off x="6238199" y="2054668"/>
            <a:ext cx="2395959" cy="1146210"/>
          </a:xfrm>
          <a:custGeom>
            <a:avLst/>
            <a:gdLst>
              <a:gd name="connsiteX0" fmla="*/ 0 w 2395959"/>
              <a:gd name="connsiteY0" fmla="*/ 0 h 1146210"/>
              <a:gd name="connsiteX1" fmla="*/ 2395959 w 2395959"/>
              <a:gd name="connsiteY1" fmla="*/ 0 h 1146210"/>
              <a:gd name="connsiteX2" fmla="*/ 2395959 w 2395959"/>
              <a:gd name="connsiteY2" fmla="*/ 1146210 h 1146210"/>
              <a:gd name="connsiteX3" fmla="*/ 0 w 2395959"/>
              <a:gd name="connsiteY3" fmla="*/ 1146210 h 1146210"/>
            </a:gdLst>
            <a:ahLst/>
            <a:cxnLst>
              <a:cxn ang="0">
                <a:pos x="connsiteX0" y="connsiteY0"/>
              </a:cxn>
              <a:cxn ang="0">
                <a:pos x="connsiteX1" y="connsiteY1"/>
              </a:cxn>
              <a:cxn ang="0">
                <a:pos x="connsiteX2" y="connsiteY2"/>
              </a:cxn>
              <a:cxn ang="0">
                <a:pos x="connsiteX3" y="connsiteY3"/>
              </a:cxn>
            </a:cxnLst>
            <a:rect l="l" t="t" r="r" b="b"/>
            <a:pathLst>
              <a:path w="2395959" h="1146210">
                <a:moveTo>
                  <a:pt x="0" y="0"/>
                </a:moveTo>
                <a:lnTo>
                  <a:pt x="2395959" y="0"/>
                </a:lnTo>
                <a:lnTo>
                  <a:pt x="2395959" y="1146210"/>
                </a:lnTo>
                <a:lnTo>
                  <a:pt x="0" y="1146210"/>
                </a:lnTo>
                <a:close/>
              </a:path>
            </a:pathLst>
          </a:custGeom>
        </p:spPr>
      </p:pic>
      <p:pic>
        <p:nvPicPr>
          <p:cNvPr id="4264" name="Picture Placeholder 246">
            <a:extLst>
              <a:ext uri="{FF2B5EF4-FFF2-40B4-BE49-F238E27FC236}">
                <a16:creationId xmlns:a16="http://schemas.microsoft.com/office/drawing/2014/main" id="{048AE458-A2BE-4A63-3A72-7F7912D00D2D}"/>
              </a:ext>
            </a:extLst>
          </p:cNvPr>
          <p:cNvPicPr>
            <a:picLocks noChangeAspect="1"/>
          </p:cNvPicPr>
          <p:nvPr/>
        </p:nvPicPr>
        <p:blipFill>
          <a:blip r:embed="rId6">
            <a:extLst>
              <a:ext uri="{28A0092B-C50C-407E-A947-70E740481C1C}">
                <a14:useLocalDpi xmlns:a14="http://schemas.microsoft.com/office/drawing/2010/main" val="0"/>
              </a:ext>
            </a:extLst>
          </a:blip>
          <a:srcRect r="29"/>
          <a:stretch>
            <a:fillRect/>
          </a:stretch>
        </p:blipFill>
        <p:spPr>
          <a:xfrm>
            <a:off x="8977985" y="2054668"/>
            <a:ext cx="2395959" cy="1146210"/>
          </a:xfrm>
          <a:custGeom>
            <a:avLst/>
            <a:gdLst>
              <a:gd name="connsiteX0" fmla="*/ 0 w 2395959"/>
              <a:gd name="connsiteY0" fmla="*/ 0 h 1146210"/>
              <a:gd name="connsiteX1" fmla="*/ 2395959 w 2395959"/>
              <a:gd name="connsiteY1" fmla="*/ 0 h 1146210"/>
              <a:gd name="connsiteX2" fmla="*/ 2395959 w 2395959"/>
              <a:gd name="connsiteY2" fmla="*/ 1146210 h 1146210"/>
              <a:gd name="connsiteX3" fmla="*/ 0 w 2395959"/>
              <a:gd name="connsiteY3" fmla="*/ 1146210 h 1146210"/>
            </a:gdLst>
            <a:ahLst/>
            <a:cxnLst>
              <a:cxn ang="0">
                <a:pos x="connsiteX0" y="connsiteY0"/>
              </a:cxn>
              <a:cxn ang="0">
                <a:pos x="connsiteX1" y="connsiteY1"/>
              </a:cxn>
              <a:cxn ang="0">
                <a:pos x="connsiteX2" y="connsiteY2"/>
              </a:cxn>
              <a:cxn ang="0">
                <a:pos x="connsiteX3" y="connsiteY3"/>
              </a:cxn>
            </a:cxnLst>
            <a:rect l="l" t="t" r="r" b="b"/>
            <a:pathLst>
              <a:path w="2395959" h="1146210">
                <a:moveTo>
                  <a:pt x="0" y="0"/>
                </a:moveTo>
                <a:lnTo>
                  <a:pt x="2395959" y="0"/>
                </a:lnTo>
                <a:lnTo>
                  <a:pt x="2395959" y="1146210"/>
                </a:lnTo>
                <a:lnTo>
                  <a:pt x="0" y="1146210"/>
                </a:lnTo>
                <a:close/>
              </a:path>
            </a:pathLst>
          </a:custGeom>
        </p:spPr>
      </p:pic>
      <p:pic>
        <p:nvPicPr>
          <p:cNvPr id="4265" name="Picture Placeholder 248" descr="A picture containing text, stadium&#10;&#10;Description automatically generated">
            <a:extLst>
              <a:ext uri="{FF2B5EF4-FFF2-40B4-BE49-F238E27FC236}">
                <a16:creationId xmlns:a16="http://schemas.microsoft.com/office/drawing/2014/main" id="{07F49A4E-35E7-FCD5-4258-4AA422ADD0A4}"/>
              </a:ext>
            </a:extLst>
          </p:cNvPr>
          <p:cNvPicPr>
            <a:picLocks noChangeAspect="1"/>
          </p:cNvPicPr>
          <p:nvPr/>
        </p:nvPicPr>
        <p:blipFill>
          <a:blip r:embed="rId7">
            <a:extLst>
              <a:ext uri="{28A0092B-C50C-407E-A947-70E740481C1C}">
                <a14:useLocalDpi xmlns:a14="http://schemas.microsoft.com/office/drawing/2010/main" val="0"/>
              </a:ext>
            </a:extLst>
          </a:blip>
          <a:srcRect b="23"/>
          <a:stretch>
            <a:fillRect/>
          </a:stretch>
        </p:blipFill>
        <p:spPr>
          <a:xfrm>
            <a:off x="753940" y="4156024"/>
            <a:ext cx="2395959" cy="1146210"/>
          </a:xfrm>
          <a:custGeom>
            <a:avLst/>
            <a:gdLst>
              <a:gd name="connsiteX0" fmla="*/ 0 w 2395959"/>
              <a:gd name="connsiteY0" fmla="*/ 0 h 1146210"/>
              <a:gd name="connsiteX1" fmla="*/ 2395959 w 2395959"/>
              <a:gd name="connsiteY1" fmla="*/ 0 h 1146210"/>
              <a:gd name="connsiteX2" fmla="*/ 2395959 w 2395959"/>
              <a:gd name="connsiteY2" fmla="*/ 1146210 h 1146210"/>
              <a:gd name="connsiteX3" fmla="*/ 0 w 2395959"/>
              <a:gd name="connsiteY3" fmla="*/ 1146210 h 1146210"/>
            </a:gdLst>
            <a:ahLst/>
            <a:cxnLst>
              <a:cxn ang="0">
                <a:pos x="connsiteX0" y="connsiteY0"/>
              </a:cxn>
              <a:cxn ang="0">
                <a:pos x="connsiteX1" y="connsiteY1"/>
              </a:cxn>
              <a:cxn ang="0">
                <a:pos x="connsiteX2" y="connsiteY2"/>
              </a:cxn>
              <a:cxn ang="0">
                <a:pos x="connsiteX3" y="connsiteY3"/>
              </a:cxn>
            </a:cxnLst>
            <a:rect l="l" t="t" r="r" b="b"/>
            <a:pathLst>
              <a:path w="2395959" h="1146210">
                <a:moveTo>
                  <a:pt x="0" y="0"/>
                </a:moveTo>
                <a:lnTo>
                  <a:pt x="2395959" y="0"/>
                </a:lnTo>
                <a:lnTo>
                  <a:pt x="2395959" y="1146210"/>
                </a:lnTo>
                <a:lnTo>
                  <a:pt x="0" y="1146210"/>
                </a:lnTo>
                <a:close/>
              </a:path>
            </a:pathLst>
          </a:custGeom>
        </p:spPr>
      </p:pic>
      <p:pic>
        <p:nvPicPr>
          <p:cNvPr id="4266" name="Picture Placeholder 252" descr="A picture containing stadium, shore&#10;&#10;Description automatically generated">
            <a:extLst>
              <a:ext uri="{FF2B5EF4-FFF2-40B4-BE49-F238E27FC236}">
                <a16:creationId xmlns:a16="http://schemas.microsoft.com/office/drawing/2014/main" id="{65B0A0AD-E88A-4276-7655-7800FEC7486B}"/>
              </a:ext>
            </a:extLst>
          </p:cNvPr>
          <p:cNvPicPr>
            <a:picLocks noChangeAspect="1"/>
          </p:cNvPicPr>
          <p:nvPr/>
        </p:nvPicPr>
        <p:blipFill>
          <a:blip r:embed="rId8">
            <a:extLst>
              <a:ext uri="{28A0092B-C50C-407E-A947-70E740481C1C}">
                <a14:useLocalDpi xmlns:a14="http://schemas.microsoft.com/office/drawing/2010/main" val="0"/>
              </a:ext>
            </a:extLst>
          </a:blip>
          <a:srcRect b="11"/>
          <a:stretch>
            <a:fillRect/>
          </a:stretch>
        </p:blipFill>
        <p:spPr>
          <a:xfrm>
            <a:off x="6238199" y="4156024"/>
            <a:ext cx="2395959" cy="1146210"/>
          </a:xfrm>
          <a:custGeom>
            <a:avLst/>
            <a:gdLst>
              <a:gd name="connsiteX0" fmla="*/ 0 w 2395959"/>
              <a:gd name="connsiteY0" fmla="*/ 0 h 1146210"/>
              <a:gd name="connsiteX1" fmla="*/ 2395959 w 2395959"/>
              <a:gd name="connsiteY1" fmla="*/ 0 h 1146210"/>
              <a:gd name="connsiteX2" fmla="*/ 2395959 w 2395959"/>
              <a:gd name="connsiteY2" fmla="*/ 1146210 h 1146210"/>
              <a:gd name="connsiteX3" fmla="*/ 0 w 2395959"/>
              <a:gd name="connsiteY3" fmla="*/ 1146210 h 1146210"/>
            </a:gdLst>
            <a:ahLst/>
            <a:cxnLst>
              <a:cxn ang="0">
                <a:pos x="connsiteX0" y="connsiteY0"/>
              </a:cxn>
              <a:cxn ang="0">
                <a:pos x="connsiteX1" y="connsiteY1"/>
              </a:cxn>
              <a:cxn ang="0">
                <a:pos x="connsiteX2" y="connsiteY2"/>
              </a:cxn>
              <a:cxn ang="0">
                <a:pos x="connsiteX3" y="connsiteY3"/>
              </a:cxn>
            </a:cxnLst>
            <a:rect l="l" t="t" r="r" b="b"/>
            <a:pathLst>
              <a:path w="2395959" h="1146210">
                <a:moveTo>
                  <a:pt x="0" y="0"/>
                </a:moveTo>
                <a:lnTo>
                  <a:pt x="2395959" y="0"/>
                </a:lnTo>
                <a:lnTo>
                  <a:pt x="2395959" y="1146210"/>
                </a:lnTo>
                <a:lnTo>
                  <a:pt x="0" y="1146210"/>
                </a:lnTo>
                <a:close/>
              </a:path>
            </a:pathLst>
          </a:custGeom>
        </p:spPr>
      </p:pic>
      <p:pic>
        <p:nvPicPr>
          <p:cNvPr id="4267" name="Picture Placeholder 254" descr="A picture containing sky, building, stadium&#10;&#10;Description automatically generated">
            <a:extLst>
              <a:ext uri="{FF2B5EF4-FFF2-40B4-BE49-F238E27FC236}">
                <a16:creationId xmlns:a16="http://schemas.microsoft.com/office/drawing/2014/main" id="{E54F0376-BF8F-1C94-B152-929E5979B946}"/>
              </a:ext>
            </a:extLst>
          </p:cNvPr>
          <p:cNvPicPr>
            <a:picLocks noChangeAspect="1"/>
          </p:cNvPicPr>
          <p:nvPr/>
        </p:nvPicPr>
        <p:blipFill>
          <a:blip r:embed="rId9">
            <a:extLst>
              <a:ext uri="{28A0092B-C50C-407E-A947-70E740481C1C}">
                <a14:useLocalDpi xmlns:a14="http://schemas.microsoft.com/office/drawing/2010/main" val="0"/>
              </a:ext>
            </a:extLst>
          </a:blip>
          <a:srcRect b="-31"/>
          <a:stretch>
            <a:fillRect/>
          </a:stretch>
        </p:blipFill>
        <p:spPr>
          <a:xfrm>
            <a:off x="8977985" y="4156024"/>
            <a:ext cx="2395959" cy="1146210"/>
          </a:xfrm>
          <a:custGeom>
            <a:avLst/>
            <a:gdLst>
              <a:gd name="connsiteX0" fmla="*/ 0 w 2395959"/>
              <a:gd name="connsiteY0" fmla="*/ 0 h 1146210"/>
              <a:gd name="connsiteX1" fmla="*/ 2395959 w 2395959"/>
              <a:gd name="connsiteY1" fmla="*/ 0 h 1146210"/>
              <a:gd name="connsiteX2" fmla="*/ 2395959 w 2395959"/>
              <a:gd name="connsiteY2" fmla="*/ 1146210 h 1146210"/>
              <a:gd name="connsiteX3" fmla="*/ 0 w 2395959"/>
              <a:gd name="connsiteY3" fmla="*/ 1146210 h 1146210"/>
            </a:gdLst>
            <a:ahLst/>
            <a:cxnLst>
              <a:cxn ang="0">
                <a:pos x="connsiteX0" y="connsiteY0"/>
              </a:cxn>
              <a:cxn ang="0">
                <a:pos x="connsiteX1" y="connsiteY1"/>
              </a:cxn>
              <a:cxn ang="0">
                <a:pos x="connsiteX2" y="connsiteY2"/>
              </a:cxn>
              <a:cxn ang="0">
                <a:pos x="connsiteX3" y="connsiteY3"/>
              </a:cxn>
            </a:cxnLst>
            <a:rect l="l" t="t" r="r" b="b"/>
            <a:pathLst>
              <a:path w="2395959" h="1146210">
                <a:moveTo>
                  <a:pt x="0" y="0"/>
                </a:moveTo>
                <a:lnTo>
                  <a:pt x="2395959" y="0"/>
                </a:lnTo>
                <a:lnTo>
                  <a:pt x="2395959" y="1146210"/>
                </a:lnTo>
                <a:lnTo>
                  <a:pt x="0" y="1146210"/>
                </a:lnTo>
                <a:close/>
              </a:path>
            </a:pathLst>
          </a:custGeom>
        </p:spPr>
      </p:pic>
      <p:pic>
        <p:nvPicPr>
          <p:cNvPr id="4268" name="Picture Placeholder 158">
            <a:extLst>
              <a:ext uri="{FF2B5EF4-FFF2-40B4-BE49-F238E27FC236}">
                <a16:creationId xmlns:a16="http://schemas.microsoft.com/office/drawing/2014/main" id="{4039C51F-165D-7EFF-1523-1DE89BE8F779}"/>
              </a:ext>
            </a:extLst>
          </p:cNvPr>
          <p:cNvPicPr>
            <a:picLocks noChangeAspect="1"/>
          </p:cNvPicPr>
          <p:nvPr/>
        </p:nvPicPr>
        <p:blipFill rotWithShape="1">
          <a:blip r:embed="rId10">
            <a:extLst>
              <a:ext uri="{28A0092B-C50C-407E-A947-70E740481C1C}">
                <a14:useLocalDpi xmlns:a14="http://schemas.microsoft.com/office/drawing/2010/main" val="0"/>
              </a:ext>
            </a:extLst>
          </a:blip>
          <a:srcRect b="60"/>
          <a:stretch/>
        </p:blipFill>
        <p:spPr>
          <a:xfrm>
            <a:off x="3505085" y="4156024"/>
            <a:ext cx="2395959" cy="1146210"/>
          </a:xfrm>
          <a:custGeom>
            <a:avLst/>
            <a:gdLst>
              <a:gd name="connsiteX0" fmla="*/ 0 w 2395959"/>
              <a:gd name="connsiteY0" fmla="*/ 0 h 1146210"/>
              <a:gd name="connsiteX1" fmla="*/ 2395959 w 2395959"/>
              <a:gd name="connsiteY1" fmla="*/ 0 h 1146210"/>
              <a:gd name="connsiteX2" fmla="*/ 2395959 w 2395959"/>
              <a:gd name="connsiteY2" fmla="*/ 1146210 h 1146210"/>
              <a:gd name="connsiteX3" fmla="*/ 0 w 2395959"/>
              <a:gd name="connsiteY3" fmla="*/ 1146210 h 1146210"/>
            </a:gdLst>
            <a:ahLst/>
            <a:cxnLst>
              <a:cxn ang="0">
                <a:pos x="connsiteX0" y="connsiteY0"/>
              </a:cxn>
              <a:cxn ang="0">
                <a:pos x="connsiteX1" y="connsiteY1"/>
              </a:cxn>
              <a:cxn ang="0">
                <a:pos x="connsiteX2" y="connsiteY2"/>
              </a:cxn>
              <a:cxn ang="0">
                <a:pos x="connsiteX3" y="connsiteY3"/>
              </a:cxn>
            </a:cxnLst>
            <a:rect l="l" t="t" r="r" b="b"/>
            <a:pathLst>
              <a:path w="2395959" h="1146210">
                <a:moveTo>
                  <a:pt x="0" y="0"/>
                </a:moveTo>
                <a:lnTo>
                  <a:pt x="2395959" y="0"/>
                </a:lnTo>
                <a:lnTo>
                  <a:pt x="2395959" y="1146210"/>
                </a:lnTo>
                <a:lnTo>
                  <a:pt x="0" y="1146210"/>
                </a:lnTo>
                <a:close/>
              </a:path>
            </a:pathLst>
          </a:custGeom>
        </p:spPr>
      </p:pic>
      <p:sp>
        <p:nvSpPr>
          <p:cNvPr id="4269" name="TextBox 4268">
            <a:extLst>
              <a:ext uri="{FF2B5EF4-FFF2-40B4-BE49-F238E27FC236}">
                <a16:creationId xmlns:a16="http://schemas.microsoft.com/office/drawing/2014/main" id="{BE252D11-43FE-D7F4-8230-CD0BCC21D719}"/>
              </a:ext>
            </a:extLst>
          </p:cNvPr>
          <p:cNvSpPr txBox="1"/>
          <p:nvPr/>
        </p:nvSpPr>
        <p:spPr>
          <a:xfrm>
            <a:off x="1055088" y="3307834"/>
            <a:ext cx="1788951" cy="369332"/>
          </a:xfrm>
          <a:prstGeom prst="rect">
            <a:avLst/>
          </a:prstGeom>
          <a:noFill/>
        </p:spPr>
        <p:txBody>
          <a:bodyPr wrap="none" rtlCol="0">
            <a:spAutoFit/>
          </a:bodyPr>
          <a:lstStyle/>
          <a:p>
            <a:pPr algn="ctr"/>
            <a:r>
              <a:rPr lang="en-US" sz="1800" dirty="0">
                <a:solidFill>
                  <a:schemeClr val="bg1"/>
                </a:solidFill>
                <a:effectLst/>
                <a:latin typeface="Segoe"/>
                <a:ea typeface="Arial" panose="020B0604020202020204" pitchFamily="34" charset="0"/>
              </a:rPr>
              <a:t>Al Bayt Stadium</a:t>
            </a:r>
          </a:p>
        </p:txBody>
      </p:sp>
      <p:sp>
        <p:nvSpPr>
          <p:cNvPr id="4270" name="TextBox 4269">
            <a:extLst>
              <a:ext uri="{FF2B5EF4-FFF2-40B4-BE49-F238E27FC236}">
                <a16:creationId xmlns:a16="http://schemas.microsoft.com/office/drawing/2014/main" id="{0F48451E-01F0-083C-983D-B07CB81AE30B}"/>
              </a:ext>
            </a:extLst>
          </p:cNvPr>
          <p:cNvSpPr txBox="1"/>
          <p:nvPr/>
        </p:nvSpPr>
        <p:spPr>
          <a:xfrm>
            <a:off x="3808588" y="3307834"/>
            <a:ext cx="1788951" cy="369332"/>
          </a:xfrm>
          <a:prstGeom prst="rect">
            <a:avLst/>
          </a:prstGeom>
          <a:noFill/>
        </p:spPr>
        <p:txBody>
          <a:bodyPr wrap="none" rtlCol="0">
            <a:spAutoFit/>
          </a:bodyPr>
          <a:lstStyle/>
          <a:p>
            <a:pPr algn="ctr"/>
            <a:r>
              <a:rPr lang="en-US" sz="1800" dirty="0">
                <a:solidFill>
                  <a:schemeClr val="bg1"/>
                </a:solidFill>
                <a:effectLst/>
                <a:latin typeface="Segoe"/>
                <a:ea typeface="Arial" panose="020B0604020202020204" pitchFamily="34" charset="0"/>
              </a:rPr>
              <a:t>Al Bayt Stadium</a:t>
            </a:r>
          </a:p>
        </p:txBody>
      </p:sp>
      <p:sp>
        <p:nvSpPr>
          <p:cNvPr id="4271" name="TextBox 4270">
            <a:extLst>
              <a:ext uri="{FF2B5EF4-FFF2-40B4-BE49-F238E27FC236}">
                <a16:creationId xmlns:a16="http://schemas.microsoft.com/office/drawing/2014/main" id="{061E2B40-C3CE-A128-2D8A-58C3B49FFEBA}"/>
              </a:ext>
            </a:extLst>
          </p:cNvPr>
          <p:cNvSpPr txBox="1"/>
          <p:nvPr/>
        </p:nvSpPr>
        <p:spPr>
          <a:xfrm>
            <a:off x="6541702" y="3307834"/>
            <a:ext cx="1788951" cy="369332"/>
          </a:xfrm>
          <a:prstGeom prst="rect">
            <a:avLst/>
          </a:prstGeom>
          <a:noFill/>
        </p:spPr>
        <p:txBody>
          <a:bodyPr wrap="none" rtlCol="0">
            <a:spAutoFit/>
          </a:bodyPr>
          <a:lstStyle/>
          <a:p>
            <a:pPr algn="ctr"/>
            <a:r>
              <a:rPr lang="en-US" sz="1800" dirty="0">
                <a:solidFill>
                  <a:schemeClr val="bg1"/>
                </a:solidFill>
                <a:effectLst/>
                <a:latin typeface="Segoe"/>
                <a:ea typeface="Arial" panose="020B0604020202020204" pitchFamily="34" charset="0"/>
              </a:rPr>
              <a:t>Al Bayt Stadium</a:t>
            </a:r>
          </a:p>
        </p:txBody>
      </p:sp>
      <p:sp>
        <p:nvSpPr>
          <p:cNvPr id="4272" name="TextBox 4271">
            <a:extLst>
              <a:ext uri="{FF2B5EF4-FFF2-40B4-BE49-F238E27FC236}">
                <a16:creationId xmlns:a16="http://schemas.microsoft.com/office/drawing/2014/main" id="{8BBC9951-B9AE-4B3C-86D4-656382DD2B24}"/>
              </a:ext>
            </a:extLst>
          </p:cNvPr>
          <p:cNvSpPr txBox="1"/>
          <p:nvPr/>
        </p:nvSpPr>
        <p:spPr>
          <a:xfrm>
            <a:off x="9274816" y="3307834"/>
            <a:ext cx="1788951" cy="369332"/>
          </a:xfrm>
          <a:prstGeom prst="rect">
            <a:avLst/>
          </a:prstGeom>
          <a:noFill/>
        </p:spPr>
        <p:txBody>
          <a:bodyPr wrap="none" rtlCol="0">
            <a:spAutoFit/>
          </a:bodyPr>
          <a:lstStyle/>
          <a:p>
            <a:pPr algn="ctr"/>
            <a:r>
              <a:rPr lang="en-US" sz="1800" dirty="0">
                <a:solidFill>
                  <a:schemeClr val="bg1"/>
                </a:solidFill>
                <a:effectLst/>
                <a:latin typeface="Segoe"/>
                <a:ea typeface="Arial" panose="020B0604020202020204" pitchFamily="34" charset="0"/>
              </a:rPr>
              <a:t>Al Bayt Stadium</a:t>
            </a:r>
          </a:p>
        </p:txBody>
      </p:sp>
      <p:sp>
        <p:nvSpPr>
          <p:cNvPr id="4273" name="TextBox 4272">
            <a:extLst>
              <a:ext uri="{FF2B5EF4-FFF2-40B4-BE49-F238E27FC236}">
                <a16:creationId xmlns:a16="http://schemas.microsoft.com/office/drawing/2014/main" id="{643AB1A7-E34A-5D4F-E925-6D4FE0E605EB}"/>
              </a:ext>
            </a:extLst>
          </p:cNvPr>
          <p:cNvSpPr txBox="1"/>
          <p:nvPr/>
        </p:nvSpPr>
        <p:spPr>
          <a:xfrm>
            <a:off x="1055088" y="5416008"/>
            <a:ext cx="1788951" cy="369332"/>
          </a:xfrm>
          <a:prstGeom prst="rect">
            <a:avLst/>
          </a:prstGeom>
          <a:noFill/>
        </p:spPr>
        <p:txBody>
          <a:bodyPr wrap="none" rtlCol="0">
            <a:spAutoFit/>
          </a:bodyPr>
          <a:lstStyle/>
          <a:p>
            <a:pPr algn="ctr"/>
            <a:r>
              <a:rPr lang="en-US" sz="1800" dirty="0">
                <a:solidFill>
                  <a:schemeClr val="bg1"/>
                </a:solidFill>
                <a:effectLst/>
                <a:latin typeface="Segoe"/>
                <a:ea typeface="Arial" panose="020B0604020202020204" pitchFamily="34" charset="0"/>
              </a:rPr>
              <a:t>Al Bayt Stadium</a:t>
            </a:r>
          </a:p>
        </p:txBody>
      </p:sp>
      <p:sp>
        <p:nvSpPr>
          <p:cNvPr id="4274" name="TextBox 4273">
            <a:extLst>
              <a:ext uri="{FF2B5EF4-FFF2-40B4-BE49-F238E27FC236}">
                <a16:creationId xmlns:a16="http://schemas.microsoft.com/office/drawing/2014/main" id="{15E524F6-AF2C-3856-3ADB-4F2C13B8C81F}"/>
              </a:ext>
            </a:extLst>
          </p:cNvPr>
          <p:cNvSpPr txBox="1"/>
          <p:nvPr/>
        </p:nvSpPr>
        <p:spPr>
          <a:xfrm>
            <a:off x="3808588" y="5416008"/>
            <a:ext cx="1788951" cy="369332"/>
          </a:xfrm>
          <a:prstGeom prst="rect">
            <a:avLst/>
          </a:prstGeom>
          <a:noFill/>
        </p:spPr>
        <p:txBody>
          <a:bodyPr wrap="none" rtlCol="0">
            <a:spAutoFit/>
          </a:bodyPr>
          <a:lstStyle/>
          <a:p>
            <a:pPr algn="ctr"/>
            <a:r>
              <a:rPr lang="en-US" sz="1800" dirty="0">
                <a:solidFill>
                  <a:schemeClr val="bg1"/>
                </a:solidFill>
                <a:effectLst/>
                <a:latin typeface="Segoe"/>
                <a:ea typeface="Arial" panose="020B0604020202020204" pitchFamily="34" charset="0"/>
              </a:rPr>
              <a:t>Al Bayt Stadium</a:t>
            </a:r>
          </a:p>
        </p:txBody>
      </p:sp>
      <p:sp>
        <p:nvSpPr>
          <p:cNvPr id="4275" name="TextBox 4274">
            <a:extLst>
              <a:ext uri="{FF2B5EF4-FFF2-40B4-BE49-F238E27FC236}">
                <a16:creationId xmlns:a16="http://schemas.microsoft.com/office/drawing/2014/main" id="{C53C0010-72ED-F703-9405-AF82734C5935}"/>
              </a:ext>
            </a:extLst>
          </p:cNvPr>
          <p:cNvSpPr txBox="1"/>
          <p:nvPr/>
        </p:nvSpPr>
        <p:spPr>
          <a:xfrm>
            <a:off x="6541702" y="5416008"/>
            <a:ext cx="1788951" cy="369332"/>
          </a:xfrm>
          <a:prstGeom prst="rect">
            <a:avLst/>
          </a:prstGeom>
          <a:noFill/>
        </p:spPr>
        <p:txBody>
          <a:bodyPr wrap="none" rtlCol="0">
            <a:spAutoFit/>
          </a:bodyPr>
          <a:lstStyle/>
          <a:p>
            <a:pPr algn="ctr"/>
            <a:r>
              <a:rPr lang="en-US" sz="1800" dirty="0">
                <a:solidFill>
                  <a:schemeClr val="bg1"/>
                </a:solidFill>
                <a:effectLst/>
                <a:latin typeface="Segoe"/>
                <a:ea typeface="Arial" panose="020B0604020202020204" pitchFamily="34" charset="0"/>
              </a:rPr>
              <a:t>Al Bayt Stadium</a:t>
            </a:r>
          </a:p>
        </p:txBody>
      </p:sp>
      <p:sp>
        <p:nvSpPr>
          <p:cNvPr id="4276" name="TextBox 4275">
            <a:extLst>
              <a:ext uri="{FF2B5EF4-FFF2-40B4-BE49-F238E27FC236}">
                <a16:creationId xmlns:a16="http://schemas.microsoft.com/office/drawing/2014/main" id="{C56D4797-B583-3BD9-E817-69560AC92599}"/>
              </a:ext>
            </a:extLst>
          </p:cNvPr>
          <p:cNvSpPr txBox="1"/>
          <p:nvPr/>
        </p:nvSpPr>
        <p:spPr>
          <a:xfrm>
            <a:off x="9274816" y="5416008"/>
            <a:ext cx="1788951" cy="369332"/>
          </a:xfrm>
          <a:prstGeom prst="rect">
            <a:avLst/>
          </a:prstGeom>
          <a:noFill/>
        </p:spPr>
        <p:txBody>
          <a:bodyPr wrap="none" rtlCol="0">
            <a:spAutoFit/>
          </a:bodyPr>
          <a:lstStyle/>
          <a:p>
            <a:pPr algn="ctr"/>
            <a:r>
              <a:rPr lang="en-US" sz="1800" dirty="0">
                <a:solidFill>
                  <a:schemeClr val="bg1"/>
                </a:solidFill>
                <a:effectLst/>
                <a:latin typeface="Segoe"/>
                <a:ea typeface="Arial" panose="020B0604020202020204" pitchFamily="34" charset="0"/>
              </a:rPr>
              <a:t>Al Bayt Stadium</a:t>
            </a:r>
          </a:p>
        </p:txBody>
      </p:sp>
      <p:sp>
        <p:nvSpPr>
          <p:cNvPr id="5" name="TextBox 4">
            <a:extLst>
              <a:ext uri="{FF2B5EF4-FFF2-40B4-BE49-F238E27FC236}">
                <a16:creationId xmlns:a16="http://schemas.microsoft.com/office/drawing/2014/main" id="{BC9C57AD-F2BD-01C4-E75B-EE651675DA66}"/>
              </a:ext>
            </a:extLst>
          </p:cNvPr>
          <p:cNvSpPr txBox="1"/>
          <p:nvPr/>
        </p:nvSpPr>
        <p:spPr>
          <a:xfrm>
            <a:off x="206391" y="611591"/>
            <a:ext cx="7590539" cy="707886"/>
          </a:xfrm>
          <a:prstGeom prst="rect">
            <a:avLst/>
          </a:prstGeom>
          <a:noFill/>
        </p:spPr>
        <p:txBody>
          <a:bodyPr wrap="square" rtlCol="0">
            <a:spAutoFit/>
          </a:bodyPr>
          <a:lstStyle/>
          <a:p>
            <a:r>
              <a:rPr lang="en-US" sz="4000" dirty="0">
                <a:solidFill>
                  <a:schemeClr val="accent1"/>
                </a:solidFill>
                <a:effectLst/>
                <a:latin typeface="Segoe UI Black" panose="020B0A02040204020203" pitchFamily="34" charset="0"/>
                <a:ea typeface="Segoe UI Black" panose="020B0A02040204020203" pitchFamily="34" charset="0"/>
              </a:rPr>
              <a:t>Playing Stadiums</a:t>
            </a:r>
          </a:p>
        </p:txBody>
      </p:sp>
    </p:spTree>
    <p:extLst>
      <p:ext uri="{BB962C8B-B14F-4D97-AF65-F5344CB8AC3E}">
        <p14:creationId xmlns:p14="http://schemas.microsoft.com/office/powerpoint/2010/main" val="265438698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15" name="Freeform: Shape 4314">
            <a:extLst>
              <a:ext uri="{FF2B5EF4-FFF2-40B4-BE49-F238E27FC236}">
                <a16:creationId xmlns:a16="http://schemas.microsoft.com/office/drawing/2014/main" id="{54CCE676-D063-23A8-ABD9-C3946E564B4A}"/>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16" name="Freeform: Shape 4315">
            <a:extLst>
              <a:ext uri="{FF2B5EF4-FFF2-40B4-BE49-F238E27FC236}">
                <a16:creationId xmlns:a16="http://schemas.microsoft.com/office/drawing/2014/main" id="{5BEDB105-4F42-210D-E452-0A8876F1851D}"/>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9C57AD-F2BD-01C4-E75B-EE651675DA66}"/>
              </a:ext>
            </a:extLst>
          </p:cNvPr>
          <p:cNvSpPr txBox="1"/>
          <p:nvPr/>
        </p:nvSpPr>
        <p:spPr>
          <a:xfrm>
            <a:off x="206391" y="611591"/>
            <a:ext cx="7590539" cy="707886"/>
          </a:xfrm>
          <a:prstGeom prst="rect">
            <a:avLst/>
          </a:prstGeom>
          <a:noFill/>
        </p:spPr>
        <p:txBody>
          <a:bodyPr wrap="square" rtlCol="0">
            <a:spAutoFit/>
          </a:bodyPr>
          <a:lstStyle/>
          <a:p>
            <a:r>
              <a:rPr lang="en-US" sz="4000" dirty="0">
                <a:solidFill>
                  <a:schemeClr val="accent1"/>
                </a:solidFill>
                <a:effectLst/>
                <a:latin typeface="Segoe UI Black" panose="020B0A02040204020203" pitchFamily="34" charset="0"/>
                <a:ea typeface="Segoe UI Black" panose="020B0A02040204020203" pitchFamily="34" charset="0"/>
              </a:rPr>
              <a:t>Stadium In Qatar</a:t>
            </a:r>
          </a:p>
        </p:txBody>
      </p:sp>
      <p:grpSp>
        <p:nvGrpSpPr>
          <p:cNvPr id="17" name="Group 16">
            <a:extLst>
              <a:ext uri="{FF2B5EF4-FFF2-40B4-BE49-F238E27FC236}">
                <a16:creationId xmlns:a16="http://schemas.microsoft.com/office/drawing/2014/main" id="{DC9F6A90-00CA-8FC0-5601-238F81C48731}"/>
              </a:ext>
            </a:extLst>
          </p:cNvPr>
          <p:cNvGrpSpPr/>
          <p:nvPr/>
        </p:nvGrpSpPr>
        <p:grpSpPr>
          <a:xfrm>
            <a:off x="5649810" y="2659909"/>
            <a:ext cx="5208809" cy="2599577"/>
            <a:chOff x="5649810" y="2659909"/>
            <a:chExt cx="5208809" cy="2599577"/>
          </a:xfrm>
        </p:grpSpPr>
        <p:grpSp>
          <p:nvGrpSpPr>
            <p:cNvPr id="18" name="Group 17">
              <a:extLst>
                <a:ext uri="{FF2B5EF4-FFF2-40B4-BE49-F238E27FC236}">
                  <a16:creationId xmlns:a16="http://schemas.microsoft.com/office/drawing/2014/main" id="{8EAB2099-A634-26CA-6C5E-4E13B164E713}"/>
                </a:ext>
              </a:extLst>
            </p:cNvPr>
            <p:cNvGrpSpPr/>
            <p:nvPr/>
          </p:nvGrpSpPr>
          <p:grpSpPr>
            <a:xfrm rot="3100641">
              <a:off x="7040177" y="1441044"/>
              <a:ext cx="2473874" cy="5163010"/>
              <a:chOff x="5104421" y="2095040"/>
              <a:chExt cx="1766710" cy="3687149"/>
            </a:xfrm>
            <a:solidFill>
              <a:srgbClr val="350012"/>
            </a:solidFill>
          </p:grpSpPr>
          <p:sp>
            <p:nvSpPr>
              <p:cNvPr id="27" name="Freeform: Shape 26">
                <a:extLst>
                  <a:ext uri="{FF2B5EF4-FFF2-40B4-BE49-F238E27FC236}">
                    <a16:creationId xmlns:a16="http://schemas.microsoft.com/office/drawing/2014/main" id="{B40AED46-518E-E31D-F3DB-79552D4E82D2}"/>
                  </a:ext>
                </a:extLst>
              </p:cNvPr>
              <p:cNvSpPr/>
              <p:nvPr/>
            </p:nvSpPr>
            <p:spPr>
              <a:xfrm>
                <a:off x="6375452" y="3633627"/>
                <a:ext cx="495679" cy="668267"/>
              </a:xfrm>
              <a:custGeom>
                <a:avLst/>
                <a:gdLst>
                  <a:gd name="connsiteX0" fmla="*/ 143290 w 495679"/>
                  <a:gd name="connsiteY0" fmla="*/ 637130 h 668267"/>
                  <a:gd name="connsiteX1" fmla="*/ 66023 w 495679"/>
                  <a:gd name="connsiteY1" fmla="*/ 668267 h 668267"/>
                  <a:gd name="connsiteX2" fmla="*/ 66023 w 495679"/>
                  <a:gd name="connsiteY2" fmla="*/ 668267 h 668267"/>
                  <a:gd name="connsiteX3" fmla="*/ 0 w 495679"/>
                  <a:gd name="connsiteY3" fmla="*/ 561584 h 668267"/>
                  <a:gd name="connsiteX4" fmla="*/ 70714 w 495679"/>
                  <a:gd name="connsiteY4" fmla="*/ 517247 h 668267"/>
                  <a:gd name="connsiteX5" fmla="*/ 143290 w 495679"/>
                  <a:gd name="connsiteY5" fmla="*/ 637130 h 668267"/>
                  <a:gd name="connsiteX6" fmla="*/ 405920 w 495679"/>
                  <a:gd name="connsiteY6" fmla="*/ 503363 h 668267"/>
                  <a:gd name="connsiteX7" fmla="*/ 405920 w 495679"/>
                  <a:gd name="connsiteY7" fmla="*/ 503363 h 668267"/>
                  <a:gd name="connsiteX8" fmla="*/ 178858 w 495679"/>
                  <a:gd name="connsiteY8" fmla="*/ 496103 h 668267"/>
                  <a:gd name="connsiteX9" fmla="*/ 170443 w 495679"/>
                  <a:gd name="connsiteY9" fmla="*/ 504730 h 668267"/>
                  <a:gd name="connsiteX10" fmla="*/ 144279 w 495679"/>
                  <a:gd name="connsiteY10" fmla="*/ 465508 h 668267"/>
                  <a:gd name="connsiteX11" fmla="*/ 155947 w 495679"/>
                  <a:gd name="connsiteY11" fmla="*/ 458884 h 668267"/>
                  <a:gd name="connsiteX12" fmla="*/ 178882 w 495679"/>
                  <a:gd name="connsiteY12" fmla="*/ 496103 h 668267"/>
                  <a:gd name="connsiteX13" fmla="*/ 490163 w 495679"/>
                  <a:gd name="connsiteY13" fmla="*/ 364623 h 668267"/>
                  <a:gd name="connsiteX14" fmla="*/ 495679 w 495679"/>
                  <a:gd name="connsiteY14" fmla="*/ 369384 h 668267"/>
                  <a:gd name="connsiteX15" fmla="*/ 495679 w 495679"/>
                  <a:gd name="connsiteY15" fmla="*/ 375324 h 668267"/>
                  <a:gd name="connsiteX16" fmla="*/ 492356 w 495679"/>
                  <a:gd name="connsiteY16" fmla="*/ 378294 h 668267"/>
                  <a:gd name="connsiteX17" fmla="*/ 489032 w 495679"/>
                  <a:gd name="connsiteY17" fmla="*/ 378294 h 668267"/>
                  <a:gd name="connsiteX18" fmla="*/ 494006 w 495679"/>
                  <a:gd name="connsiteY18" fmla="*/ 374146 h 668267"/>
                  <a:gd name="connsiteX19" fmla="*/ 491248 w 495679"/>
                  <a:gd name="connsiteY19" fmla="*/ 368748 h 668267"/>
                  <a:gd name="connsiteX20" fmla="*/ 480900 w 495679"/>
                  <a:gd name="connsiteY20" fmla="*/ 368206 h 668267"/>
                  <a:gd name="connsiteX21" fmla="*/ 490163 w 495679"/>
                  <a:gd name="connsiteY21" fmla="*/ 364623 h 668267"/>
                  <a:gd name="connsiteX22" fmla="*/ 364953 w 495679"/>
                  <a:gd name="connsiteY22" fmla="*/ 255041 h 668267"/>
                  <a:gd name="connsiteX23" fmla="*/ 372614 w 495679"/>
                  <a:gd name="connsiteY23" fmla="*/ 258623 h 668267"/>
                  <a:gd name="connsiteX24" fmla="*/ 372072 w 495679"/>
                  <a:gd name="connsiteY24" fmla="*/ 282454 h 668267"/>
                  <a:gd name="connsiteX25" fmla="*/ 356185 w 495679"/>
                  <a:gd name="connsiteY25" fmla="*/ 272955 h 668267"/>
                  <a:gd name="connsiteX26" fmla="*/ 340863 w 495679"/>
                  <a:gd name="connsiteY26" fmla="*/ 269395 h 668267"/>
                  <a:gd name="connsiteX27" fmla="*/ 346379 w 495679"/>
                  <a:gd name="connsiteY27" fmla="*/ 258694 h 668267"/>
                  <a:gd name="connsiteX28" fmla="*/ 355642 w 495679"/>
                  <a:gd name="connsiteY28" fmla="*/ 262843 h 668267"/>
                  <a:gd name="connsiteX29" fmla="*/ 364953 w 495679"/>
                  <a:gd name="connsiteY29" fmla="*/ 255041 h 668267"/>
                  <a:gd name="connsiteX30" fmla="*/ 327168 w 495679"/>
                  <a:gd name="connsiteY30" fmla="*/ 119200 h 668267"/>
                  <a:gd name="connsiteX31" fmla="*/ 328276 w 495679"/>
                  <a:gd name="connsiteY31" fmla="*/ 123961 h 668267"/>
                  <a:gd name="connsiteX32" fmla="*/ 348571 w 495679"/>
                  <a:gd name="connsiteY32" fmla="*/ 132305 h 668267"/>
                  <a:gd name="connsiteX33" fmla="*/ 352932 w 495679"/>
                  <a:gd name="connsiteY33" fmla="*/ 137067 h 668267"/>
                  <a:gd name="connsiteX34" fmla="*/ 354040 w 495679"/>
                  <a:gd name="connsiteY34" fmla="*/ 145976 h 668267"/>
                  <a:gd name="connsiteX35" fmla="*/ 342018 w 495679"/>
                  <a:gd name="connsiteY35" fmla="*/ 145976 h 668267"/>
                  <a:gd name="connsiteX36" fmla="*/ 335466 w 495679"/>
                  <a:gd name="connsiteY36" fmla="*/ 151940 h 668267"/>
                  <a:gd name="connsiteX37" fmla="*/ 334923 w 495679"/>
                  <a:gd name="connsiteY37" fmla="*/ 140036 h 668267"/>
                  <a:gd name="connsiteX38" fmla="*/ 328300 w 495679"/>
                  <a:gd name="connsiteY38" fmla="*/ 136454 h 668267"/>
                  <a:gd name="connsiteX39" fmla="*/ 327192 w 495679"/>
                  <a:gd name="connsiteY39" fmla="*/ 128722 h 668267"/>
                  <a:gd name="connsiteX40" fmla="*/ 322831 w 495679"/>
                  <a:gd name="connsiteY40" fmla="*/ 125140 h 668267"/>
                  <a:gd name="connsiteX41" fmla="*/ 327192 w 495679"/>
                  <a:gd name="connsiteY41" fmla="*/ 119200 h 668267"/>
                  <a:gd name="connsiteX42" fmla="*/ 405896 w 495679"/>
                  <a:gd name="connsiteY42" fmla="*/ 503363 h 668267"/>
                  <a:gd name="connsiteX43" fmla="*/ 343056 w 495679"/>
                  <a:gd name="connsiteY43" fmla="*/ 508761 h 668267"/>
                  <a:gd name="connsiteX44" fmla="*/ 289054 w 495679"/>
                  <a:gd name="connsiteY44" fmla="*/ 526015 h 668267"/>
                  <a:gd name="connsiteX45" fmla="*/ 289054 w 495679"/>
                  <a:gd name="connsiteY45" fmla="*/ 526015 h 668267"/>
                  <a:gd name="connsiteX46" fmla="*/ 287121 w 495679"/>
                  <a:gd name="connsiteY46" fmla="*/ 516752 h 668267"/>
                  <a:gd name="connsiteX47" fmla="*/ 274840 w 495679"/>
                  <a:gd name="connsiteY47" fmla="*/ 514394 h 668267"/>
                  <a:gd name="connsiteX48" fmla="*/ 243349 w 495679"/>
                  <a:gd name="connsiteY48" fmla="*/ 497824 h 668267"/>
                  <a:gd name="connsiteX49" fmla="*/ 194109 w 495679"/>
                  <a:gd name="connsiteY49" fmla="*/ 462750 h 668267"/>
                  <a:gd name="connsiteX50" fmla="*/ 174215 w 495679"/>
                  <a:gd name="connsiteY50" fmla="*/ 451978 h 668267"/>
                  <a:gd name="connsiteX51" fmla="*/ 198257 w 495679"/>
                  <a:gd name="connsiteY51" fmla="*/ 433475 h 668267"/>
                  <a:gd name="connsiteX52" fmla="*/ 156065 w 495679"/>
                  <a:gd name="connsiteY52" fmla="*/ 378931 h 668267"/>
                  <a:gd name="connsiteX53" fmla="*/ 143784 w 495679"/>
                  <a:gd name="connsiteY53" fmla="*/ 315783 h 668267"/>
                  <a:gd name="connsiteX54" fmla="*/ 133366 w 495679"/>
                  <a:gd name="connsiteY54" fmla="*/ 286602 h 668267"/>
                  <a:gd name="connsiteX55" fmla="*/ 106919 w 495679"/>
                  <a:gd name="connsiteY55" fmla="*/ 233567 h 668267"/>
                  <a:gd name="connsiteX56" fmla="*/ 106919 w 495679"/>
                  <a:gd name="connsiteY56" fmla="*/ 233567 h 668267"/>
                  <a:gd name="connsiteX57" fmla="*/ 103878 w 495679"/>
                  <a:gd name="connsiteY57" fmla="*/ 221216 h 668267"/>
                  <a:gd name="connsiteX58" fmla="*/ 103878 w 495679"/>
                  <a:gd name="connsiteY58" fmla="*/ 221216 h 668267"/>
                  <a:gd name="connsiteX59" fmla="*/ 197173 w 495679"/>
                  <a:gd name="connsiteY59" fmla="*/ 160803 h 668267"/>
                  <a:gd name="connsiteX60" fmla="*/ 183290 w 495679"/>
                  <a:gd name="connsiteY60" fmla="*/ 123207 h 668267"/>
                  <a:gd name="connsiteX61" fmla="*/ 157456 w 495679"/>
                  <a:gd name="connsiteY61" fmla="*/ 0 h 668267"/>
                  <a:gd name="connsiteX62" fmla="*/ 229560 w 495679"/>
                  <a:gd name="connsiteY62" fmla="*/ 0 h 668267"/>
                  <a:gd name="connsiteX63" fmla="*/ 232813 w 495679"/>
                  <a:gd name="connsiteY63" fmla="*/ 17773 h 668267"/>
                  <a:gd name="connsiteX64" fmla="*/ 269490 w 495679"/>
                  <a:gd name="connsiteY64" fmla="*/ 45775 h 668267"/>
                  <a:gd name="connsiteX65" fmla="*/ 275500 w 495679"/>
                  <a:gd name="connsiteY65" fmla="*/ 47567 h 668267"/>
                  <a:gd name="connsiteX66" fmla="*/ 279295 w 495679"/>
                  <a:gd name="connsiteY66" fmla="*/ 44007 h 668267"/>
                  <a:gd name="connsiteX67" fmla="*/ 285848 w 495679"/>
                  <a:gd name="connsiteY67" fmla="*/ 45846 h 668267"/>
                  <a:gd name="connsiteX68" fmla="*/ 294074 w 495679"/>
                  <a:gd name="connsiteY68" fmla="*/ 40495 h 668267"/>
                  <a:gd name="connsiteX69" fmla="*/ 292424 w 495679"/>
                  <a:gd name="connsiteY69" fmla="*/ 47637 h 668267"/>
                  <a:gd name="connsiteX70" fmla="*/ 287522 w 495679"/>
                  <a:gd name="connsiteY70" fmla="*/ 48227 h 668267"/>
                  <a:gd name="connsiteX71" fmla="*/ 290280 w 495679"/>
                  <a:gd name="connsiteY71" fmla="*/ 56029 h 668267"/>
                  <a:gd name="connsiteX72" fmla="*/ 286414 w 495679"/>
                  <a:gd name="connsiteY72" fmla="*/ 53601 h 668267"/>
                  <a:gd name="connsiteX73" fmla="*/ 281511 w 495679"/>
                  <a:gd name="connsiteY73" fmla="*/ 55392 h 668267"/>
                  <a:gd name="connsiteX74" fmla="*/ 250845 w 495679"/>
                  <a:gd name="connsiteY74" fmla="*/ 32128 h 668267"/>
                  <a:gd name="connsiteX75" fmla="*/ 237716 w 495679"/>
                  <a:gd name="connsiteY75" fmla="*/ 29700 h 668267"/>
                  <a:gd name="connsiteX76" fmla="*/ 243797 w 495679"/>
                  <a:gd name="connsiteY76" fmla="*/ 36889 h 668267"/>
                  <a:gd name="connsiteX77" fmla="*/ 247050 w 495679"/>
                  <a:gd name="connsiteY77" fmla="*/ 50631 h 668267"/>
                  <a:gd name="connsiteX78" fmla="*/ 253061 w 495679"/>
                  <a:gd name="connsiteY78" fmla="*/ 53059 h 668267"/>
                  <a:gd name="connsiteX79" fmla="*/ 255276 w 495679"/>
                  <a:gd name="connsiteY79" fmla="*/ 57207 h 668267"/>
                  <a:gd name="connsiteX80" fmla="*/ 258600 w 495679"/>
                  <a:gd name="connsiteY80" fmla="*/ 56594 h 668267"/>
                  <a:gd name="connsiteX81" fmla="*/ 256950 w 495679"/>
                  <a:gd name="connsiteY81" fmla="*/ 69158 h 668267"/>
                  <a:gd name="connsiteX82" fmla="*/ 253626 w 495679"/>
                  <a:gd name="connsiteY82" fmla="*/ 71586 h 668267"/>
                  <a:gd name="connsiteX83" fmla="*/ 253626 w 495679"/>
                  <a:gd name="connsiteY83" fmla="*/ 74579 h 668267"/>
                  <a:gd name="connsiteX84" fmla="*/ 256950 w 495679"/>
                  <a:gd name="connsiteY84" fmla="*/ 75781 h 668267"/>
                  <a:gd name="connsiteX85" fmla="*/ 257492 w 495679"/>
                  <a:gd name="connsiteY85" fmla="*/ 84126 h 668267"/>
                  <a:gd name="connsiteX86" fmla="*/ 253626 w 495679"/>
                  <a:gd name="connsiteY86" fmla="*/ 96076 h 668267"/>
                  <a:gd name="connsiteX87" fmla="*/ 252518 w 495679"/>
                  <a:gd name="connsiteY87" fmla="*/ 93648 h 668267"/>
                  <a:gd name="connsiteX88" fmla="*/ 248158 w 495679"/>
                  <a:gd name="connsiteY88" fmla="*/ 94261 h 668267"/>
                  <a:gd name="connsiteX89" fmla="*/ 247050 w 495679"/>
                  <a:gd name="connsiteY89" fmla="*/ 98410 h 668267"/>
                  <a:gd name="connsiteX90" fmla="*/ 249195 w 495679"/>
                  <a:gd name="connsiteY90" fmla="*/ 110950 h 668267"/>
                  <a:gd name="connsiteX91" fmla="*/ 254168 w 495679"/>
                  <a:gd name="connsiteY91" fmla="*/ 124079 h 668267"/>
                  <a:gd name="connsiteX92" fmla="*/ 256926 w 495679"/>
                  <a:gd name="connsiteY92" fmla="*/ 124668 h 668267"/>
                  <a:gd name="connsiteX93" fmla="*/ 254168 w 495679"/>
                  <a:gd name="connsiteY93" fmla="*/ 147933 h 668267"/>
                  <a:gd name="connsiteX94" fmla="*/ 259142 w 495679"/>
                  <a:gd name="connsiteY94" fmla="*/ 162854 h 668267"/>
                  <a:gd name="connsiteX95" fmla="*/ 258034 w 495679"/>
                  <a:gd name="connsiteY95" fmla="*/ 171151 h 668267"/>
                  <a:gd name="connsiteX96" fmla="*/ 265153 w 495679"/>
                  <a:gd name="connsiteY96" fmla="*/ 186024 h 668267"/>
                  <a:gd name="connsiteX97" fmla="*/ 283255 w 495679"/>
                  <a:gd name="connsiteY97" fmla="*/ 181852 h 668267"/>
                  <a:gd name="connsiteX98" fmla="*/ 284835 w 495679"/>
                  <a:gd name="connsiteY98" fmla="*/ 183690 h 668267"/>
                  <a:gd name="connsiteX99" fmla="*/ 271705 w 495679"/>
                  <a:gd name="connsiteY99" fmla="*/ 195594 h 668267"/>
                  <a:gd name="connsiteX100" fmla="*/ 271163 w 495679"/>
                  <a:gd name="connsiteY100" fmla="*/ 199766 h 668267"/>
                  <a:gd name="connsiteX101" fmla="*/ 261287 w 495679"/>
                  <a:gd name="connsiteY101" fmla="*/ 202147 h 668267"/>
                  <a:gd name="connsiteX102" fmla="*/ 259708 w 495679"/>
                  <a:gd name="connsiteY102" fmla="*/ 211669 h 668267"/>
                  <a:gd name="connsiteX103" fmla="*/ 267863 w 495679"/>
                  <a:gd name="connsiteY103" fmla="*/ 220061 h 668267"/>
                  <a:gd name="connsiteX104" fmla="*/ 267321 w 495679"/>
                  <a:gd name="connsiteY104" fmla="*/ 224799 h 668267"/>
                  <a:gd name="connsiteX105" fmla="*/ 252542 w 495679"/>
                  <a:gd name="connsiteY105" fmla="*/ 219448 h 668267"/>
                  <a:gd name="connsiteX106" fmla="*/ 251434 w 495679"/>
                  <a:gd name="connsiteY106" fmla="*/ 226048 h 668267"/>
                  <a:gd name="connsiteX107" fmla="*/ 247073 w 495679"/>
                  <a:gd name="connsiteY107" fmla="*/ 227839 h 668267"/>
                  <a:gd name="connsiteX108" fmla="*/ 248723 w 495679"/>
                  <a:gd name="connsiteY108" fmla="*/ 233803 h 668267"/>
                  <a:gd name="connsiteX109" fmla="*/ 254168 w 495679"/>
                  <a:gd name="connsiteY109" fmla="*/ 234981 h 668267"/>
                  <a:gd name="connsiteX110" fmla="*/ 254711 w 495679"/>
                  <a:gd name="connsiteY110" fmla="*/ 240945 h 668267"/>
                  <a:gd name="connsiteX111" fmla="*/ 248700 w 495679"/>
                  <a:gd name="connsiteY111" fmla="*/ 243986 h 668267"/>
                  <a:gd name="connsiteX112" fmla="*/ 248158 w 495679"/>
                  <a:gd name="connsiteY112" fmla="*/ 246932 h 668267"/>
                  <a:gd name="connsiteX113" fmla="*/ 258034 w 495679"/>
                  <a:gd name="connsiteY113" fmla="*/ 249926 h 668267"/>
                  <a:gd name="connsiteX114" fmla="*/ 260250 w 495679"/>
                  <a:gd name="connsiteY114" fmla="*/ 253485 h 668267"/>
                  <a:gd name="connsiteX115" fmla="*/ 260250 w 495679"/>
                  <a:gd name="connsiteY115" fmla="*/ 247521 h 668267"/>
                  <a:gd name="connsiteX116" fmla="*/ 267840 w 495679"/>
                  <a:gd name="connsiteY116" fmla="*/ 247521 h 668267"/>
                  <a:gd name="connsiteX117" fmla="*/ 268948 w 495679"/>
                  <a:gd name="connsiteY117" fmla="*/ 252283 h 668267"/>
                  <a:gd name="connsiteX118" fmla="*/ 264587 w 495679"/>
                  <a:gd name="connsiteY118" fmla="*/ 265954 h 668267"/>
                  <a:gd name="connsiteX119" fmla="*/ 251953 w 495679"/>
                  <a:gd name="connsiteY119" fmla="*/ 277268 h 668267"/>
                  <a:gd name="connsiteX120" fmla="*/ 250845 w 495679"/>
                  <a:gd name="connsiteY120" fmla="*/ 288582 h 668267"/>
                  <a:gd name="connsiteX121" fmla="*/ 254711 w 495679"/>
                  <a:gd name="connsiteY121" fmla="*/ 294546 h 668267"/>
                  <a:gd name="connsiteX122" fmla="*/ 259684 w 495679"/>
                  <a:gd name="connsiteY122" fmla="*/ 296337 h 668267"/>
                  <a:gd name="connsiteX123" fmla="*/ 278753 w 495679"/>
                  <a:gd name="connsiteY123" fmla="*/ 293957 h 668267"/>
                  <a:gd name="connsiteX124" fmla="*/ 289101 w 495679"/>
                  <a:gd name="connsiteY124" fmla="*/ 309419 h 668267"/>
                  <a:gd name="connsiteX125" fmla="*/ 288606 w 495679"/>
                  <a:gd name="connsiteY125" fmla="*/ 313591 h 668267"/>
                  <a:gd name="connsiteX126" fmla="*/ 283161 w 495679"/>
                  <a:gd name="connsiteY126" fmla="*/ 313591 h 668267"/>
                  <a:gd name="connsiteX127" fmla="*/ 283161 w 495679"/>
                  <a:gd name="connsiteY127" fmla="*/ 326131 h 668267"/>
                  <a:gd name="connsiteX128" fmla="*/ 268924 w 495679"/>
                  <a:gd name="connsiteY128" fmla="*/ 329643 h 668267"/>
                  <a:gd name="connsiteX129" fmla="*/ 257398 w 495679"/>
                  <a:gd name="connsiteY129" fmla="*/ 329054 h 668267"/>
                  <a:gd name="connsiteX130" fmla="*/ 246979 w 495679"/>
                  <a:gd name="connsiteY130" fmla="*/ 337964 h 668267"/>
                  <a:gd name="connsiteX131" fmla="*/ 244764 w 495679"/>
                  <a:gd name="connsiteY131" fmla="*/ 348712 h 668267"/>
                  <a:gd name="connsiteX132" fmla="*/ 242076 w 495679"/>
                  <a:gd name="connsiteY132" fmla="*/ 350504 h 668267"/>
                  <a:gd name="connsiteX133" fmla="*/ 241534 w 495679"/>
                  <a:gd name="connsiteY133" fmla="*/ 362455 h 668267"/>
                  <a:gd name="connsiteX134" fmla="*/ 249761 w 495679"/>
                  <a:gd name="connsiteY134" fmla="*/ 372543 h 668267"/>
                  <a:gd name="connsiteX135" fmla="*/ 259566 w 495679"/>
                  <a:gd name="connsiteY135" fmla="*/ 377941 h 668267"/>
                  <a:gd name="connsiteX136" fmla="*/ 270550 w 495679"/>
                  <a:gd name="connsiteY136" fmla="*/ 380911 h 668267"/>
                  <a:gd name="connsiteX137" fmla="*/ 274911 w 495679"/>
                  <a:gd name="connsiteY137" fmla="*/ 373179 h 668267"/>
                  <a:gd name="connsiteX138" fmla="*/ 277127 w 495679"/>
                  <a:gd name="connsiteY138" fmla="*/ 375607 h 668267"/>
                  <a:gd name="connsiteX139" fmla="*/ 276019 w 495679"/>
                  <a:gd name="connsiteY139" fmla="*/ 381005 h 668267"/>
                  <a:gd name="connsiteX140" fmla="*/ 281535 w 495679"/>
                  <a:gd name="connsiteY140" fmla="*/ 382796 h 668267"/>
                  <a:gd name="connsiteX141" fmla="*/ 282643 w 495679"/>
                  <a:gd name="connsiteY141" fmla="*/ 374452 h 668267"/>
                  <a:gd name="connsiteX142" fmla="*/ 296314 w 495679"/>
                  <a:gd name="connsiteY142" fmla="*/ 372024 h 668267"/>
                  <a:gd name="connsiteX143" fmla="*/ 292990 w 495679"/>
                  <a:gd name="connsiteY143" fmla="*/ 364906 h 668267"/>
                  <a:gd name="connsiteX144" fmla="*/ 295206 w 495679"/>
                  <a:gd name="connsiteY144" fmla="*/ 361394 h 668267"/>
                  <a:gd name="connsiteX145" fmla="*/ 298529 w 495679"/>
                  <a:gd name="connsiteY145" fmla="*/ 361936 h 668267"/>
                  <a:gd name="connsiteX146" fmla="*/ 300674 w 495679"/>
                  <a:gd name="connsiteY146" fmla="*/ 367334 h 668267"/>
                  <a:gd name="connsiteX147" fmla="*/ 305648 w 495679"/>
                  <a:gd name="connsiteY147" fmla="*/ 365542 h 668267"/>
                  <a:gd name="connsiteX148" fmla="*/ 304469 w 495679"/>
                  <a:gd name="connsiteY148" fmla="*/ 352979 h 668267"/>
                  <a:gd name="connsiteX149" fmla="*/ 321535 w 495679"/>
                  <a:gd name="connsiteY149" fmla="*/ 345247 h 668267"/>
                  <a:gd name="connsiteX150" fmla="*/ 327546 w 495679"/>
                  <a:gd name="connsiteY150" fmla="*/ 358377 h 668267"/>
                  <a:gd name="connsiteX151" fmla="*/ 320993 w 495679"/>
                  <a:gd name="connsiteY151" fmla="*/ 361276 h 668267"/>
                  <a:gd name="connsiteX152" fmla="*/ 316019 w 495679"/>
                  <a:gd name="connsiteY152" fmla="*/ 351187 h 668267"/>
                  <a:gd name="connsiteX153" fmla="*/ 308901 w 495679"/>
                  <a:gd name="connsiteY153" fmla="*/ 354157 h 668267"/>
                  <a:gd name="connsiteX154" fmla="*/ 317198 w 495679"/>
                  <a:gd name="connsiteY154" fmla="*/ 373156 h 668267"/>
                  <a:gd name="connsiteX155" fmla="*/ 315548 w 495679"/>
                  <a:gd name="connsiteY155" fmla="*/ 376739 h 668267"/>
                  <a:gd name="connsiteX156" fmla="*/ 312224 w 495679"/>
                  <a:gd name="connsiteY156" fmla="*/ 376126 h 668267"/>
                  <a:gd name="connsiteX157" fmla="*/ 309467 w 495679"/>
                  <a:gd name="connsiteY157" fmla="*/ 370186 h 668267"/>
                  <a:gd name="connsiteX158" fmla="*/ 307251 w 495679"/>
                  <a:gd name="connsiteY158" fmla="*/ 373156 h 668267"/>
                  <a:gd name="connsiteX159" fmla="*/ 301240 w 495679"/>
                  <a:gd name="connsiteY159" fmla="*/ 373156 h 668267"/>
                  <a:gd name="connsiteX160" fmla="*/ 301240 w 495679"/>
                  <a:gd name="connsiteY160" fmla="*/ 377304 h 668267"/>
                  <a:gd name="connsiteX161" fmla="*/ 305648 w 495679"/>
                  <a:gd name="connsiteY161" fmla="*/ 376055 h 668267"/>
                  <a:gd name="connsiteX162" fmla="*/ 301782 w 495679"/>
                  <a:gd name="connsiteY162" fmla="*/ 379638 h 668267"/>
                  <a:gd name="connsiteX163" fmla="*/ 302890 w 495679"/>
                  <a:gd name="connsiteY163" fmla="*/ 384965 h 668267"/>
                  <a:gd name="connsiteX164" fmla="*/ 306685 w 495679"/>
                  <a:gd name="connsiteY164" fmla="*/ 387935 h 668267"/>
                  <a:gd name="connsiteX165" fmla="*/ 314416 w 495679"/>
                  <a:gd name="connsiteY165" fmla="*/ 387322 h 668267"/>
                  <a:gd name="connsiteX166" fmla="*/ 314959 w 495679"/>
                  <a:gd name="connsiteY166" fmla="*/ 392084 h 668267"/>
                  <a:gd name="connsiteX167" fmla="*/ 319861 w 495679"/>
                  <a:gd name="connsiteY167" fmla="*/ 394511 h 668267"/>
                  <a:gd name="connsiteX168" fmla="*/ 325872 w 495679"/>
                  <a:gd name="connsiteY168" fmla="*/ 391541 h 668267"/>
                  <a:gd name="connsiteX169" fmla="*/ 320969 w 495679"/>
                  <a:gd name="connsiteY169" fmla="*/ 390363 h 668267"/>
                  <a:gd name="connsiteX170" fmla="*/ 320427 w 495679"/>
                  <a:gd name="connsiteY170" fmla="*/ 387393 h 668267"/>
                  <a:gd name="connsiteX171" fmla="*/ 326438 w 495679"/>
                  <a:gd name="connsiteY171" fmla="*/ 385601 h 668267"/>
                  <a:gd name="connsiteX172" fmla="*/ 329761 w 495679"/>
                  <a:gd name="connsiteY172" fmla="*/ 388642 h 668267"/>
                  <a:gd name="connsiteX173" fmla="*/ 333085 w 495679"/>
                  <a:gd name="connsiteY173" fmla="*/ 381453 h 668267"/>
                  <a:gd name="connsiteX174" fmla="*/ 341241 w 495679"/>
                  <a:gd name="connsiteY174" fmla="*/ 376055 h 668267"/>
                  <a:gd name="connsiteX175" fmla="*/ 340698 w 495679"/>
                  <a:gd name="connsiteY175" fmla="*/ 371294 h 668267"/>
                  <a:gd name="connsiteX176" fmla="*/ 351683 w 495679"/>
                  <a:gd name="connsiteY176" fmla="*/ 377846 h 668267"/>
                  <a:gd name="connsiteX177" fmla="*/ 357693 w 495679"/>
                  <a:gd name="connsiteY177" fmla="*/ 377304 h 668267"/>
                  <a:gd name="connsiteX178" fmla="*/ 357693 w 495679"/>
                  <a:gd name="connsiteY178" fmla="*/ 364741 h 668267"/>
                  <a:gd name="connsiteX179" fmla="*/ 359909 w 495679"/>
                  <a:gd name="connsiteY179" fmla="*/ 363492 h 668267"/>
                  <a:gd name="connsiteX180" fmla="*/ 367027 w 495679"/>
                  <a:gd name="connsiteY180" fmla="*/ 368324 h 668267"/>
                  <a:gd name="connsiteX181" fmla="*/ 363775 w 495679"/>
                  <a:gd name="connsiteY181" fmla="*/ 380746 h 668267"/>
                  <a:gd name="connsiteX182" fmla="*/ 364812 w 495679"/>
                  <a:gd name="connsiteY182" fmla="*/ 391518 h 668267"/>
                  <a:gd name="connsiteX183" fmla="*/ 370822 w 495679"/>
                  <a:gd name="connsiteY183" fmla="*/ 392060 h 668267"/>
                  <a:gd name="connsiteX184" fmla="*/ 371364 w 495679"/>
                  <a:gd name="connsiteY184" fmla="*/ 397458 h 668267"/>
                  <a:gd name="connsiteX185" fmla="*/ 376880 w 495679"/>
                  <a:gd name="connsiteY185" fmla="*/ 399249 h 668267"/>
                  <a:gd name="connsiteX186" fmla="*/ 383999 w 495679"/>
                  <a:gd name="connsiteY186" fmla="*/ 395666 h 668267"/>
                  <a:gd name="connsiteX187" fmla="*/ 387794 w 495679"/>
                  <a:gd name="connsiteY187" fmla="*/ 396916 h 668267"/>
                  <a:gd name="connsiteX188" fmla="*/ 404223 w 495679"/>
                  <a:gd name="connsiteY188" fmla="*/ 377846 h 668267"/>
                  <a:gd name="connsiteX189" fmla="*/ 409738 w 495679"/>
                  <a:gd name="connsiteY189" fmla="*/ 363610 h 668267"/>
                  <a:gd name="connsiteX190" fmla="*/ 421194 w 495679"/>
                  <a:gd name="connsiteY190" fmla="*/ 360027 h 668267"/>
                  <a:gd name="connsiteX191" fmla="*/ 426639 w 495679"/>
                  <a:gd name="connsiteY191" fmla="*/ 374947 h 668267"/>
                  <a:gd name="connsiteX192" fmla="*/ 431070 w 495679"/>
                  <a:gd name="connsiteY192" fmla="*/ 379096 h 668267"/>
                  <a:gd name="connsiteX193" fmla="*/ 432650 w 495679"/>
                  <a:gd name="connsiteY193" fmla="*/ 389184 h 668267"/>
                  <a:gd name="connsiteX194" fmla="*/ 448537 w 495679"/>
                  <a:gd name="connsiteY194" fmla="*/ 429090 h 668267"/>
                  <a:gd name="connsiteX195" fmla="*/ 455160 w 495679"/>
                  <a:gd name="connsiteY195" fmla="*/ 436822 h 668267"/>
                  <a:gd name="connsiteX196" fmla="*/ 455702 w 495679"/>
                  <a:gd name="connsiteY196" fmla="*/ 446344 h 668267"/>
                  <a:gd name="connsiteX197" fmla="*/ 420699 w 495679"/>
                  <a:gd name="connsiteY197" fmla="*/ 361818 h 668267"/>
                  <a:gd name="connsiteX198" fmla="*/ 411365 w 495679"/>
                  <a:gd name="connsiteY198" fmla="*/ 364175 h 668267"/>
                  <a:gd name="connsiteX199" fmla="*/ 406957 w 495679"/>
                  <a:gd name="connsiteY199" fmla="*/ 376126 h 668267"/>
                  <a:gd name="connsiteX200" fmla="*/ 391636 w 495679"/>
                  <a:gd name="connsiteY200" fmla="*/ 396350 h 668267"/>
                  <a:gd name="connsiteX201" fmla="*/ 406957 w 495679"/>
                  <a:gd name="connsiteY201" fmla="*/ 386827 h 668267"/>
                  <a:gd name="connsiteX202" fmla="*/ 414146 w 495679"/>
                  <a:gd name="connsiteY202" fmla="*/ 394016 h 668267"/>
                  <a:gd name="connsiteX203" fmla="*/ 411388 w 495679"/>
                  <a:gd name="connsiteY203" fmla="*/ 397599 h 668267"/>
                  <a:gd name="connsiteX204" fmla="*/ 422302 w 495679"/>
                  <a:gd name="connsiteY204" fmla="*/ 411836 h 668267"/>
                  <a:gd name="connsiteX205" fmla="*/ 419049 w 495679"/>
                  <a:gd name="connsiteY205" fmla="*/ 420817 h 668267"/>
                  <a:gd name="connsiteX206" fmla="*/ 421807 w 495679"/>
                  <a:gd name="connsiteY206" fmla="*/ 435667 h 668267"/>
                  <a:gd name="connsiteX207" fmla="*/ 418012 w 495679"/>
                  <a:gd name="connsiteY207" fmla="*/ 439179 h 668267"/>
                  <a:gd name="connsiteX208" fmla="*/ 415796 w 495679"/>
                  <a:gd name="connsiteY208" fmla="*/ 452850 h 668267"/>
                  <a:gd name="connsiteX209" fmla="*/ 438731 w 495679"/>
                  <a:gd name="connsiteY209" fmla="*/ 455325 h 668267"/>
                  <a:gd name="connsiteX210" fmla="*/ 451860 w 495679"/>
                  <a:gd name="connsiteY210" fmla="*/ 461265 h 668267"/>
                  <a:gd name="connsiteX211" fmla="*/ 456268 w 495679"/>
                  <a:gd name="connsiteY211" fmla="*/ 458837 h 668267"/>
                  <a:gd name="connsiteX212" fmla="*/ 456763 w 495679"/>
                  <a:gd name="connsiteY212" fmla="*/ 461265 h 668267"/>
                  <a:gd name="connsiteX213" fmla="*/ 451860 w 495679"/>
                  <a:gd name="connsiteY213" fmla="*/ 463056 h 668267"/>
                  <a:gd name="connsiteX214" fmla="*/ 438731 w 495679"/>
                  <a:gd name="connsiteY214" fmla="*/ 457116 h 668267"/>
                  <a:gd name="connsiteX215" fmla="*/ 414688 w 495679"/>
                  <a:gd name="connsiteY215" fmla="*/ 454759 h 668267"/>
                  <a:gd name="connsiteX216" fmla="*/ 415231 w 495679"/>
                  <a:gd name="connsiteY216" fmla="*/ 468431 h 668267"/>
                  <a:gd name="connsiteX217" fmla="*/ 408678 w 495679"/>
                  <a:gd name="connsiteY217" fmla="*/ 468431 h 668267"/>
                  <a:gd name="connsiteX218" fmla="*/ 401489 w 495679"/>
                  <a:gd name="connsiteY218" fmla="*/ 473758 h 668267"/>
                  <a:gd name="connsiteX219" fmla="*/ 406462 w 495679"/>
                  <a:gd name="connsiteY219" fmla="*/ 477906 h 668267"/>
                  <a:gd name="connsiteX220" fmla="*/ 405354 w 495679"/>
                  <a:gd name="connsiteY220" fmla="*/ 482125 h 668267"/>
                  <a:gd name="connsiteX221" fmla="*/ 400451 w 495679"/>
                  <a:gd name="connsiteY221" fmla="*/ 483304 h 668267"/>
                  <a:gd name="connsiteX222" fmla="*/ 405967 w 495679"/>
                  <a:gd name="connsiteY222" fmla="*/ 503410 h 66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Lst>
                <a:rect l="l" t="t" r="r" b="b"/>
                <a:pathLst>
                  <a:path w="495679" h="668267">
                    <a:moveTo>
                      <a:pt x="143290" y="637130"/>
                    </a:moveTo>
                    <a:lnTo>
                      <a:pt x="66023" y="668267"/>
                    </a:lnTo>
                    <a:lnTo>
                      <a:pt x="66023" y="668267"/>
                    </a:lnTo>
                    <a:lnTo>
                      <a:pt x="0" y="561584"/>
                    </a:lnTo>
                    <a:lnTo>
                      <a:pt x="70714" y="517247"/>
                    </a:lnTo>
                    <a:lnTo>
                      <a:pt x="143290" y="637130"/>
                    </a:lnTo>
                    <a:close/>
                    <a:moveTo>
                      <a:pt x="405920" y="503363"/>
                    </a:moveTo>
                    <a:lnTo>
                      <a:pt x="405920" y="503363"/>
                    </a:lnTo>
                    <a:close/>
                    <a:moveTo>
                      <a:pt x="178858" y="496103"/>
                    </a:moveTo>
                    <a:lnTo>
                      <a:pt x="170443" y="504730"/>
                    </a:lnTo>
                    <a:lnTo>
                      <a:pt x="144279" y="465508"/>
                    </a:lnTo>
                    <a:lnTo>
                      <a:pt x="155947" y="458884"/>
                    </a:lnTo>
                    <a:lnTo>
                      <a:pt x="178882" y="496103"/>
                    </a:lnTo>
                    <a:close/>
                    <a:moveTo>
                      <a:pt x="490163" y="364623"/>
                    </a:moveTo>
                    <a:lnTo>
                      <a:pt x="495679" y="369384"/>
                    </a:lnTo>
                    <a:lnTo>
                      <a:pt x="495679" y="375324"/>
                    </a:lnTo>
                    <a:lnTo>
                      <a:pt x="492356" y="378294"/>
                    </a:lnTo>
                    <a:lnTo>
                      <a:pt x="489032" y="378294"/>
                    </a:lnTo>
                    <a:lnTo>
                      <a:pt x="494006" y="374146"/>
                    </a:lnTo>
                    <a:lnTo>
                      <a:pt x="491248" y="368748"/>
                    </a:lnTo>
                    <a:lnTo>
                      <a:pt x="480900" y="368206"/>
                    </a:lnTo>
                    <a:lnTo>
                      <a:pt x="490163" y="364623"/>
                    </a:lnTo>
                    <a:close/>
                    <a:moveTo>
                      <a:pt x="364953" y="255041"/>
                    </a:moveTo>
                    <a:lnTo>
                      <a:pt x="372614" y="258623"/>
                    </a:lnTo>
                    <a:lnTo>
                      <a:pt x="372072" y="282454"/>
                    </a:lnTo>
                    <a:lnTo>
                      <a:pt x="356185" y="272955"/>
                    </a:lnTo>
                    <a:lnTo>
                      <a:pt x="340863" y="269395"/>
                    </a:lnTo>
                    <a:lnTo>
                      <a:pt x="346379" y="258694"/>
                    </a:lnTo>
                    <a:lnTo>
                      <a:pt x="355642" y="262843"/>
                    </a:lnTo>
                    <a:lnTo>
                      <a:pt x="364953" y="255041"/>
                    </a:lnTo>
                    <a:close/>
                    <a:moveTo>
                      <a:pt x="327168" y="119200"/>
                    </a:moveTo>
                    <a:lnTo>
                      <a:pt x="328276" y="123961"/>
                    </a:lnTo>
                    <a:lnTo>
                      <a:pt x="348571" y="132305"/>
                    </a:lnTo>
                    <a:lnTo>
                      <a:pt x="352932" y="137067"/>
                    </a:lnTo>
                    <a:lnTo>
                      <a:pt x="354040" y="145976"/>
                    </a:lnTo>
                    <a:lnTo>
                      <a:pt x="342018" y="145976"/>
                    </a:lnTo>
                    <a:lnTo>
                      <a:pt x="335466" y="151940"/>
                    </a:lnTo>
                    <a:lnTo>
                      <a:pt x="334923" y="140036"/>
                    </a:lnTo>
                    <a:lnTo>
                      <a:pt x="328300" y="136454"/>
                    </a:lnTo>
                    <a:lnTo>
                      <a:pt x="327192" y="128722"/>
                    </a:lnTo>
                    <a:lnTo>
                      <a:pt x="322831" y="125140"/>
                    </a:lnTo>
                    <a:lnTo>
                      <a:pt x="327192" y="119200"/>
                    </a:lnTo>
                    <a:close/>
                    <a:moveTo>
                      <a:pt x="405896" y="503363"/>
                    </a:moveTo>
                    <a:lnTo>
                      <a:pt x="343056" y="508761"/>
                    </a:lnTo>
                    <a:lnTo>
                      <a:pt x="289054" y="526015"/>
                    </a:lnTo>
                    <a:lnTo>
                      <a:pt x="289054" y="526015"/>
                    </a:lnTo>
                    <a:lnTo>
                      <a:pt x="287121" y="516752"/>
                    </a:lnTo>
                    <a:lnTo>
                      <a:pt x="274840" y="514394"/>
                    </a:lnTo>
                    <a:lnTo>
                      <a:pt x="243349" y="497824"/>
                    </a:lnTo>
                    <a:lnTo>
                      <a:pt x="194109" y="462750"/>
                    </a:lnTo>
                    <a:lnTo>
                      <a:pt x="174215" y="451978"/>
                    </a:lnTo>
                    <a:lnTo>
                      <a:pt x="198257" y="433475"/>
                    </a:lnTo>
                    <a:lnTo>
                      <a:pt x="156065" y="378931"/>
                    </a:lnTo>
                    <a:lnTo>
                      <a:pt x="143784" y="315783"/>
                    </a:lnTo>
                    <a:lnTo>
                      <a:pt x="133366" y="286602"/>
                    </a:lnTo>
                    <a:lnTo>
                      <a:pt x="106919" y="233567"/>
                    </a:lnTo>
                    <a:lnTo>
                      <a:pt x="106919" y="233567"/>
                    </a:lnTo>
                    <a:lnTo>
                      <a:pt x="103878" y="221216"/>
                    </a:lnTo>
                    <a:lnTo>
                      <a:pt x="103878" y="221216"/>
                    </a:lnTo>
                    <a:lnTo>
                      <a:pt x="197173" y="160803"/>
                    </a:lnTo>
                    <a:lnTo>
                      <a:pt x="183290" y="123207"/>
                    </a:lnTo>
                    <a:lnTo>
                      <a:pt x="157456" y="0"/>
                    </a:lnTo>
                    <a:lnTo>
                      <a:pt x="229560" y="0"/>
                    </a:lnTo>
                    <a:lnTo>
                      <a:pt x="232813" y="17773"/>
                    </a:lnTo>
                    <a:lnTo>
                      <a:pt x="269490" y="45775"/>
                    </a:lnTo>
                    <a:lnTo>
                      <a:pt x="275500" y="47567"/>
                    </a:lnTo>
                    <a:lnTo>
                      <a:pt x="279295" y="44007"/>
                    </a:lnTo>
                    <a:lnTo>
                      <a:pt x="285848" y="45846"/>
                    </a:lnTo>
                    <a:lnTo>
                      <a:pt x="294074" y="40495"/>
                    </a:lnTo>
                    <a:lnTo>
                      <a:pt x="292424" y="47637"/>
                    </a:lnTo>
                    <a:lnTo>
                      <a:pt x="287522" y="48227"/>
                    </a:lnTo>
                    <a:lnTo>
                      <a:pt x="290280" y="56029"/>
                    </a:lnTo>
                    <a:lnTo>
                      <a:pt x="286414" y="53601"/>
                    </a:lnTo>
                    <a:lnTo>
                      <a:pt x="281511" y="55392"/>
                    </a:lnTo>
                    <a:lnTo>
                      <a:pt x="250845" y="32128"/>
                    </a:lnTo>
                    <a:lnTo>
                      <a:pt x="237716" y="29700"/>
                    </a:lnTo>
                    <a:lnTo>
                      <a:pt x="243797" y="36889"/>
                    </a:lnTo>
                    <a:lnTo>
                      <a:pt x="247050" y="50631"/>
                    </a:lnTo>
                    <a:lnTo>
                      <a:pt x="253061" y="53059"/>
                    </a:lnTo>
                    <a:lnTo>
                      <a:pt x="255276" y="57207"/>
                    </a:lnTo>
                    <a:lnTo>
                      <a:pt x="258600" y="56594"/>
                    </a:lnTo>
                    <a:lnTo>
                      <a:pt x="256950" y="69158"/>
                    </a:lnTo>
                    <a:lnTo>
                      <a:pt x="253626" y="71586"/>
                    </a:lnTo>
                    <a:lnTo>
                      <a:pt x="253626" y="74579"/>
                    </a:lnTo>
                    <a:lnTo>
                      <a:pt x="256950" y="75781"/>
                    </a:lnTo>
                    <a:lnTo>
                      <a:pt x="257492" y="84126"/>
                    </a:lnTo>
                    <a:lnTo>
                      <a:pt x="253626" y="96076"/>
                    </a:lnTo>
                    <a:lnTo>
                      <a:pt x="252518" y="93648"/>
                    </a:lnTo>
                    <a:lnTo>
                      <a:pt x="248158" y="94261"/>
                    </a:lnTo>
                    <a:lnTo>
                      <a:pt x="247050" y="98410"/>
                    </a:lnTo>
                    <a:lnTo>
                      <a:pt x="249195" y="110950"/>
                    </a:lnTo>
                    <a:lnTo>
                      <a:pt x="254168" y="124079"/>
                    </a:lnTo>
                    <a:lnTo>
                      <a:pt x="256926" y="124668"/>
                    </a:lnTo>
                    <a:lnTo>
                      <a:pt x="254168" y="147933"/>
                    </a:lnTo>
                    <a:lnTo>
                      <a:pt x="259142" y="162854"/>
                    </a:lnTo>
                    <a:lnTo>
                      <a:pt x="258034" y="171151"/>
                    </a:lnTo>
                    <a:lnTo>
                      <a:pt x="265153" y="186024"/>
                    </a:lnTo>
                    <a:lnTo>
                      <a:pt x="283255" y="181852"/>
                    </a:lnTo>
                    <a:lnTo>
                      <a:pt x="284835" y="183690"/>
                    </a:lnTo>
                    <a:lnTo>
                      <a:pt x="271705" y="195594"/>
                    </a:lnTo>
                    <a:lnTo>
                      <a:pt x="271163" y="199766"/>
                    </a:lnTo>
                    <a:lnTo>
                      <a:pt x="261287" y="202147"/>
                    </a:lnTo>
                    <a:lnTo>
                      <a:pt x="259708" y="211669"/>
                    </a:lnTo>
                    <a:lnTo>
                      <a:pt x="267863" y="220061"/>
                    </a:lnTo>
                    <a:lnTo>
                      <a:pt x="267321" y="224799"/>
                    </a:lnTo>
                    <a:lnTo>
                      <a:pt x="252542" y="219448"/>
                    </a:lnTo>
                    <a:lnTo>
                      <a:pt x="251434" y="226048"/>
                    </a:lnTo>
                    <a:lnTo>
                      <a:pt x="247073" y="227839"/>
                    </a:lnTo>
                    <a:lnTo>
                      <a:pt x="248723" y="233803"/>
                    </a:lnTo>
                    <a:lnTo>
                      <a:pt x="254168" y="234981"/>
                    </a:lnTo>
                    <a:lnTo>
                      <a:pt x="254711" y="240945"/>
                    </a:lnTo>
                    <a:lnTo>
                      <a:pt x="248700" y="243986"/>
                    </a:lnTo>
                    <a:lnTo>
                      <a:pt x="248158" y="246932"/>
                    </a:lnTo>
                    <a:lnTo>
                      <a:pt x="258034" y="249926"/>
                    </a:lnTo>
                    <a:lnTo>
                      <a:pt x="260250" y="253485"/>
                    </a:lnTo>
                    <a:lnTo>
                      <a:pt x="260250" y="247521"/>
                    </a:lnTo>
                    <a:lnTo>
                      <a:pt x="267840" y="247521"/>
                    </a:lnTo>
                    <a:lnTo>
                      <a:pt x="268948" y="252283"/>
                    </a:lnTo>
                    <a:lnTo>
                      <a:pt x="264587" y="265954"/>
                    </a:lnTo>
                    <a:lnTo>
                      <a:pt x="251953" y="277268"/>
                    </a:lnTo>
                    <a:lnTo>
                      <a:pt x="250845" y="288582"/>
                    </a:lnTo>
                    <a:lnTo>
                      <a:pt x="254711" y="294546"/>
                    </a:lnTo>
                    <a:lnTo>
                      <a:pt x="259684" y="296337"/>
                    </a:lnTo>
                    <a:lnTo>
                      <a:pt x="278753" y="293957"/>
                    </a:lnTo>
                    <a:lnTo>
                      <a:pt x="289101" y="309419"/>
                    </a:lnTo>
                    <a:lnTo>
                      <a:pt x="288606" y="313591"/>
                    </a:lnTo>
                    <a:lnTo>
                      <a:pt x="283161" y="313591"/>
                    </a:lnTo>
                    <a:lnTo>
                      <a:pt x="283161" y="326131"/>
                    </a:lnTo>
                    <a:lnTo>
                      <a:pt x="268924" y="329643"/>
                    </a:lnTo>
                    <a:lnTo>
                      <a:pt x="257398" y="329054"/>
                    </a:lnTo>
                    <a:lnTo>
                      <a:pt x="246979" y="337964"/>
                    </a:lnTo>
                    <a:lnTo>
                      <a:pt x="244764" y="348712"/>
                    </a:lnTo>
                    <a:lnTo>
                      <a:pt x="242076" y="350504"/>
                    </a:lnTo>
                    <a:lnTo>
                      <a:pt x="241534" y="362455"/>
                    </a:lnTo>
                    <a:lnTo>
                      <a:pt x="249761" y="372543"/>
                    </a:lnTo>
                    <a:lnTo>
                      <a:pt x="259566" y="377941"/>
                    </a:lnTo>
                    <a:lnTo>
                      <a:pt x="270550" y="380911"/>
                    </a:lnTo>
                    <a:lnTo>
                      <a:pt x="274911" y="373179"/>
                    </a:lnTo>
                    <a:lnTo>
                      <a:pt x="277127" y="375607"/>
                    </a:lnTo>
                    <a:lnTo>
                      <a:pt x="276019" y="381005"/>
                    </a:lnTo>
                    <a:lnTo>
                      <a:pt x="281535" y="382796"/>
                    </a:lnTo>
                    <a:lnTo>
                      <a:pt x="282643" y="374452"/>
                    </a:lnTo>
                    <a:lnTo>
                      <a:pt x="296314" y="372024"/>
                    </a:lnTo>
                    <a:lnTo>
                      <a:pt x="292990" y="364906"/>
                    </a:lnTo>
                    <a:lnTo>
                      <a:pt x="295206" y="361394"/>
                    </a:lnTo>
                    <a:lnTo>
                      <a:pt x="298529" y="361936"/>
                    </a:lnTo>
                    <a:lnTo>
                      <a:pt x="300674" y="367334"/>
                    </a:lnTo>
                    <a:lnTo>
                      <a:pt x="305648" y="365542"/>
                    </a:lnTo>
                    <a:lnTo>
                      <a:pt x="304469" y="352979"/>
                    </a:lnTo>
                    <a:lnTo>
                      <a:pt x="321535" y="345247"/>
                    </a:lnTo>
                    <a:lnTo>
                      <a:pt x="327546" y="358377"/>
                    </a:lnTo>
                    <a:lnTo>
                      <a:pt x="320993" y="361276"/>
                    </a:lnTo>
                    <a:lnTo>
                      <a:pt x="316019" y="351187"/>
                    </a:lnTo>
                    <a:lnTo>
                      <a:pt x="308901" y="354157"/>
                    </a:lnTo>
                    <a:lnTo>
                      <a:pt x="317198" y="373156"/>
                    </a:lnTo>
                    <a:lnTo>
                      <a:pt x="315548" y="376739"/>
                    </a:lnTo>
                    <a:lnTo>
                      <a:pt x="312224" y="376126"/>
                    </a:lnTo>
                    <a:lnTo>
                      <a:pt x="309467" y="370186"/>
                    </a:lnTo>
                    <a:lnTo>
                      <a:pt x="307251" y="373156"/>
                    </a:lnTo>
                    <a:lnTo>
                      <a:pt x="301240" y="373156"/>
                    </a:lnTo>
                    <a:lnTo>
                      <a:pt x="301240" y="377304"/>
                    </a:lnTo>
                    <a:lnTo>
                      <a:pt x="305648" y="376055"/>
                    </a:lnTo>
                    <a:lnTo>
                      <a:pt x="301782" y="379638"/>
                    </a:lnTo>
                    <a:lnTo>
                      <a:pt x="302890" y="384965"/>
                    </a:lnTo>
                    <a:lnTo>
                      <a:pt x="306685" y="387935"/>
                    </a:lnTo>
                    <a:lnTo>
                      <a:pt x="314416" y="387322"/>
                    </a:lnTo>
                    <a:lnTo>
                      <a:pt x="314959" y="392084"/>
                    </a:lnTo>
                    <a:lnTo>
                      <a:pt x="319861" y="394511"/>
                    </a:lnTo>
                    <a:lnTo>
                      <a:pt x="325872" y="391541"/>
                    </a:lnTo>
                    <a:lnTo>
                      <a:pt x="320969" y="390363"/>
                    </a:lnTo>
                    <a:lnTo>
                      <a:pt x="320427" y="387393"/>
                    </a:lnTo>
                    <a:lnTo>
                      <a:pt x="326438" y="385601"/>
                    </a:lnTo>
                    <a:lnTo>
                      <a:pt x="329761" y="388642"/>
                    </a:lnTo>
                    <a:lnTo>
                      <a:pt x="333085" y="381453"/>
                    </a:lnTo>
                    <a:lnTo>
                      <a:pt x="341241" y="376055"/>
                    </a:lnTo>
                    <a:lnTo>
                      <a:pt x="340698" y="371294"/>
                    </a:lnTo>
                    <a:lnTo>
                      <a:pt x="351683" y="377846"/>
                    </a:lnTo>
                    <a:lnTo>
                      <a:pt x="357693" y="377304"/>
                    </a:lnTo>
                    <a:lnTo>
                      <a:pt x="357693" y="364741"/>
                    </a:lnTo>
                    <a:lnTo>
                      <a:pt x="359909" y="363492"/>
                    </a:lnTo>
                    <a:lnTo>
                      <a:pt x="367027" y="368324"/>
                    </a:lnTo>
                    <a:lnTo>
                      <a:pt x="363775" y="380746"/>
                    </a:lnTo>
                    <a:lnTo>
                      <a:pt x="364812" y="391518"/>
                    </a:lnTo>
                    <a:lnTo>
                      <a:pt x="370822" y="392060"/>
                    </a:lnTo>
                    <a:lnTo>
                      <a:pt x="371364" y="397458"/>
                    </a:lnTo>
                    <a:lnTo>
                      <a:pt x="376880" y="399249"/>
                    </a:lnTo>
                    <a:lnTo>
                      <a:pt x="383999" y="395666"/>
                    </a:lnTo>
                    <a:lnTo>
                      <a:pt x="387794" y="396916"/>
                    </a:lnTo>
                    <a:lnTo>
                      <a:pt x="404223" y="377846"/>
                    </a:lnTo>
                    <a:lnTo>
                      <a:pt x="409738" y="363610"/>
                    </a:lnTo>
                    <a:lnTo>
                      <a:pt x="421194" y="360027"/>
                    </a:lnTo>
                    <a:lnTo>
                      <a:pt x="426639" y="374947"/>
                    </a:lnTo>
                    <a:lnTo>
                      <a:pt x="431070" y="379096"/>
                    </a:lnTo>
                    <a:lnTo>
                      <a:pt x="432650" y="389184"/>
                    </a:lnTo>
                    <a:lnTo>
                      <a:pt x="448537" y="429090"/>
                    </a:lnTo>
                    <a:lnTo>
                      <a:pt x="455160" y="436822"/>
                    </a:lnTo>
                    <a:lnTo>
                      <a:pt x="455702" y="446344"/>
                    </a:lnTo>
                    <a:lnTo>
                      <a:pt x="420699" y="361818"/>
                    </a:lnTo>
                    <a:lnTo>
                      <a:pt x="411365" y="364175"/>
                    </a:lnTo>
                    <a:lnTo>
                      <a:pt x="406957" y="376126"/>
                    </a:lnTo>
                    <a:lnTo>
                      <a:pt x="391636" y="396350"/>
                    </a:lnTo>
                    <a:lnTo>
                      <a:pt x="406957" y="386827"/>
                    </a:lnTo>
                    <a:lnTo>
                      <a:pt x="414146" y="394016"/>
                    </a:lnTo>
                    <a:lnTo>
                      <a:pt x="411388" y="397599"/>
                    </a:lnTo>
                    <a:lnTo>
                      <a:pt x="422302" y="411836"/>
                    </a:lnTo>
                    <a:lnTo>
                      <a:pt x="419049" y="420817"/>
                    </a:lnTo>
                    <a:lnTo>
                      <a:pt x="421807" y="435667"/>
                    </a:lnTo>
                    <a:lnTo>
                      <a:pt x="418012" y="439179"/>
                    </a:lnTo>
                    <a:lnTo>
                      <a:pt x="415796" y="452850"/>
                    </a:lnTo>
                    <a:lnTo>
                      <a:pt x="438731" y="455325"/>
                    </a:lnTo>
                    <a:lnTo>
                      <a:pt x="451860" y="461265"/>
                    </a:lnTo>
                    <a:lnTo>
                      <a:pt x="456268" y="458837"/>
                    </a:lnTo>
                    <a:lnTo>
                      <a:pt x="456763" y="461265"/>
                    </a:lnTo>
                    <a:lnTo>
                      <a:pt x="451860" y="463056"/>
                    </a:lnTo>
                    <a:lnTo>
                      <a:pt x="438731" y="457116"/>
                    </a:lnTo>
                    <a:lnTo>
                      <a:pt x="414688" y="454759"/>
                    </a:lnTo>
                    <a:lnTo>
                      <a:pt x="415231" y="468431"/>
                    </a:lnTo>
                    <a:lnTo>
                      <a:pt x="408678" y="468431"/>
                    </a:lnTo>
                    <a:lnTo>
                      <a:pt x="401489" y="473758"/>
                    </a:lnTo>
                    <a:lnTo>
                      <a:pt x="406462" y="477906"/>
                    </a:lnTo>
                    <a:lnTo>
                      <a:pt x="405354" y="482125"/>
                    </a:lnTo>
                    <a:lnTo>
                      <a:pt x="400451" y="483304"/>
                    </a:lnTo>
                    <a:lnTo>
                      <a:pt x="405967" y="503410"/>
                    </a:lnTo>
                    <a:close/>
                  </a:path>
                </a:pathLst>
              </a:custGeom>
              <a:grpFill/>
              <a:ln w="12700" cap="flat">
                <a:solidFill>
                  <a:srgbClr val="350012"/>
                </a:solid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A2DE8DFC-CE2F-A311-4905-659D51AA90A3}"/>
                  </a:ext>
                </a:extLst>
              </p:cNvPr>
              <p:cNvSpPr/>
              <p:nvPr/>
            </p:nvSpPr>
            <p:spPr>
              <a:xfrm>
                <a:off x="5508149" y="2575280"/>
                <a:ext cx="1315462" cy="858039"/>
              </a:xfrm>
              <a:custGeom>
                <a:avLst/>
                <a:gdLst>
                  <a:gd name="connsiteX0" fmla="*/ 1220730 w 1315462"/>
                  <a:gd name="connsiteY0" fmla="*/ 439084 h 858039"/>
                  <a:gd name="connsiteX1" fmla="*/ 1219622 w 1315462"/>
                  <a:gd name="connsiteY1" fmla="*/ 447476 h 858039"/>
                  <a:gd name="connsiteX2" fmla="*/ 1215756 w 1315462"/>
                  <a:gd name="connsiteY2" fmla="*/ 447476 h 858039"/>
                  <a:gd name="connsiteX3" fmla="*/ 1216298 w 1315462"/>
                  <a:gd name="connsiteY3" fmla="*/ 441512 h 858039"/>
                  <a:gd name="connsiteX4" fmla="*/ 1220706 w 1315462"/>
                  <a:gd name="connsiteY4" fmla="*/ 439084 h 858039"/>
                  <a:gd name="connsiteX5" fmla="*/ 1218655 w 1315462"/>
                  <a:gd name="connsiteY5" fmla="*/ 428383 h 858039"/>
                  <a:gd name="connsiteX6" fmla="*/ 1215898 w 1315462"/>
                  <a:gd name="connsiteY6" fmla="*/ 437977 h 858039"/>
                  <a:gd name="connsiteX7" fmla="*/ 1213682 w 1315462"/>
                  <a:gd name="connsiteY7" fmla="*/ 430787 h 858039"/>
                  <a:gd name="connsiteX8" fmla="*/ 1218655 w 1315462"/>
                  <a:gd name="connsiteY8" fmla="*/ 428360 h 858039"/>
                  <a:gd name="connsiteX9" fmla="*/ 1257406 w 1315462"/>
                  <a:gd name="connsiteY9" fmla="*/ 425390 h 858039"/>
                  <a:gd name="connsiteX10" fmla="*/ 1260730 w 1315462"/>
                  <a:gd name="connsiteY10" fmla="*/ 427770 h 858039"/>
                  <a:gd name="connsiteX11" fmla="*/ 1247601 w 1315462"/>
                  <a:gd name="connsiteY11" fmla="*/ 439155 h 858039"/>
                  <a:gd name="connsiteX12" fmla="*/ 1235509 w 1315462"/>
                  <a:gd name="connsiteY12" fmla="*/ 444506 h 858039"/>
                  <a:gd name="connsiteX13" fmla="*/ 1236617 w 1315462"/>
                  <a:gd name="connsiteY13" fmla="*/ 439226 h 858039"/>
                  <a:gd name="connsiteX14" fmla="*/ 1244348 w 1315462"/>
                  <a:gd name="connsiteY14" fmla="*/ 439155 h 858039"/>
                  <a:gd name="connsiteX15" fmla="*/ 1252504 w 1315462"/>
                  <a:gd name="connsiteY15" fmla="*/ 426662 h 858039"/>
                  <a:gd name="connsiteX16" fmla="*/ 1257406 w 1315462"/>
                  <a:gd name="connsiteY16" fmla="*/ 425390 h 858039"/>
                  <a:gd name="connsiteX17" fmla="*/ 899831 w 1315462"/>
                  <a:gd name="connsiteY17" fmla="*/ 2310 h 858039"/>
                  <a:gd name="connsiteX18" fmla="*/ 899831 w 1315462"/>
                  <a:gd name="connsiteY18" fmla="*/ 1697 h 858039"/>
                  <a:gd name="connsiteX19" fmla="*/ 899831 w 1315462"/>
                  <a:gd name="connsiteY19" fmla="*/ 1697 h 858039"/>
                  <a:gd name="connsiteX20" fmla="*/ 899831 w 1315462"/>
                  <a:gd name="connsiteY20" fmla="*/ 2310 h 858039"/>
                  <a:gd name="connsiteX21" fmla="*/ 899831 w 1315462"/>
                  <a:gd name="connsiteY21" fmla="*/ 2310 h 858039"/>
                  <a:gd name="connsiteX22" fmla="*/ 914068 w 1315462"/>
                  <a:gd name="connsiteY22" fmla="*/ 12493 h 858039"/>
                  <a:gd name="connsiteX23" fmla="*/ 944664 w 1315462"/>
                  <a:gd name="connsiteY23" fmla="*/ 25103 h 858039"/>
                  <a:gd name="connsiteX24" fmla="*/ 945206 w 1315462"/>
                  <a:gd name="connsiteY24" fmla="*/ 27484 h 858039"/>
                  <a:gd name="connsiteX25" fmla="*/ 953432 w 1315462"/>
                  <a:gd name="connsiteY25" fmla="*/ 26282 h 858039"/>
                  <a:gd name="connsiteX26" fmla="*/ 955648 w 1315462"/>
                  <a:gd name="connsiteY26" fmla="*/ 29323 h 858039"/>
                  <a:gd name="connsiteX27" fmla="*/ 973185 w 1315462"/>
                  <a:gd name="connsiteY27" fmla="*/ 29912 h 858039"/>
                  <a:gd name="connsiteX28" fmla="*/ 979195 w 1315462"/>
                  <a:gd name="connsiteY28" fmla="*/ 23359 h 858039"/>
                  <a:gd name="connsiteX29" fmla="*/ 985277 w 1315462"/>
                  <a:gd name="connsiteY29" fmla="*/ 25150 h 858039"/>
                  <a:gd name="connsiteX30" fmla="*/ 991217 w 1315462"/>
                  <a:gd name="connsiteY30" fmla="*/ 22157 h 858039"/>
                  <a:gd name="connsiteX31" fmla="*/ 990675 w 1315462"/>
                  <a:gd name="connsiteY31" fmla="*/ 11974 h 858039"/>
                  <a:gd name="connsiteX32" fmla="*/ 995082 w 1315462"/>
                  <a:gd name="connsiteY32" fmla="*/ 21568 h 858039"/>
                  <a:gd name="connsiteX33" fmla="*/ 985748 w 1315462"/>
                  <a:gd name="connsiteY33" fmla="*/ 27508 h 858039"/>
                  <a:gd name="connsiteX34" fmla="*/ 1047552 w 1315462"/>
                  <a:gd name="connsiteY34" fmla="*/ 15533 h 858039"/>
                  <a:gd name="connsiteX35" fmla="*/ 1049697 w 1315462"/>
                  <a:gd name="connsiteY35" fmla="*/ 0 h 858039"/>
                  <a:gd name="connsiteX36" fmla="*/ 1049697 w 1315462"/>
                  <a:gd name="connsiteY36" fmla="*/ 16170 h 858039"/>
                  <a:gd name="connsiteX37" fmla="*/ 1065584 w 1315462"/>
                  <a:gd name="connsiteY37" fmla="*/ 14968 h 858039"/>
                  <a:gd name="connsiteX38" fmla="*/ 1067234 w 1315462"/>
                  <a:gd name="connsiteY38" fmla="*/ 17348 h 858039"/>
                  <a:gd name="connsiteX39" fmla="*/ 1099479 w 1315462"/>
                  <a:gd name="connsiteY39" fmla="*/ 23901 h 858039"/>
                  <a:gd name="connsiteX40" fmla="*/ 1118666 w 1315462"/>
                  <a:gd name="connsiteY40" fmla="*/ 36535 h 858039"/>
                  <a:gd name="connsiteX41" fmla="*/ 1142709 w 1315462"/>
                  <a:gd name="connsiteY41" fmla="*/ 62228 h 858039"/>
                  <a:gd name="connsiteX42" fmla="*/ 1161849 w 1315462"/>
                  <a:gd name="connsiteY42" fmla="*/ 73000 h 858039"/>
                  <a:gd name="connsiteX43" fmla="*/ 1168402 w 1315462"/>
                  <a:gd name="connsiteY43" fmla="*/ 71821 h 858039"/>
                  <a:gd name="connsiteX44" fmla="*/ 1192444 w 1315462"/>
                  <a:gd name="connsiteY44" fmla="*/ 81981 h 858039"/>
                  <a:gd name="connsiteX45" fmla="*/ 1216534 w 1315462"/>
                  <a:gd name="connsiteY45" fmla="*/ 96336 h 858039"/>
                  <a:gd name="connsiteX46" fmla="*/ 1221979 w 1315462"/>
                  <a:gd name="connsiteY46" fmla="*/ 94544 h 858039"/>
                  <a:gd name="connsiteX47" fmla="*/ 1270653 w 1315462"/>
                  <a:gd name="connsiteY47" fmla="*/ 49665 h 858039"/>
                  <a:gd name="connsiteX48" fmla="*/ 1277206 w 1315462"/>
                  <a:gd name="connsiteY48" fmla="*/ 50254 h 858039"/>
                  <a:gd name="connsiteX49" fmla="*/ 1315462 w 1315462"/>
                  <a:gd name="connsiteY49" fmla="*/ 67626 h 858039"/>
                  <a:gd name="connsiteX50" fmla="*/ 1315462 w 1315462"/>
                  <a:gd name="connsiteY50" fmla="*/ 70054 h 858039"/>
                  <a:gd name="connsiteX51" fmla="*/ 1312775 w 1315462"/>
                  <a:gd name="connsiteY51" fmla="*/ 70054 h 858039"/>
                  <a:gd name="connsiteX52" fmla="*/ 1280530 w 1315462"/>
                  <a:gd name="connsiteY52" fmla="*/ 55062 h 858039"/>
                  <a:gd name="connsiteX53" fmla="*/ 1271148 w 1315462"/>
                  <a:gd name="connsiteY53" fmla="*/ 53271 h 858039"/>
                  <a:gd name="connsiteX54" fmla="*/ 1251537 w 1315462"/>
                  <a:gd name="connsiteY54" fmla="*/ 71256 h 858039"/>
                  <a:gd name="connsiteX55" fmla="*/ 1250429 w 1315462"/>
                  <a:gd name="connsiteY55" fmla="*/ 77196 h 858039"/>
                  <a:gd name="connsiteX56" fmla="*/ 1276122 w 1315462"/>
                  <a:gd name="connsiteY56" fmla="*/ 68804 h 858039"/>
                  <a:gd name="connsiteX57" fmla="*/ 1283241 w 1315462"/>
                  <a:gd name="connsiteY57" fmla="*/ 80189 h 858039"/>
                  <a:gd name="connsiteX58" fmla="*/ 1274472 w 1315462"/>
                  <a:gd name="connsiteY58" fmla="*/ 83230 h 858039"/>
                  <a:gd name="connsiteX59" fmla="*/ 1271148 w 1315462"/>
                  <a:gd name="connsiteY59" fmla="*/ 77785 h 858039"/>
                  <a:gd name="connsiteX60" fmla="*/ 1264666 w 1315462"/>
                  <a:gd name="connsiteY60" fmla="*/ 79624 h 858039"/>
                  <a:gd name="connsiteX61" fmla="*/ 1260801 w 1315462"/>
                  <a:gd name="connsiteY61" fmla="*/ 77196 h 858039"/>
                  <a:gd name="connsiteX62" fmla="*/ 1251537 w 1315462"/>
                  <a:gd name="connsiteY62" fmla="*/ 82546 h 858039"/>
                  <a:gd name="connsiteX63" fmla="*/ 1229097 w 1315462"/>
                  <a:gd name="connsiteY63" fmla="*/ 101710 h 858039"/>
                  <a:gd name="connsiteX64" fmla="*/ 1229097 w 1315462"/>
                  <a:gd name="connsiteY64" fmla="*/ 105340 h 858039"/>
                  <a:gd name="connsiteX65" fmla="*/ 1232892 w 1315462"/>
                  <a:gd name="connsiteY65" fmla="*/ 107768 h 858039"/>
                  <a:gd name="connsiteX66" fmla="*/ 1231313 w 1315462"/>
                  <a:gd name="connsiteY66" fmla="*/ 117337 h 858039"/>
                  <a:gd name="connsiteX67" fmla="*/ 1239539 w 1315462"/>
                  <a:gd name="connsiteY67" fmla="*/ 116135 h 858039"/>
                  <a:gd name="connsiteX68" fmla="*/ 1296983 w 1315462"/>
                  <a:gd name="connsiteY68" fmla="*/ 86200 h 858039"/>
                  <a:gd name="connsiteX69" fmla="*/ 1293659 w 1315462"/>
                  <a:gd name="connsiteY69" fmla="*/ 78421 h 858039"/>
                  <a:gd name="connsiteX70" fmla="*/ 1298562 w 1315462"/>
                  <a:gd name="connsiteY70" fmla="*/ 84974 h 858039"/>
                  <a:gd name="connsiteX71" fmla="*/ 1305680 w 1315462"/>
                  <a:gd name="connsiteY71" fmla="*/ 81391 h 858039"/>
                  <a:gd name="connsiteX72" fmla="*/ 1306788 w 1315462"/>
                  <a:gd name="connsiteY72" fmla="*/ 77219 h 858039"/>
                  <a:gd name="connsiteX73" fmla="*/ 1307330 w 1315462"/>
                  <a:gd name="connsiteY73" fmla="*/ 82028 h 858039"/>
                  <a:gd name="connsiteX74" fmla="*/ 1239516 w 1315462"/>
                  <a:gd name="connsiteY74" fmla="*/ 117974 h 858039"/>
                  <a:gd name="connsiteX75" fmla="*/ 1227495 w 1315462"/>
                  <a:gd name="connsiteY75" fmla="*/ 119176 h 858039"/>
                  <a:gd name="connsiteX76" fmla="*/ 1222521 w 1315462"/>
                  <a:gd name="connsiteY76" fmla="*/ 122759 h 858039"/>
                  <a:gd name="connsiteX77" fmla="*/ 1223629 w 1315462"/>
                  <a:gd name="connsiteY77" fmla="*/ 134144 h 858039"/>
                  <a:gd name="connsiteX78" fmla="*/ 1221484 w 1315462"/>
                  <a:gd name="connsiteY78" fmla="*/ 135346 h 858039"/>
                  <a:gd name="connsiteX79" fmla="*/ 1218726 w 1315462"/>
                  <a:gd name="connsiteY79" fmla="*/ 156937 h 858039"/>
                  <a:gd name="connsiteX80" fmla="*/ 1220376 w 1315462"/>
                  <a:gd name="connsiteY80" fmla="*/ 181451 h 858039"/>
                  <a:gd name="connsiteX81" fmla="*/ 1225821 w 1315462"/>
                  <a:gd name="connsiteY81" fmla="*/ 187391 h 858039"/>
                  <a:gd name="connsiteX82" fmla="*/ 1228037 w 1315462"/>
                  <a:gd name="connsiteY82" fmla="*/ 211363 h 858039"/>
                  <a:gd name="connsiteX83" fmla="*/ 1233010 w 1315462"/>
                  <a:gd name="connsiteY83" fmla="*/ 211363 h 858039"/>
                  <a:gd name="connsiteX84" fmla="*/ 1230795 w 1315462"/>
                  <a:gd name="connsiteY84" fmla="*/ 223314 h 858039"/>
                  <a:gd name="connsiteX85" fmla="*/ 1235697 w 1315462"/>
                  <a:gd name="connsiteY85" fmla="*/ 225152 h 858039"/>
                  <a:gd name="connsiteX86" fmla="*/ 1238384 w 1315462"/>
                  <a:gd name="connsiteY86" fmla="*/ 233496 h 858039"/>
                  <a:gd name="connsiteX87" fmla="*/ 1249369 w 1315462"/>
                  <a:gd name="connsiteY87" fmla="*/ 233496 h 858039"/>
                  <a:gd name="connsiteX88" fmla="*/ 1239021 w 1315462"/>
                  <a:gd name="connsiteY88" fmla="*/ 235335 h 858039"/>
                  <a:gd name="connsiteX89" fmla="*/ 1243924 w 1315462"/>
                  <a:gd name="connsiteY89" fmla="*/ 252660 h 858039"/>
                  <a:gd name="connsiteX90" fmla="*/ 1243382 w 1315462"/>
                  <a:gd name="connsiteY90" fmla="*/ 260438 h 858039"/>
                  <a:gd name="connsiteX91" fmla="*/ 1246139 w 1315462"/>
                  <a:gd name="connsiteY91" fmla="*/ 264068 h 858039"/>
                  <a:gd name="connsiteX92" fmla="*/ 1247247 w 1315462"/>
                  <a:gd name="connsiteY92" fmla="*/ 308335 h 858039"/>
                  <a:gd name="connsiteX93" fmla="*/ 1252150 w 1315462"/>
                  <a:gd name="connsiteY93" fmla="*/ 322690 h 858039"/>
                  <a:gd name="connsiteX94" fmla="*/ 1254366 w 1315462"/>
                  <a:gd name="connsiteY94" fmla="*/ 322690 h 858039"/>
                  <a:gd name="connsiteX95" fmla="*/ 1265279 w 1315462"/>
                  <a:gd name="connsiteY95" fmla="*/ 345413 h 858039"/>
                  <a:gd name="connsiteX96" fmla="*/ 1265279 w 1315462"/>
                  <a:gd name="connsiteY96" fmla="*/ 357976 h 858039"/>
                  <a:gd name="connsiteX97" fmla="*/ 1260376 w 1315462"/>
                  <a:gd name="connsiteY97" fmla="*/ 364529 h 858039"/>
                  <a:gd name="connsiteX98" fmla="*/ 1257619 w 1315462"/>
                  <a:gd name="connsiteY98" fmla="*/ 383716 h 858039"/>
                  <a:gd name="connsiteX99" fmla="*/ 1260942 w 1315462"/>
                  <a:gd name="connsiteY99" fmla="*/ 385507 h 858039"/>
                  <a:gd name="connsiteX100" fmla="*/ 1260942 w 1315462"/>
                  <a:gd name="connsiteY100" fmla="*/ 390858 h 858039"/>
                  <a:gd name="connsiteX101" fmla="*/ 1254389 w 1315462"/>
                  <a:gd name="connsiteY101" fmla="*/ 399838 h 858039"/>
                  <a:gd name="connsiteX102" fmla="*/ 1258750 w 1315462"/>
                  <a:gd name="connsiteY102" fmla="*/ 407617 h 858039"/>
                  <a:gd name="connsiteX103" fmla="*/ 1258208 w 1315462"/>
                  <a:gd name="connsiteY103" fmla="*/ 414170 h 858039"/>
                  <a:gd name="connsiteX104" fmla="*/ 1247294 w 1315462"/>
                  <a:gd name="connsiteY104" fmla="*/ 425555 h 858039"/>
                  <a:gd name="connsiteX105" fmla="*/ 1245079 w 1315462"/>
                  <a:gd name="connsiteY105" fmla="*/ 435148 h 858039"/>
                  <a:gd name="connsiteX106" fmla="*/ 1236310 w 1315462"/>
                  <a:gd name="connsiteY106" fmla="*/ 436327 h 858039"/>
                  <a:gd name="connsiteX107" fmla="*/ 1233552 w 1315462"/>
                  <a:gd name="connsiteY107" fmla="*/ 445920 h 858039"/>
                  <a:gd name="connsiteX108" fmla="*/ 1226434 w 1315462"/>
                  <a:gd name="connsiteY108" fmla="*/ 449503 h 858039"/>
                  <a:gd name="connsiteX109" fmla="*/ 1221743 w 1315462"/>
                  <a:gd name="connsiteY109" fmla="*/ 443657 h 858039"/>
                  <a:gd name="connsiteX110" fmla="*/ 1229192 w 1315462"/>
                  <a:gd name="connsiteY110" fmla="*/ 431565 h 858039"/>
                  <a:gd name="connsiteX111" fmla="*/ 1223110 w 1315462"/>
                  <a:gd name="connsiteY111" fmla="*/ 432155 h 858039"/>
                  <a:gd name="connsiteX112" fmla="*/ 1222002 w 1315462"/>
                  <a:gd name="connsiteY112" fmla="*/ 436374 h 858039"/>
                  <a:gd name="connsiteX113" fmla="*/ 1220423 w 1315462"/>
                  <a:gd name="connsiteY113" fmla="*/ 430434 h 858039"/>
                  <a:gd name="connsiteX114" fmla="*/ 1225326 w 1315462"/>
                  <a:gd name="connsiteY114" fmla="*/ 423881 h 858039"/>
                  <a:gd name="connsiteX115" fmla="*/ 1223676 w 1315462"/>
                  <a:gd name="connsiteY115" fmla="*/ 414900 h 858039"/>
                  <a:gd name="connsiteX116" fmla="*/ 1227000 w 1315462"/>
                  <a:gd name="connsiteY116" fmla="*/ 410092 h 858039"/>
                  <a:gd name="connsiteX117" fmla="*/ 1217123 w 1315462"/>
                  <a:gd name="connsiteY117" fmla="*/ 401158 h 858039"/>
                  <a:gd name="connsiteX118" fmla="*/ 1209463 w 1315462"/>
                  <a:gd name="connsiteY118" fmla="*/ 401158 h 858039"/>
                  <a:gd name="connsiteX119" fmla="*/ 1214978 w 1315462"/>
                  <a:gd name="connsiteY119" fmla="*/ 407098 h 858039"/>
                  <a:gd name="connsiteX120" fmla="*/ 1199091 w 1315462"/>
                  <a:gd name="connsiteY120" fmla="*/ 432225 h 858039"/>
                  <a:gd name="connsiteX121" fmla="*/ 1197441 w 1315462"/>
                  <a:gd name="connsiteY121" fmla="*/ 452520 h 858039"/>
                  <a:gd name="connsiteX122" fmla="*/ 1185986 w 1315462"/>
                  <a:gd name="connsiteY122" fmla="*/ 474606 h 858039"/>
                  <a:gd name="connsiteX123" fmla="*/ 1172786 w 1315462"/>
                  <a:gd name="connsiteY123" fmla="*/ 475219 h 858039"/>
                  <a:gd name="connsiteX124" fmla="*/ 1164559 w 1315462"/>
                  <a:gd name="connsiteY124" fmla="*/ 466238 h 858039"/>
                  <a:gd name="connsiteX125" fmla="*/ 1149238 w 1315462"/>
                  <a:gd name="connsiteY125" fmla="*/ 459049 h 858039"/>
                  <a:gd name="connsiteX126" fmla="*/ 1150346 w 1315462"/>
                  <a:gd name="connsiteY126" fmla="*/ 472178 h 858039"/>
                  <a:gd name="connsiteX127" fmla="*/ 1154141 w 1315462"/>
                  <a:gd name="connsiteY127" fmla="*/ 477576 h 858039"/>
                  <a:gd name="connsiteX128" fmla="*/ 1161802 w 1315462"/>
                  <a:gd name="connsiteY128" fmla="*/ 473428 h 858039"/>
                  <a:gd name="connsiteX129" fmla="*/ 1170099 w 1315462"/>
                  <a:gd name="connsiteY129" fmla="*/ 479368 h 858039"/>
                  <a:gd name="connsiteX130" fmla="*/ 1174931 w 1315462"/>
                  <a:gd name="connsiteY130" fmla="*/ 490140 h 858039"/>
                  <a:gd name="connsiteX131" fmla="*/ 1190889 w 1315462"/>
                  <a:gd name="connsiteY131" fmla="*/ 496693 h 858039"/>
                  <a:gd name="connsiteX132" fmla="*/ 1192468 w 1315462"/>
                  <a:gd name="connsiteY132" fmla="*/ 500346 h 858039"/>
                  <a:gd name="connsiteX133" fmla="*/ 1196876 w 1315462"/>
                  <a:gd name="connsiteY133" fmla="*/ 498507 h 858039"/>
                  <a:gd name="connsiteX134" fmla="*/ 1208331 w 1315462"/>
                  <a:gd name="connsiteY134" fmla="*/ 502680 h 858039"/>
                  <a:gd name="connsiteX135" fmla="*/ 1209981 w 1315462"/>
                  <a:gd name="connsiteY135" fmla="*/ 506828 h 858039"/>
                  <a:gd name="connsiteX136" fmla="*/ 1210523 w 1315462"/>
                  <a:gd name="connsiteY136" fmla="*/ 494878 h 858039"/>
                  <a:gd name="connsiteX137" fmla="*/ 1215497 w 1315462"/>
                  <a:gd name="connsiteY137" fmla="*/ 488325 h 858039"/>
                  <a:gd name="connsiteX138" fmla="*/ 1221979 w 1315462"/>
                  <a:gd name="connsiteY138" fmla="*/ 488325 h 858039"/>
                  <a:gd name="connsiteX139" fmla="*/ 1223087 w 1315462"/>
                  <a:gd name="connsiteY139" fmla="*/ 479344 h 858039"/>
                  <a:gd name="connsiteX140" fmla="*/ 1229710 w 1315462"/>
                  <a:gd name="connsiteY140" fmla="*/ 479344 h 858039"/>
                  <a:gd name="connsiteX141" fmla="*/ 1229710 w 1315462"/>
                  <a:gd name="connsiteY141" fmla="*/ 483563 h 858039"/>
                  <a:gd name="connsiteX142" fmla="*/ 1233505 w 1315462"/>
                  <a:gd name="connsiteY142" fmla="*/ 487193 h 858039"/>
                  <a:gd name="connsiteX143" fmla="*/ 1243924 w 1315462"/>
                  <a:gd name="connsiteY143" fmla="*/ 491955 h 858039"/>
                  <a:gd name="connsiteX144" fmla="*/ 1239516 w 1315462"/>
                  <a:gd name="connsiteY144" fmla="*/ 499097 h 858039"/>
                  <a:gd name="connsiteX145" fmla="*/ 1257053 w 1315462"/>
                  <a:gd name="connsiteY145" fmla="*/ 515879 h 858039"/>
                  <a:gd name="connsiteX146" fmla="*/ 1258161 w 1315462"/>
                  <a:gd name="connsiteY146" fmla="*/ 524247 h 858039"/>
                  <a:gd name="connsiteX147" fmla="*/ 1254366 w 1315462"/>
                  <a:gd name="connsiteY147" fmla="*/ 530211 h 858039"/>
                  <a:gd name="connsiteX148" fmla="*/ 1255403 w 1315462"/>
                  <a:gd name="connsiteY148" fmla="*/ 542751 h 858039"/>
                  <a:gd name="connsiteX149" fmla="*/ 1252150 w 1315462"/>
                  <a:gd name="connsiteY149" fmla="*/ 542138 h 858039"/>
                  <a:gd name="connsiteX150" fmla="*/ 1244489 w 1315462"/>
                  <a:gd name="connsiteY150" fmla="*/ 553523 h 858039"/>
                  <a:gd name="connsiteX151" fmla="*/ 1244489 w 1315462"/>
                  <a:gd name="connsiteY151" fmla="*/ 558284 h 858039"/>
                  <a:gd name="connsiteX152" fmla="*/ 1248850 w 1315462"/>
                  <a:gd name="connsiteY152" fmla="*/ 561914 h 858039"/>
                  <a:gd name="connsiteX153" fmla="*/ 1237324 w 1315462"/>
                  <a:gd name="connsiteY153" fmla="*/ 565473 h 858039"/>
                  <a:gd name="connsiteX154" fmla="*/ 1233034 w 1315462"/>
                  <a:gd name="connsiteY154" fmla="*/ 570824 h 858039"/>
                  <a:gd name="connsiteX155" fmla="*/ 1233529 w 1315462"/>
                  <a:gd name="connsiteY155" fmla="*/ 578013 h 858039"/>
                  <a:gd name="connsiteX156" fmla="*/ 1241189 w 1315462"/>
                  <a:gd name="connsiteY156" fmla="*/ 578602 h 858039"/>
                  <a:gd name="connsiteX157" fmla="*/ 1234637 w 1315462"/>
                  <a:gd name="connsiteY157" fmla="*/ 579781 h 858039"/>
                  <a:gd name="connsiteX158" fmla="*/ 1233529 w 1315462"/>
                  <a:gd name="connsiteY158" fmla="*/ 584590 h 858039"/>
                  <a:gd name="connsiteX159" fmla="*/ 1241755 w 1315462"/>
                  <a:gd name="connsiteY159" fmla="*/ 583387 h 858039"/>
                  <a:gd name="connsiteX160" fmla="*/ 1234637 w 1315462"/>
                  <a:gd name="connsiteY160" fmla="*/ 588149 h 858039"/>
                  <a:gd name="connsiteX161" fmla="*/ 1234637 w 1315462"/>
                  <a:gd name="connsiteY161" fmla="*/ 602433 h 858039"/>
                  <a:gd name="connsiteX162" fmla="*/ 1232492 w 1315462"/>
                  <a:gd name="connsiteY162" fmla="*/ 607241 h 858039"/>
                  <a:gd name="connsiteX163" fmla="*/ 1223110 w 1315462"/>
                  <a:gd name="connsiteY163" fmla="*/ 610801 h 858039"/>
                  <a:gd name="connsiteX164" fmla="*/ 1224760 w 1315462"/>
                  <a:gd name="connsiteY164" fmla="*/ 618579 h 858039"/>
                  <a:gd name="connsiteX165" fmla="*/ 1214413 w 1315462"/>
                  <a:gd name="connsiteY165" fmla="*/ 610188 h 858039"/>
                  <a:gd name="connsiteX166" fmla="*/ 1210547 w 1315462"/>
                  <a:gd name="connsiteY166" fmla="*/ 612616 h 858039"/>
                  <a:gd name="connsiteX167" fmla="*/ 1206681 w 1315462"/>
                  <a:gd name="connsiteY167" fmla="*/ 606063 h 858039"/>
                  <a:gd name="connsiteX168" fmla="*/ 1199633 w 1315462"/>
                  <a:gd name="connsiteY168" fmla="*/ 603069 h 858039"/>
                  <a:gd name="connsiteX169" fmla="*/ 1166280 w 1315462"/>
                  <a:gd name="connsiteY169" fmla="*/ 606063 h 858039"/>
                  <a:gd name="connsiteX170" fmla="*/ 1162485 w 1315462"/>
                  <a:gd name="connsiteY170" fmla="*/ 591732 h 858039"/>
                  <a:gd name="connsiteX171" fmla="*/ 1167317 w 1315462"/>
                  <a:gd name="connsiteY171" fmla="*/ 589893 h 858039"/>
                  <a:gd name="connsiteX172" fmla="*/ 1171725 w 1315462"/>
                  <a:gd name="connsiteY172" fmla="*/ 593523 h 858039"/>
                  <a:gd name="connsiteX173" fmla="*/ 1173941 w 1315462"/>
                  <a:gd name="connsiteY173" fmla="*/ 592321 h 858039"/>
                  <a:gd name="connsiteX174" fmla="*/ 1168967 w 1315462"/>
                  <a:gd name="connsiteY174" fmla="*/ 583977 h 858039"/>
                  <a:gd name="connsiteX175" fmla="*/ 1165172 w 1315462"/>
                  <a:gd name="connsiteY175" fmla="*/ 576175 h 858039"/>
                  <a:gd name="connsiteX176" fmla="*/ 1166752 w 1315462"/>
                  <a:gd name="connsiteY176" fmla="*/ 573747 h 858039"/>
                  <a:gd name="connsiteX177" fmla="*/ 1176628 w 1315462"/>
                  <a:gd name="connsiteY177" fmla="*/ 576175 h 858039"/>
                  <a:gd name="connsiteX178" fmla="*/ 1177241 w 1315462"/>
                  <a:gd name="connsiteY178" fmla="*/ 573747 h 858039"/>
                  <a:gd name="connsiteX179" fmla="*/ 1169509 w 1315462"/>
                  <a:gd name="connsiteY179" fmla="*/ 561254 h 858039"/>
                  <a:gd name="connsiteX180" fmla="*/ 1159704 w 1315462"/>
                  <a:gd name="connsiteY180" fmla="*/ 557082 h 858039"/>
                  <a:gd name="connsiteX181" fmla="*/ 1160246 w 1315462"/>
                  <a:gd name="connsiteY181" fmla="*/ 552933 h 858039"/>
                  <a:gd name="connsiteX182" fmla="*/ 1154730 w 1315462"/>
                  <a:gd name="connsiteY182" fmla="*/ 555927 h 858039"/>
                  <a:gd name="connsiteX183" fmla="*/ 1145962 w 1315462"/>
                  <a:gd name="connsiteY183" fmla="*/ 554725 h 858039"/>
                  <a:gd name="connsiteX184" fmla="*/ 1137735 w 1315462"/>
                  <a:gd name="connsiteY184" fmla="*/ 560688 h 858039"/>
                  <a:gd name="connsiteX185" fmla="*/ 1133375 w 1315462"/>
                  <a:gd name="connsiteY185" fmla="*/ 560075 h 858039"/>
                  <a:gd name="connsiteX186" fmla="*/ 1120811 w 1315462"/>
                  <a:gd name="connsiteY186" fmla="*/ 567878 h 858039"/>
                  <a:gd name="connsiteX187" fmla="*/ 1115366 w 1315462"/>
                  <a:gd name="connsiteY187" fmla="*/ 568420 h 858039"/>
                  <a:gd name="connsiteX188" fmla="*/ 1108814 w 1315462"/>
                  <a:gd name="connsiteY188" fmla="*/ 575043 h 858039"/>
                  <a:gd name="connsiteX189" fmla="*/ 1105019 w 1315462"/>
                  <a:gd name="connsiteY189" fmla="*/ 569645 h 858039"/>
                  <a:gd name="connsiteX190" fmla="*/ 1100587 w 1315462"/>
                  <a:gd name="connsiteY190" fmla="*/ 569645 h 858039"/>
                  <a:gd name="connsiteX191" fmla="*/ 1084771 w 1315462"/>
                  <a:gd name="connsiteY191" fmla="*/ 578037 h 858039"/>
                  <a:gd name="connsiteX192" fmla="*/ 1082555 w 1315462"/>
                  <a:gd name="connsiteY192" fmla="*/ 581620 h 858039"/>
                  <a:gd name="connsiteX193" fmla="*/ 1090782 w 1315462"/>
                  <a:gd name="connsiteY193" fmla="*/ 591190 h 858039"/>
                  <a:gd name="connsiteX194" fmla="*/ 1100658 w 1315462"/>
                  <a:gd name="connsiteY194" fmla="*/ 591802 h 858039"/>
                  <a:gd name="connsiteX195" fmla="*/ 1105019 w 1315462"/>
                  <a:gd name="connsiteY195" fmla="*/ 587654 h 858039"/>
                  <a:gd name="connsiteX196" fmla="*/ 1106668 w 1315462"/>
                  <a:gd name="connsiteY196" fmla="*/ 594843 h 858039"/>
                  <a:gd name="connsiteX197" fmla="*/ 1125855 w 1315462"/>
                  <a:gd name="connsiteY197" fmla="*/ 594230 h 858039"/>
                  <a:gd name="connsiteX198" fmla="*/ 1127506 w 1315462"/>
                  <a:gd name="connsiteY198" fmla="*/ 604932 h 858039"/>
                  <a:gd name="connsiteX199" fmla="*/ 1132408 w 1315462"/>
                  <a:gd name="connsiteY199" fmla="*/ 596587 h 858039"/>
                  <a:gd name="connsiteX200" fmla="*/ 1152090 w 1315462"/>
                  <a:gd name="connsiteY200" fmla="*/ 597789 h 858039"/>
                  <a:gd name="connsiteX201" fmla="*/ 1148767 w 1315462"/>
                  <a:gd name="connsiteY201" fmla="*/ 613323 h 858039"/>
                  <a:gd name="connsiteX202" fmla="*/ 1140540 w 1315462"/>
                  <a:gd name="connsiteY202" fmla="*/ 614525 h 858039"/>
                  <a:gd name="connsiteX203" fmla="*/ 1136745 w 1315462"/>
                  <a:gd name="connsiteY203" fmla="*/ 622304 h 858039"/>
                  <a:gd name="connsiteX204" fmla="*/ 1138325 w 1315462"/>
                  <a:gd name="connsiteY204" fmla="*/ 629446 h 858039"/>
                  <a:gd name="connsiteX205" fmla="*/ 1145985 w 1315462"/>
                  <a:gd name="connsiteY205" fmla="*/ 633688 h 858039"/>
                  <a:gd name="connsiteX206" fmla="*/ 1144877 w 1315462"/>
                  <a:gd name="connsiteY206" fmla="*/ 644460 h 858039"/>
                  <a:gd name="connsiteX207" fmla="*/ 1149851 w 1315462"/>
                  <a:gd name="connsiteY207" fmla="*/ 645073 h 858039"/>
                  <a:gd name="connsiteX208" fmla="*/ 1153104 w 1315462"/>
                  <a:gd name="connsiteY208" fmla="*/ 641514 h 858039"/>
                  <a:gd name="connsiteX209" fmla="*/ 1163522 w 1315462"/>
                  <a:gd name="connsiteY209" fmla="*/ 642693 h 858039"/>
                  <a:gd name="connsiteX210" fmla="*/ 1163522 w 1315462"/>
                  <a:gd name="connsiteY210" fmla="*/ 648656 h 858039"/>
                  <a:gd name="connsiteX211" fmla="*/ 1172291 w 1315462"/>
                  <a:gd name="connsiteY211" fmla="*/ 645097 h 858039"/>
                  <a:gd name="connsiteX212" fmla="*/ 1173870 w 1315462"/>
                  <a:gd name="connsiteY212" fmla="*/ 649269 h 858039"/>
                  <a:gd name="connsiteX213" fmla="*/ 1181601 w 1315462"/>
                  <a:gd name="connsiteY213" fmla="*/ 650471 h 858039"/>
                  <a:gd name="connsiteX214" fmla="*/ 1181059 w 1315462"/>
                  <a:gd name="connsiteY214" fmla="*/ 658815 h 858039"/>
                  <a:gd name="connsiteX215" fmla="*/ 1173870 w 1315462"/>
                  <a:gd name="connsiteY215" fmla="*/ 667796 h 858039"/>
                  <a:gd name="connsiteX216" fmla="*/ 1177194 w 1315462"/>
                  <a:gd name="connsiteY216" fmla="*/ 696459 h 858039"/>
                  <a:gd name="connsiteX217" fmla="*/ 1167388 w 1315462"/>
                  <a:gd name="connsiteY217" fmla="*/ 705439 h 858039"/>
                  <a:gd name="connsiteX218" fmla="*/ 1169604 w 1315462"/>
                  <a:gd name="connsiteY218" fmla="*/ 712628 h 858039"/>
                  <a:gd name="connsiteX219" fmla="*/ 1169604 w 1315462"/>
                  <a:gd name="connsiteY219" fmla="*/ 712628 h 858039"/>
                  <a:gd name="connsiteX220" fmla="*/ 1122980 w 1315462"/>
                  <a:gd name="connsiteY220" fmla="*/ 695374 h 858039"/>
                  <a:gd name="connsiteX221" fmla="*/ 1061176 w 1315462"/>
                  <a:gd name="connsiteY221" fmla="*/ 692263 h 858039"/>
                  <a:gd name="connsiteX222" fmla="*/ 991570 w 1315462"/>
                  <a:gd name="connsiteY222" fmla="*/ 658532 h 858039"/>
                  <a:gd name="connsiteX223" fmla="*/ 965595 w 1315462"/>
                  <a:gd name="connsiteY223" fmla="*/ 673901 h 858039"/>
                  <a:gd name="connsiteX224" fmla="*/ 949425 w 1315462"/>
                  <a:gd name="connsiteY224" fmla="*/ 677767 h 858039"/>
                  <a:gd name="connsiteX225" fmla="*/ 905842 w 1315462"/>
                  <a:gd name="connsiteY225" fmla="*/ 720713 h 858039"/>
                  <a:gd name="connsiteX226" fmla="*/ 891746 w 1315462"/>
                  <a:gd name="connsiteY226" fmla="*/ 724579 h 858039"/>
                  <a:gd name="connsiteX227" fmla="*/ 879796 w 1315462"/>
                  <a:gd name="connsiteY227" fmla="*/ 723778 h 858039"/>
                  <a:gd name="connsiteX228" fmla="*/ 903768 w 1315462"/>
                  <a:gd name="connsiteY228" fmla="*/ 847291 h 858039"/>
                  <a:gd name="connsiteX229" fmla="*/ 903768 w 1315462"/>
                  <a:gd name="connsiteY229" fmla="*/ 847291 h 858039"/>
                  <a:gd name="connsiteX230" fmla="*/ 715528 w 1315462"/>
                  <a:gd name="connsiteY230" fmla="*/ 858039 h 858039"/>
                  <a:gd name="connsiteX231" fmla="*/ 611319 w 1315462"/>
                  <a:gd name="connsiteY231" fmla="*/ 796825 h 858039"/>
                  <a:gd name="connsiteX232" fmla="*/ 611319 w 1315462"/>
                  <a:gd name="connsiteY232" fmla="*/ 796825 h 858039"/>
                  <a:gd name="connsiteX233" fmla="*/ 566298 w 1315462"/>
                  <a:gd name="connsiteY233" fmla="*/ 723212 h 858039"/>
                  <a:gd name="connsiteX234" fmla="*/ 595857 w 1315462"/>
                  <a:gd name="connsiteY234" fmla="*/ 629493 h 858039"/>
                  <a:gd name="connsiteX235" fmla="*/ 600217 w 1315462"/>
                  <a:gd name="connsiteY235" fmla="*/ 566228 h 858039"/>
                  <a:gd name="connsiteX236" fmla="*/ 598567 w 1315462"/>
                  <a:gd name="connsiteY236" fmla="*/ 551425 h 858039"/>
                  <a:gd name="connsiteX237" fmla="*/ 627772 w 1315462"/>
                  <a:gd name="connsiteY237" fmla="*/ 519392 h 858039"/>
                  <a:gd name="connsiteX238" fmla="*/ 316326 w 1315462"/>
                  <a:gd name="connsiteY238" fmla="*/ 519297 h 858039"/>
                  <a:gd name="connsiteX239" fmla="*/ 316326 w 1315462"/>
                  <a:gd name="connsiteY239" fmla="*/ 396373 h 858039"/>
                  <a:gd name="connsiteX240" fmla="*/ 55840 w 1315462"/>
                  <a:gd name="connsiteY240" fmla="*/ 396373 h 858039"/>
                  <a:gd name="connsiteX241" fmla="*/ 51409 w 1315462"/>
                  <a:gd name="connsiteY241" fmla="*/ 388218 h 858039"/>
                  <a:gd name="connsiteX242" fmla="*/ 47614 w 1315462"/>
                  <a:gd name="connsiteY242" fmla="*/ 367287 h 858039"/>
                  <a:gd name="connsiteX243" fmla="*/ 62393 w 1315462"/>
                  <a:gd name="connsiteY243" fmla="*/ 361936 h 858039"/>
                  <a:gd name="connsiteX244" fmla="*/ 68946 w 1315462"/>
                  <a:gd name="connsiteY244" fmla="*/ 349396 h 858039"/>
                  <a:gd name="connsiteX245" fmla="*/ 66730 w 1315462"/>
                  <a:gd name="connsiteY245" fmla="*/ 338624 h 858039"/>
                  <a:gd name="connsiteX246" fmla="*/ 56382 w 1315462"/>
                  <a:gd name="connsiteY246" fmla="*/ 337422 h 858039"/>
                  <a:gd name="connsiteX247" fmla="*/ 63501 w 1315462"/>
                  <a:gd name="connsiteY247" fmla="*/ 318258 h 858039"/>
                  <a:gd name="connsiteX248" fmla="*/ 59635 w 1315462"/>
                  <a:gd name="connsiteY248" fmla="*/ 308689 h 858039"/>
                  <a:gd name="connsiteX249" fmla="*/ 61356 w 1315462"/>
                  <a:gd name="connsiteY249" fmla="*/ 303338 h 858039"/>
                  <a:gd name="connsiteX250" fmla="*/ 55840 w 1315462"/>
                  <a:gd name="connsiteY250" fmla="*/ 301499 h 858039"/>
                  <a:gd name="connsiteX251" fmla="*/ 56382 w 1315462"/>
                  <a:gd name="connsiteY251" fmla="*/ 294947 h 858039"/>
                  <a:gd name="connsiteX252" fmla="*/ 49830 w 1315462"/>
                  <a:gd name="connsiteY252" fmla="*/ 294947 h 858039"/>
                  <a:gd name="connsiteX253" fmla="*/ 48109 w 1315462"/>
                  <a:gd name="connsiteY253" fmla="*/ 291953 h 858039"/>
                  <a:gd name="connsiteX254" fmla="*/ 37761 w 1315462"/>
                  <a:gd name="connsiteY254" fmla="*/ 294381 h 858039"/>
                  <a:gd name="connsiteX255" fmla="*/ 27955 w 1315462"/>
                  <a:gd name="connsiteY255" fmla="*/ 293179 h 858039"/>
                  <a:gd name="connsiteX256" fmla="*/ 21874 w 1315462"/>
                  <a:gd name="connsiteY256" fmla="*/ 297917 h 858039"/>
                  <a:gd name="connsiteX257" fmla="*/ 20224 w 1315462"/>
                  <a:gd name="connsiteY257" fmla="*/ 292566 h 858039"/>
                  <a:gd name="connsiteX258" fmla="*/ 16429 w 1315462"/>
                  <a:gd name="connsiteY258" fmla="*/ 293179 h 858039"/>
                  <a:gd name="connsiteX259" fmla="*/ 14213 w 1315462"/>
                  <a:gd name="connsiteY259" fmla="*/ 285989 h 858039"/>
                  <a:gd name="connsiteX260" fmla="*/ 9311 w 1315462"/>
                  <a:gd name="connsiteY260" fmla="*/ 285989 h 858039"/>
                  <a:gd name="connsiteX261" fmla="*/ 5445 w 1315462"/>
                  <a:gd name="connsiteY261" fmla="*/ 282360 h 858039"/>
                  <a:gd name="connsiteX262" fmla="*/ 5445 w 1315462"/>
                  <a:gd name="connsiteY262" fmla="*/ 275170 h 858039"/>
                  <a:gd name="connsiteX263" fmla="*/ 0 w 1315462"/>
                  <a:gd name="connsiteY263" fmla="*/ 275783 h 858039"/>
                  <a:gd name="connsiteX264" fmla="*/ 6011 w 1315462"/>
                  <a:gd name="connsiteY264" fmla="*/ 272153 h 858039"/>
                  <a:gd name="connsiteX265" fmla="*/ 4903 w 1315462"/>
                  <a:gd name="connsiteY265" fmla="*/ 256030 h 858039"/>
                  <a:gd name="connsiteX266" fmla="*/ 11526 w 1315462"/>
                  <a:gd name="connsiteY266" fmla="*/ 241558 h 858039"/>
                  <a:gd name="connsiteX267" fmla="*/ 316349 w 1315462"/>
                  <a:gd name="connsiteY267" fmla="*/ 241558 h 858039"/>
                  <a:gd name="connsiteX268" fmla="*/ 316349 w 1315462"/>
                  <a:gd name="connsiteY268" fmla="*/ 22675 h 858039"/>
                  <a:gd name="connsiteX269" fmla="*/ 615232 w 1315462"/>
                  <a:gd name="connsiteY269" fmla="*/ 22675 h 858039"/>
                  <a:gd name="connsiteX270" fmla="*/ 617589 w 1315462"/>
                  <a:gd name="connsiteY270" fmla="*/ 140107 h 858039"/>
                  <a:gd name="connsiteX271" fmla="*/ 763165 w 1315462"/>
                  <a:gd name="connsiteY271" fmla="*/ 139589 h 858039"/>
                  <a:gd name="connsiteX272" fmla="*/ 773112 w 1315462"/>
                  <a:gd name="connsiteY272" fmla="*/ 239106 h 858039"/>
                  <a:gd name="connsiteX273" fmla="*/ 782776 w 1315462"/>
                  <a:gd name="connsiteY273" fmla="*/ 237268 h 858039"/>
                  <a:gd name="connsiteX274" fmla="*/ 900939 w 1315462"/>
                  <a:gd name="connsiteY274" fmla="*/ 240096 h 858039"/>
                  <a:gd name="connsiteX275" fmla="*/ 899831 w 1315462"/>
                  <a:gd name="connsiteY275" fmla="*/ 2310 h 858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1315462" h="858039">
                    <a:moveTo>
                      <a:pt x="1220730" y="439084"/>
                    </a:moveTo>
                    <a:lnTo>
                      <a:pt x="1219622" y="447476"/>
                    </a:lnTo>
                    <a:lnTo>
                      <a:pt x="1215756" y="447476"/>
                    </a:lnTo>
                    <a:lnTo>
                      <a:pt x="1216298" y="441512"/>
                    </a:lnTo>
                    <a:lnTo>
                      <a:pt x="1220706" y="439084"/>
                    </a:lnTo>
                    <a:close/>
                    <a:moveTo>
                      <a:pt x="1218655" y="428383"/>
                    </a:moveTo>
                    <a:lnTo>
                      <a:pt x="1215898" y="437977"/>
                    </a:lnTo>
                    <a:lnTo>
                      <a:pt x="1213682" y="430787"/>
                    </a:lnTo>
                    <a:lnTo>
                      <a:pt x="1218655" y="428360"/>
                    </a:lnTo>
                    <a:close/>
                    <a:moveTo>
                      <a:pt x="1257406" y="425390"/>
                    </a:moveTo>
                    <a:lnTo>
                      <a:pt x="1260730" y="427770"/>
                    </a:lnTo>
                    <a:lnTo>
                      <a:pt x="1247601" y="439155"/>
                    </a:lnTo>
                    <a:lnTo>
                      <a:pt x="1235509" y="444506"/>
                    </a:lnTo>
                    <a:lnTo>
                      <a:pt x="1236617" y="439226"/>
                    </a:lnTo>
                    <a:lnTo>
                      <a:pt x="1244348" y="439155"/>
                    </a:lnTo>
                    <a:lnTo>
                      <a:pt x="1252504" y="426662"/>
                    </a:lnTo>
                    <a:lnTo>
                      <a:pt x="1257406" y="425390"/>
                    </a:lnTo>
                    <a:close/>
                    <a:moveTo>
                      <a:pt x="899831" y="2310"/>
                    </a:moveTo>
                    <a:lnTo>
                      <a:pt x="899831" y="1697"/>
                    </a:lnTo>
                    <a:lnTo>
                      <a:pt x="899831" y="1697"/>
                    </a:lnTo>
                    <a:lnTo>
                      <a:pt x="899831" y="2310"/>
                    </a:lnTo>
                    <a:close/>
                    <a:moveTo>
                      <a:pt x="899831" y="2310"/>
                    </a:moveTo>
                    <a:lnTo>
                      <a:pt x="914068" y="12493"/>
                    </a:lnTo>
                    <a:lnTo>
                      <a:pt x="944664" y="25103"/>
                    </a:lnTo>
                    <a:lnTo>
                      <a:pt x="945206" y="27484"/>
                    </a:lnTo>
                    <a:lnTo>
                      <a:pt x="953432" y="26282"/>
                    </a:lnTo>
                    <a:lnTo>
                      <a:pt x="955648" y="29323"/>
                    </a:lnTo>
                    <a:lnTo>
                      <a:pt x="973185" y="29912"/>
                    </a:lnTo>
                    <a:lnTo>
                      <a:pt x="979195" y="23359"/>
                    </a:lnTo>
                    <a:lnTo>
                      <a:pt x="985277" y="25150"/>
                    </a:lnTo>
                    <a:lnTo>
                      <a:pt x="991217" y="22157"/>
                    </a:lnTo>
                    <a:lnTo>
                      <a:pt x="990675" y="11974"/>
                    </a:lnTo>
                    <a:lnTo>
                      <a:pt x="995082" y="21568"/>
                    </a:lnTo>
                    <a:lnTo>
                      <a:pt x="985748" y="27508"/>
                    </a:lnTo>
                    <a:lnTo>
                      <a:pt x="1047552" y="15533"/>
                    </a:lnTo>
                    <a:lnTo>
                      <a:pt x="1049697" y="0"/>
                    </a:lnTo>
                    <a:lnTo>
                      <a:pt x="1049697" y="16170"/>
                    </a:lnTo>
                    <a:lnTo>
                      <a:pt x="1065584" y="14968"/>
                    </a:lnTo>
                    <a:lnTo>
                      <a:pt x="1067234" y="17348"/>
                    </a:lnTo>
                    <a:lnTo>
                      <a:pt x="1099479" y="23901"/>
                    </a:lnTo>
                    <a:lnTo>
                      <a:pt x="1118666" y="36535"/>
                    </a:lnTo>
                    <a:lnTo>
                      <a:pt x="1142709" y="62228"/>
                    </a:lnTo>
                    <a:lnTo>
                      <a:pt x="1161849" y="73000"/>
                    </a:lnTo>
                    <a:lnTo>
                      <a:pt x="1168402" y="71821"/>
                    </a:lnTo>
                    <a:lnTo>
                      <a:pt x="1192444" y="81981"/>
                    </a:lnTo>
                    <a:lnTo>
                      <a:pt x="1216534" y="96336"/>
                    </a:lnTo>
                    <a:lnTo>
                      <a:pt x="1221979" y="94544"/>
                    </a:lnTo>
                    <a:lnTo>
                      <a:pt x="1270653" y="49665"/>
                    </a:lnTo>
                    <a:lnTo>
                      <a:pt x="1277206" y="50254"/>
                    </a:lnTo>
                    <a:lnTo>
                      <a:pt x="1315462" y="67626"/>
                    </a:lnTo>
                    <a:lnTo>
                      <a:pt x="1315462" y="70054"/>
                    </a:lnTo>
                    <a:lnTo>
                      <a:pt x="1312775" y="70054"/>
                    </a:lnTo>
                    <a:lnTo>
                      <a:pt x="1280530" y="55062"/>
                    </a:lnTo>
                    <a:lnTo>
                      <a:pt x="1271148" y="53271"/>
                    </a:lnTo>
                    <a:lnTo>
                      <a:pt x="1251537" y="71256"/>
                    </a:lnTo>
                    <a:lnTo>
                      <a:pt x="1250429" y="77196"/>
                    </a:lnTo>
                    <a:lnTo>
                      <a:pt x="1276122" y="68804"/>
                    </a:lnTo>
                    <a:lnTo>
                      <a:pt x="1283241" y="80189"/>
                    </a:lnTo>
                    <a:lnTo>
                      <a:pt x="1274472" y="83230"/>
                    </a:lnTo>
                    <a:lnTo>
                      <a:pt x="1271148" y="77785"/>
                    </a:lnTo>
                    <a:lnTo>
                      <a:pt x="1264666" y="79624"/>
                    </a:lnTo>
                    <a:lnTo>
                      <a:pt x="1260801" y="77196"/>
                    </a:lnTo>
                    <a:lnTo>
                      <a:pt x="1251537" y="82546"/>
                    </a:lnTo>
                    <a:lnTo>
                      <a:pt x="1229097" y="101710"/>
                    </a:lnTo>
                    <a:lnTo>
                      <a:pt x="1229097" y="105340"/>
                    </a:lnTo>
                    <a:lnTo>
                      <a:pt x="1232892" y="107768"/>
                    </a:lnTo>
                    <a:lnTo>
                      <a:pt x="1231313" y="117337"/>
                    </a:lnTo>
                    <a:lnTo>
                      <a:pt x="1239539" y="116135"/>
                    </a:lnTo>
                    <a:lnTo>
                      <a:pt x="1296983" y="86200"/>
                    </a:lnTo>
                    <a:lnTo>
                      <a:pt x="1293659" y="78421"/>
                    </a:lnTo>
                    <a:lnTo>
                      <a:pt x="1298562" y="84974"/>
                    </a:lnTo>
                    <a:lnTo>
                      <a:pt x="1305680" y="81391"/>
                    </a:lnTo>
                    <a:lnTo>
                      <a:pt x="1306788" y="77219"/>
                    </a:lnTo>
                    <a:lnTo>
                      <a:pt x="1307330" y="82028"/>
                    </a:lnTo>
                    <a:lnTo>
                      <a:pt x="1239516" y="117974"/>
                    </a:lnTo>
                    <a:lnTo>
                      <a:pt x="1227495" y="119176"/>
                    </a:lnTo>
                    <a:lnTo>
                      <a:pt x="1222521" y="122759"/>
                    </a:lnTo>
                    <a:lnTo>
                      <a:pt x="1223629" y="134144"/>
                    </a:lnTo>
                    <a:lnTo>
                      <a:pt x="1221484" y="135346"/>
                    </a:lnTo>
                    <a:lnTo>
                      <a:pt x="1218726" y="156937"/>
                    </a:lnTo>
                    <a:lnTo>
                      <a:pt x="1220376" y="181451"/>
                    </a:lnTo>
                    <a:lnTo>
                      <a:pt x="1225821" y="187391"/>
                    </a:lnTo>
                    <a:lnTo>
                      <a:pt x="1228037" y="211363"/>
                    </a:lnTo>
                    <a:lnTo>
                      <a:pt x="1233010" y="211363"/>
                    </a:lnTo>
                    <a:lnTo>
                      <a:pt x="1230795" y="223314"/>
                    </a:lnTo>
                    <a:lnTo>
                      <a:pt x="1235697" y="225152"/>
                    </a:lnTo>
                    <a:lnTo>
                      <a:pt x="1238384" y="233496"/>
                    </a:lnTo>
                    <a:lnTo>
                      <a:pt x="1249369" y="233496"/>
                    </a:lnTo>
                    <a:lnTo>
                      <a:pt x="1239021" y="235335"/>
                    </a:lnTo>
                    <a:lnTo>
                      <a:pt x="1243924" y="252660"/>
                    </a:lnTo>
                    <a:lnTo>
                      <a:pt x="1243382" y="260438"/>
                    </a:lnTo>
                    <a:lnTo>
                      <a:pt x="1246139" y="264068"/>
                    </a:lnTo>
                    <a:lnTo>
                      <a:pt x="1247247" y="308335"/>
                    </a:lnTo>
                    <a:lnTo>
                      <a:pt x="1252150" y="322690"/>
                    </a:lnTo>
                    <a:lnTo>
                      <a:pt x="1254366" y="322690"/>
                    </a:lnTo>
                    <a:lnTo>
                      <a:pt x="1265279" y="345413"/>
                    </a:lnTo>
                    <a:lnTo>
                      <a:pt x="1265279" y="357976"/>
                    </a:lnTo>
                    <a:lnTo>
                      <a:pt x="1260376" y="364529"/>
                    </a:lnTo>
                    <a:lnTo>
                      <a:pt x="1257619" y="383716"/>
                    </a:lnTo>
                    <a:lnTo>
                      <a:pt x="1260942" y="385507"/>
                    </a:lnTo>
                    <a:lnTo>
                      <a:pt x="1260942" y="390858"/>
                    </a:lnTo>
                    <a:lnTo>
                      <a:pt x="1254389" y="399838"/>
                    </a:lnTo>
                    <a:lnTo>
                      <a:pt x="1258750" y="407617"/>
                    </a:lnTo>
                    <a:lnTo>
                      <a:pt x="1258208" y="414170"/>
                    </a:lnTo>
                    <a:lnTo>
                      <a:pt x="1247294" y="425555"/>
                    </a:lnTo>
                    <a:lnTo>
                      <a:pt x="1245079" y="435148"/>
                    </a:lnTo>
                    <a:lnTo>
                      <a:pt x="1236310" y="436327"/>
                    </a:lnTo>
                    <a:lnTo>
                      <a:pt x="1233552" y="445920"/>
                    </a:lnTo>
                    <a:lnTo>
                      <a:pt x="1226434" y="449503"/>
                    </a:lnTo>
                    <a:lnTo>
                      <a:pt x="1221743" y="443657"/>
                    </a:lnTo>
                    <a:lnTo>
                      <a:pt x="1229192" y="431565"/>
                    </a:lnTo>
                    <a:lnTo>
                      <a:pt x="1223110" y="432155"/>
                    </a:lnTo>
                    <a:lnTo>
                      <a:pt x="1222002" y="436374"/>
                    </a:lnTo>
                    <a:lnTo>
                      <a:pt x="1220423" y="430434"/>
                    </a:lnTo>
                    <a:lnTo>
                      <a:pt x="1225326" y="423881"/>
                    </a:lnTo>
                    <a:lnTo>
                      <a:pt x="1223676" y="414900"/>
                    </a:lnTo>
                    <a:lnTo>
                      <a:pt x="1227000" y="410092"/>
                    </a:lnTo>
                    <a:lnTo>
                      <a:pt x="1217123" y="401158"/>
                    </a:lnTo>
                    <a:lnTo>
                      <a:pt x="1209463" y="401158"/>
                    </a:lnTo>
                    <a:lnTo>
                      <a:pt x="1214978" y="407098"/>
                    </a:lnTo>
                    <a:lnTo>
                      <a:pt x="1199091" y="432225"/>
                    </a:lnTo>
                    <a:lnTo>
                      <a:pt x="1197441" y="452520"/>
                    </a:lnTo>
                    <a:lnTo>
                      <a:pt x="1185986" y="474606"/>
                    </a:lnTo>
                    <a:lnTo>
                      <a:pt x="1172786" y="475219"/>
                    </a:lnTo>
                    <a:lnTo>
                      <a:pt x="1164559" y="466238"/>
                    </a:lnTo>
                    <a:lnTo>
                      <a:pt x="1149238" y="459049"/>
                    </a:lnTo>
                    <a:lnTo>
                      <a:pt x="1150346" y="472178"/>
                    </a:lnTo>
                    <a:lnTo>
                      <a:pt x="1154141" y="477576"/>
                    </a:lnTo>
                    <a:lnTo>
                      <a:pt x="1161802" y="473428"/>
                    </a:lnTo>
                    <a:lnTo>
                      <a:pt x="1170099" y="479368"/>
                    </a:lnTo>
                    <a:lnTo>
                      <a:pt x="1174931" y="490140"/>
                    </a:lnTo>
                    <a:lnTo>
                      <a:pt x="1190889" y="496693"/>
                    </a:lnTo>
                    <a:lnTo>
                      <a:pt x="1192468" y="500346"/>
                    </a:lnTo>
                    <a:lnTo>
                      <a:pt x="1196876" y="498507"/>
                    </a:lnTo>
                    <a:lnTo>
                      <a:pt x="1208331" y="502680"/>
                    </a:lnTo>
                    <a:lnTo>
                      <a:pt x="1209981" y="506828"/>
                    </a:lnTo>
                    <a:lnTo>
                      <a:pt x="1210523" y="494878"/>
                    </a:lnTo>
                    <a:lnTo>
                      <a:pt x="1215497" y="488325"/>
                    </a:lnTo>
                    <a:lnTo>
                      <a:pt x="1221979" y="488325"/>
                    </a:lnTo>
                    <a:lnTo>
                      <a:pt x="1223087" y="479344"/>
                    </a:lnTo>
                    <a:lnTo>
                      <a:pt x="1229710" y="479344"/>
                    </a:lnTo>
                    <a:lnTo>
                      <a:pt x="1229710" y="483563"/>
                    </a:lnTo>
                    <a:lnTo>
                      <a:pt x="1233505" y="487193"/>
                    </a:lnTo>
                    <a:lnTo>
                      <a:pt x="1243924" y="491955"/>
                    </a:lnTo>
                    <a:lnTo>
                      <a:pt x="1239516" y="499097"/>
                    </a:lnTo>
                    <a:lnTo>
                      <a:pt x="1257053" y="515879"/>
                    </a:lnTo>
                    <a:lnTo>
                      <a:pt x="1258161" y="524247"/>
                    </a:lnTo>
                    <a:lnTo>
                      <a:pt x="1254366" y="530211"/>
                    </a:lnTo>
                    <a:lnTo>
                      <a:pt x="1255403" y="542751"/>
                    </a:lnTo>
                    <a:lnTo>
                      <a:pt x="1252150" y="542138"/>
                    </a:lnTo>
                    <a:lnTo>
                      <a:pt x="1244489" y="553523"/>
                    </a:lnTo>
                    <a:lnTo>
                      <a:pt x="1244489" y="558284"/>
                    </a:lnTo>
                    <a:lnTo>
                      <a:pt x="1248850" y="561914"/>
                    </a:lnTo>
                    <a:lnTo>
                      <a:pt x="1237324" y="565473"/>
                    </a:lnTo>
                    <a:lnTo>
                      <a:pt x="1233034" y="570824"/>
                    </a:lnTo>
                    <a:lnTo>
                      <a:pt x="1233529" y="578013"/>
                    </a:lnTo>
                    <a:lnTo>
                      <a:pt x="1241189" y="578602"/>
                    </a:lnTo>
                    <a:lnTo>
                      <a:pt x="1234637" y="579781"/>
                    </a:lnTo>
                    <a:lnTo>
                      <a:pt x="1233529" y="584590"/>
                    </a:lnTo>
                    <a:lnTo>
                      <a:pt x="1241755" y="583387"/>
                    </a:lnTo>
                    <a:lnTo>
                      <a:pt x="1234637" y="588149"/>
                    </a:lnTo>
                    <a:lnTo>
                      <a:pt x="1234637" y="602433"/>
                    </a:lnTo>
                    <a:lnTo>
                      <a:pt x="1232492" y="607241"/>
                    </a:lnTo>
                    <a:lnTo>
                      <a:pt x="1223110" y="610801"/>
                    </a:lnTo>
                    <a:lnTo>
                      <a:pt x="1224760" y="618579"/>
                    </a:lnTo>
                    <a:lnTo>
                      <a:pt x="1214413" y="610188"/>
                    </a:lnTo>
                    <a:lnTo>
                      <a:pt x="1210547" y="612616"/>
                    </a:lnTo>
                    <a:lnTo>
                      <a:pt x="1206681" y="606063"/>
                    </a:lnTo>
                    <a:lnTo>
                      <a:pt x="1199633" y="603069"/>
                    </a:lnTo>
                    <a:lnTo>
                      <a:pt x="1166280" y="606063"/>
                    </a:lnTo>
                    <a:lnTo>
                      <a:pt x="1162485" y="591732"/>
                    </a:lnTo>
                    <a:lnTo>
                      <a:pt x="1167317" y="589893"/>
                    </a:lnTo>
                    <a:lnTo>
                      <a:pt x="1171725" y="593523"/>
                    </a:lnTo>
                    <a:lnTo>
                      <a:pt x="1173941" y="592321"/>
                    </a:lnTo>
                    <a:lnTo>
                      <a:pt x="1168967" y="583977"/>
                    </a:lnTo>
                    <a:lnTo>
                      <a:pt x="1165172" y="576175"/>
                    </a:lnTo>
                    <a:lnTo>
                      <a:pt x="1166752" y="573747"/>
                    </a:lnTo>
                    <a:lnTo>
                      <a:pt x="1176628" y="576175"/>
                    </a:lnTo>
                    <a:lnTo>
                      <a:pt x="1177241" y="573747"/>
                    </a:lnTo>
                    <a:lnTo>
                      <a:pt x="1169509" y="561254"/>
                    </a:lnTo>
                    <a:lnTo>
                      <a:pt x="1159704" y="557082"/>
                    </a:lnTo>
                    <a:lnTo>
                      <a:pt x="1160246" y="552933"/>
                    </a:lnTo>
                    <a:lnTo>
                      <a:pt x="1154730" y="555927"/>
                    </a:lnTo>
                    <a:lnTo>
                      <a:pt x="1145962" y="554725"/>
                    </a:lnTo>
                    <a:lnTo>
                      <a:pt x="1137735" y="560688"/>
                    </a:lnTo>
                    <a:lnTo>
                      <a:pt x="1133375" y="560075"/>
                    </a:lnTo>
                    <a:lnTo>
                      <a:pt x="1120811" y="567878"/>
                    </a:lnTo>
                    <a:lnTo>
                      <a:pt x="1115366" y="568420"/>
                    </a:lnTo>
                    <a:lnTo>
                      <a:pt x="1108814" y="575043"/>
                    </a:lnTo>
                    <a:lnTo>
                      <a:pt x="1105019" y="569645"/>
                    </a:lnTo>
                    <a:lnTo>
                      <a:pt x="1100587" y="569645"/>
                    </a:lnTo>
                    <a:lnTo>
                      <a:pt x="1084771" y="578037"/>
                    </a:lnTo>
                    <a:lnTo>
                      <a:pt x="1082555" y="581620"/>
                    </a:lnTo>
                    <a:lnTo>
                      <a:pt x="1090782" y="591190"/>
                    </a:lnTo>
                    <a:lnTo>
                      <a:pt x="1100658" y="591802"/>
                    </a:lnTo>
                    <a:lnTo>
                      <a:pt x="1105019" y="587654"/>
                    </a:lnTo>
                    <a:lnTo>
                      <a:pt x="1106668" y="594843"/>
                    </a:lnTo>
                    <a:lnTo>
                      <a:pt x="1125855" y="594230"/>
                    </a:lnTo>
                    <a:lnTo>
                      <a:pt x="1127506" y="604932"/>
                    </a:lnTo>
                    <a:lnTo>
                      <a:pt x="1132408" y="596587"/>
                    </a:lnTo>
                    <a:lnTo>
                      <a:pt x="1152090" y="597789"/>
                    </a:lnTo>
                    <a:lnTo>
                      <a:pt x="1148767" y="613323"/>
                    </a:lnTo>
                    <a:lnTo>
                      <a:pt x="1140540" y="614525"/>
                    </a:lnTo>
                    <a:lnTo>
                      <a:pt x="1136745" y="622304"/>
                    </a:lnTo>
                    <a:lnTo>
                      <a:pt x="1138325" y="629446"/>
                    </a:lnTo>
                    <a:lnTo>
                      <a:pt x="1145985" y="633688"/>
                    </a:lnTo>
                    <a:lnTo>
                      <a:pt x="1144877" y="644460"/>
                    </a:lnTo>
                    <a:lnTo>
                      <a:pt x="1149851" y="645073"/>
                    </a:lnTo>
                    <a:lnTo>
                      <a:pt x="1153104" y="641514"/>
                    </a:lnTo>
                    <a:lnTo>
                      <a:pt x="1163522" y="642693"/>
                    </a:lnTo>
                    <a:lnTo>
                      <a:pt x="1163522" y="648656"/>
                    </a:lnTo>
                    <a:lnTo>
                      <a:pt x="1172291" y="645097"/>
                    </a:lnTo>
                    <a:lnTo>
                      <a:pt x="1173870" y="649269"/>
                    </a:lnTo>
                    <a:lnTo>
                      <a:pt x="1181601" y="650471"/>
                    </a:lnTo>
                    <a:lnTo>
                      <a:pt x="1181059" y="658815"/>
                    </a:lnTo>
                    <a:lnTo>
                      <a:pt x="1173870" y="667796"/>
                    </a:lnTo>
                    <a:lnTo>
                      <a:pt x="1177194" y="696459"/>
                    </a:lnTo>
                    <a:lnTo>
                      <a:pt x="1167388" y="705439"/>
                    </a:lnTo>
                    <a:lnTo>
                      <a:pt x="1169604" y="712628"/>
                    </a:lnTo>
                    <a:lnTo>
                      <a:pt x="1169604" y="712628"/>
                    </a:lnTo>
                    <a:lnTo>
                      <a:pt x="1122980" y="695374"/>
                    </a:lnTo>
                    <a:lnTo>
                      <a:pt x="1061176" y="692263"/>
                    </a:lnTo>
                    <a:lnTo>
                      <a:pt x="991570" y="658532"/>
                    </a:lnTo>
                    <a:lnTo>
                      <a:pt x="965595" y="673901"/>
                    </a:lnTo>
                    <a:lnTo>
                      <a:pt x="949425" y="677767"/>
                    </a:lnTo>
                    <a:lnTo>
                      <a:pt x="905842" y="720713"/>
                    </a:lnTo>
                    <a:lnTo>
                      <a:pt x="891746" y="724579"/>
                    </a:lnTo>
                    <a:lnTo>
                      <a:pt x="879796" y="723778"/>
                    </a:lnTo>
                    <a:lnTo>
                      <a:pt x="903768" y="847291"/>
                    </a:lnTo>
                    <a:lnTo>
                      <a:pt x="903768" y="847291"/>
                    </a:lnTo>
                    <a:lnTo>
                      <a:pt x="715528" y="858039"/>
                    </a:lnTo>
                    <a:lnTo>
                      <a:pt x="611319" y="796825"/>
                    </a:lnTo>
                    <a:lnTo>
                      <a:pt x="611319" y="796825"/>
                    </a:lnTo>
                    <a:lnTo>
                      <a:pt x="566298" y="723212"/>
                    </a:lnTo>
                    <a:lnTo>
                      <a:pt x="595857" y="629493"/>
                    </a:lnTo>
                    <a:lnTo>
                      <a:pt x="600217" y="566228"/>
                    </a:lnTo>
                    <a:lnTo>
                      <a:pt x="598567" y="551425"/>
                    </a:lnTo>
                    <a:lnTo>
                      <a:pt x="627772" y="519392"/>
                    </a:lnTo>
                    <a:lnTo>
                      <a:pt x="316326" y="519297"/>
                    </a:lnTo>
                    <a:lnTo>
                      <a:pt x="316326" y="396373"/>
                    </a:lnTo>
                    <a:lnTo>
                      <a:pt x="55840" y="396373"/>
                    </a:lnTo>
                    <a:lnTo>
                      <a:pt x="51409" y="388218"/>
                    </a:lnTo>
                    <a:lnTo>
                      <a:pt x="47614" y="367287"/>
                    </a:lnTo>
                    <a:lnTo>
                      <a:pt x="62393" y="361936"/>
                    </a:lnTo>
                    <a:lnTo>
                      <a:pt x="68946" y="349396"/>
                    </a:lnTo>
                    <a:lnTo>
                      <a:pt x="66730" y="338624"/>
                    </a:lnTo>
                    <a:lnTo>
                      <a:pt x="56382" y="337422"/>
                    </a:lnTo>
                    <a:lnTo>
                      <a:pt x="63501" y="318258"/>
                    </a:lnTo>
                    <a:lnTo>
                      <a:pt x="59635" y="308689"/>
                    </a:lnTo>
                    <a:lnTo>
                      <a:pt x="61356" y="303338"/>
                    </a:lnTo>
                    <a:lnTo>
                      <a:pt x="55840" y="301499"/>
                    </a:lnTo>
                    <a:lnTo>
                      <a:pt x="56382" y="294947"/>
                    </a:lnTo>
                    <a:lnTo>
                      <a:pt x="49830" y="294947"/>
                    </a:lnTo>
                    <a:lnTo>
                      <a:pt x="48109" y="291953"/>
                    </a:lnTo>
                    <a:lnTo>
                      <a:pt x="37761" y="294381"/>
                    </a:lnTo>
                    <a:lnTo>
                      <a:pt x="27955" y="293179"/>
                    </a:lnTo>
                    <a:lnTo>
                      <a:pt x="21874" y="297917"/>
                    </a:lnTo>
                    <a:lnTo>
                      <a:pt x="20224" y="292566"/>
                    </a:lnTo>
                    <a:lnTo>
                      <a:pt x="16429" y="293179"/>
                    </a:lnTo>
                    <a:lnTo>
                      <a:pt x="14213" y="285989"/>
                    </a:lnTo>
                    <a:lnTo>
                      <a:pt x="9311" y="285989"/>
                    </a:lnTo>
                    <a:lnTo>
                      <a:pt x="5445" y="282360"/>
                    </a:lnTo>
                    <a:lnTo>
                      <a:pt x="5445" y="275170"/>
                    </a:lnTo>
                    <a:lnTo>
                      <a:pt x="0" y="275783"/>
                    </a:lnTo>
                    <a:lnTo>
                      <a:pt x="6011" y="272153"/>
                    </a:lnTo>
                    <a:lnTo>
                      <a:pt x="4903" y="256030"/>
                    </a:lnTo>
                    <a:lnTo>
                      <a:pt x="11526" y="241558"/>
                    </a:lnTo>
                    <a:lnTo>
                      <a:pt x="316349" y="241558"/>
                    </a:lnTo>
                    <a:lnTo>
                      <a:pt x="316349" y="22675"/>
                    </a:lnTo>
                    <a:lnTo>
                      <a:pt x="615232" y="22675"/>
                    </a:lnTo>
                    <a:lnTo>
                      <a:pt x="617589" y="140107"/>
                    </a:lnTo>
                    <a:lnTo>
                      <a:pt x="763165" y="139589"/>
                    </a:lnTo>
                    <a:lnTo>
                      <a:pt x="773112" y="239106"/>
                    </a:lnTo>
                    <a:lnTo>
                      <a:pt x="782776" y="237268"/>
                    </a:lnTo>
                    <a:lnTo>
                      <a:pt x="900939" y="240096"/>
                    </a:lnTo>
                    <a:lnTo>
                      <a:pt x="899831" y="2310"/>
                    </a:lnTo>
                    <a:close/>
                  </a:path>
                </a:pathLst>
              </a:custGeom>
              <a:grpFill/>
              <a:ln w="12700" cap="flat">
                <a:solidFill>
                  <a:srgbClr val="350012"/>
                </a:solid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21E0071F-AACC-A0A6-3665-50F0CFD00A26}"/>
                  </a:ext>
                </a:extLst>
              </p:cNvPr>
              <p:cNvSpPr/>
              <p:nvPr/>
            </p:nvSpPr>
            <p:spPr>
              <a:xfrm>
                <a:off x="5513429" y="2095040"/>
                <a:ext cx="895706" cy="721349"/>
              </a:xfrm>
              <a:custGeom>
                <a:avLst/>
                <a:gdLst>
                  <a:gd name="connsiteX0" fmla="*/ 112081 w 895706"/>
                  <a:gd name="connsiteY0" fmla="*/ 388548 h 721349"/>
                  <a:gd name="connsiteX1" fmla="*/ 121957 w 895706"/>
                  <a:gd name="connsiteY1" fmla="*/ 393969 h 721349"/>
                  <a:gd name="connsiteX2" fmla="*/ 122995 w 895706"/>
                  <a:gd name="connsiteY2" fmla="*/ 398188 h 721349"/>
                  <a:gd name="connsiteX3" fmla="*/ 120307 w 895706"/>
                  <a:gd name="connsiteY3" fmla="*/ 400027 h 721349"/>
                  <a:gd name="connsiteX4" fmla="*/ 110431 w 895706"/>
                  <a:gd name="connsiteY4" fmla="*/ 398188 h 721349"/>
                  <a:gd name="connsiteX5" fmla="*/ 108781 w 895706"/>
                  <a:gd name="connsiteY5" fmla="*/ 391636 h 721349"/>
                  <a:gd name="connsiteX6" fmla="*/ 112105 w 895706"/>
                  <a:gd name="connsiteY6" fmla="*/ 388571 h 721349"/>
                  <a:gd name="connsiteX7" fmla="*/ 252118 w 895706"/>
                  <a:gd name="connsiteY7" fmla="*/ 228546 h 721349"/>
                  <a:gd name="connsiteX8" fmla="*/ 253155 w 895706"/>
                  <a:gd name="connsiteY8" fmla="*/ 230927 h 721349"/>
                  <a:gd name="connsiteX9" fmla="*/ 249902 w 895706"/>
                  <a:gd name="connsiteY9" fmla="*/ 233968 h 721349"/>
                  <a:gd name="connsiteX10" fmla="*/ 248252 w 895706"/>
                  <a:gd name="connsiteY10" fmla="*/ 229136 h 721349"/>
                  <a:gd name="connsiteX11" fmla="*/ 252118 w 895706"/>
                  <a:gd name="connsiteY11" fmla="*/ 228546 h 721349"/>
                  <a:gd name="connsiteX12" fmla="*/ 497541 w 895706"/>
                  <a:gd name="connsiteY12" fmla="*/ 82806 h 721349"/>
                  <a:gd name="connsiteX13" fmla="*/ 498649 w 895706"/>
                  <a:gd name="connsiteY13" fmla="*/ 85186 h 721349"/>
                  <a:gd name="connsiteX14" fmla="*/ 492096 w 895706"/>
                  <a:gd name="connsiteY14" fmla="*/ 86388 h 721349"/>
                  <a:gd name="connsiteX15" fmla="*/ 492096 w 895706"/>
                  <a:gd name="connsiteY15" fmla="*/ 82806 h 721349"/>
                  <a:gd name="connsiteX16" fmla="*/ 497541 w 895706"/>
                  <a:gd name="connsiteY16" fmla="*/ 82806 h 721349"/>
                  <a:gd name="connsiteX17" fmla="*/ 575161 w 895706"/>
                  <a:gd name="connsiteY17" fmla="*/ 55227 h 721349"/>
                  <a:gd name="connsiteX18" fmla="*/ 591119 w 895706"/>
                  <a:gd name="connsiteY18" fmla="*/ 61238 h 721349"/>
                  <a:gd name="connsiteX19" fmla="*/ 593264 w 895706"/>
                  <a:gd name="connsiteY19" fmla="*/ 64821 h 721349"/>
                  <a:gd name="connsiteX20" fmla="*/ 596022 w 895706"/>
                  <a:gd name="connsiteY20" fmla="*/ 64821 h 721349"/>
                  <a:gd name="connsiteX21" fmla="*/ 594914 w 895706"/>
                  <a:gd name="connsiteY21" fmla="*/ 59423 h 721349"/>
                  <a:gd name="connsiteX22" fmla="*/ 597130 w 895706"/>
                  <a:gd name="connsiteY22" fmla="*/ 61214 h 721349"/>
                  <a:gd name="connsiteX23" fmla="*/ 606935 w 895706"/>
                  <a:gd name="connsiteY23" fmla="*/ 58221 h 721349"/>
                  <a:gd name="connsiteX24" fmla="*/ 608043 w 895706"/>
                  <a:gd name="connsiteY24" fmla="*/ 61851 h 721349"/>
                  <a:gd name="connsiteX25" fmla="*/ 600925 w 895706"/>
                  <a:gd name="connsiteY25" fmla="*/ 61238 h 721349"/>
                  <a:gd name="connsiteX26" fmla="*/ 601467 w 895706"/>
                  <a:gd name="connsiteY26" fmla="*/ 67249 h 721349"/>
                  <a:gd name="connsiteX27" fmla="*/ 598214 w 895706"/>
                  <a:gd name="connsiteY27" fmla="*/ 61851 h 721349"/>
                  <a:gd name="connsiteX28" fmla="*/ 599864 w 895706"/>
                  <a:gd name="connsiteY28" fmla="*/ 73212 h 721349"/>
                  <a:gd name="connsiteX29" fmla="*/ 614101 w 895706"/>
                  <a:gd name="connsiteY29" fmla="*/ 76206 h 721349"/>
                  <a:gd name="connsiteX30" fmla="*/ 618462 w 895706"/>
                  <a:gd name="connsiteY30" fmla="*/ 79246 h 721349"/>
                  <a:gd name="connsiteX31" fmla="*/ 616812 w 895706"/>
                  <a:gd name="connsiteY31" fmla="*/ 81674 h 721349"/>
                  <a:gd name="connsiteX32" fmla="*/ 626122 w 895706"/>
                  <a:gd name="connsiteY32" fmla="*/ 84668 h 721349"/>
                  <a:gd name="connsiteX33" fmla="*/ 629446 w 895706"/>
                  <a:gd name="connsiteY33" fmla="*/ 90678 h 721349"/>
                  <a:gd name="connsiteX34" fmla="*/ 646370 w 895706"/>
                  <a:gd name="connsiteY34" fmla="*/ 93672 h 721349"/>
                  <a:gd name="connsiteX35" fmla="*/ 659570 w 895706"/>
                  <a:gd name="connsiteY35" fmla="*/ 100861 h 721349"/>
                  <a:gd name="connsiteX36" fmla="*/ 667725 w 895706"/>
                  <a:gd name="connsiteY36" fmla="*/ 99659 h 721349"/>
                  <a:gd name="connsiteX37" fmla="*/ 693418 w 895706"/>
                  <a:gd name="connsiteY37" fmla="*/ 109229 h 721349"/>
                  <a:gd name="connsiteX38" fmla="*/ 703836 w 895706"/>
                  <a:gd name="connsiteY38" fmla="*/ 116489 h 721349"/>
                  <a:gd name="connsiteX39" fmla="*/ 709352 w 895706"/>
                  <a:gd name="connsiteY39" fmla="*/ 124880 h 721349"/>
                  <a:gd name="connsiteX40" fmla="*/ 727384 w 895706"/>
                  <a:gd name="connsiteY40" fmla="*/ 132022 h 721349"/>
                  <a:gd name="connsiteX41" fmla="*/ 733466 w 895706"/>
                  <a:gd name="connsiteY41" fmla="*/ 141616 h 721349"/>
                  <a:gd name="connsiteX42" fmla="*/ 739476 w 895706"/>
                  <a:gd name="connsiteY42" fmla="*/ 143407 h 721349"/>
                  <a:gd name="connsiteX43" fmla="*/ 743837 w 895706"/>
                  <a:gd name="connsiteY43" fmla="*/ 141616 h 721349"/>
                  <a:gd name="connsiteX44" fmla="*/ 744945 w 895706"/>
                  <a:gd name="connsiteY44" fmla="*/ 148805 h 721349"/>
                  <a:gd name="connsiteX45" fmla="*/ 754821 w 895706"/>
                  <a:gd name="connsiteY45" fmla="*/ 157786 h 721349"/>
                  <a:gd name="connsiteX46" fmla="*/ 763590 w 895706"/>
                  <a:gd name="connsiteY46" fmla="*/ 158964 h 721349"/>
                  <a:gd name="connsiteX47" fmla="*/ 771816 w 895706"/>
                  <a:gd name="connsiteY47" fmla="*/ 167356 h 721349"/>
                  <a:gd name="connsiteX48" fmla="*/ 789282 w 895706"/>
                  <a:gd name="connsiteY48" fmla="*/ 173366 h 721349"/>
                  <a:gd name="connsiteX49" fmla="*/ 793148 w 895706"/>
                  <a:gd name="connsiteY49" fmla="*/ 182936 h 721349"/>
                  <a:gd name="connsiteX50" fmla="*/ 786029 w 895706"/>
                  <a:gd name="connsiteY50" fmla="*/ 211764 h 721349"/>
                  <a:gd name="connsiteX51" fmla="*/ 786571 w 895706"/>
                  <a:gd name="connsiteY51" fmla="*/ 221334 h 721349"/>
                  <a:gd name="connsiteX52" fmla="*/ 792582 w 895706"/>
                  <a:gd name="connsiteY52" fmla="*/ 236325 h 721349"/>
                  <a:gd name="connsiteX53" fmla="*/ 786571 w 895706"/>
                  <a:gd name="connsiteY53" fmla="*/ 244716 h 721349"/>
                  <a:gd name="connsiteX54" fmla="*/ 786571 w 895706"/>
                  <a:gd name="connsiteY54" fmla="*/ 253108 h 721349"/>
                  <a:gd name="connsiteX55" fmla="*/ 800808 w 895706"/>
                  <a:gd name="connsiteY55" fmla="*/ 253697 h 721349"/>
                  <a:gd name="connsiteX56" fmla="*/ 802953 w 895706"/>
                  <a:gd name="connsiteY56" fmla="*/ 259118 h 721349"/>
                  <a:gd name="connsiteX57" fmla="*/ 795363 w 895706"/>
                  <a:gd name="connsiteY57" fmla="*/ 254899 h 721349"/>
                  <a:gd name="connsiteX58" fmla="*/ 785487 w 895706"/>
                  <a:gd name="connsiteY58" fmla="*/ 257327 h 721349"/>
                  <a:gd name="connsiteX59" fmla="*/ 787137 w 895706"/>
                  <a:gd name="connsiteY59" fmla="*/ 281299 h 721349"/>
                  <a:gd name="connsiteX60" fmla="*/ 799701 w 895706"/>
                  <a:gd name="connsiteY60" fmla="*/ 301664 h 721349"/>
                  <a:gd name="connsiteX61" fmla="*/ 805146 w 895706"/>
                  <a:gd name="connsiteY61" fmla="*/ 304092 h 721349"/>
                  <a:gd name="connsiteX62" fmla="*/ 811769 w 895706"/>
                  <a:gd name="connsiteY62" fmla="*/ 320286 h 721349"/>
                  <a:gd name="connsiteX63" fmla="*/ 833030 w 895706"/>
                  <a:gd name="connsiteY63" fmla="*/ 339449 h 721349"/>
                  <a:gd name="connsiteX64" fmla="*/ 830815 w 895706"/>
                  <a:gd name="connsiteY64" fmla="*/ 342443 h 721349"/>
                  <a:gd name="connsiteX65" fmla="*/ 829707 w 895706"/>
                  <a:gd name="connsiteY65" fmla="*/ 339449 h 721349"/>
                  <a:gd name="connsiteX66" fmla="*/ 821009 w 895706"/>
                  <a:gd name="connsiteY66" fmla="*/ 335866 h 721349"/>
                  <a:gd name="connsiteX67" fmla="*/ 819901 w 895706"/>
                  <a:gd name="connsiteY67" fmla="*/ 340675 h 721349"/>
                  <a:gd name="connsiteX68" fmla="*/ 829707 w 895706"/>
                  <a:gd name="connsiteY68" fmla="*/ 350857 h 721349"/>
                  <a:gd name="connsiteX69" fmla="*/ 869071 w 895706"/>
                  <a:gd name="connsiteY69" fmla="*/ 373604 h 721349"/>
                  <a:gd name="connsiteX70" fmla="*/ 871829 w 895706"/>
                  <a:gd name="connsiteY70" fmla="*/ 403563 h 721349"/>
                  <a:gd name="connsiteX71" fmla="*/ 868576 w 895706"/>
                  <a:gd name="connsiteY71" fmla="*/ 422113 h 721349"/>
                  <a:gd name="connsiteX72" fmla="*/ 872936 w 895706"/>
                  <a:gd name="connsiteY72" fmla="*/ 436515 h 721349"/>
                  <a:gd name="connsiteX73" fmla="*/ 872936 w 895706"/>
                  <a:gd name="connsiteY73" fmla="*/ 466451 h 721349"/>
                  <a:gd name="connsiteX74" fmla="*/ 877344 w 895706"/>
                  <a:gd name="connsiteY74" fmla="*/ 473640 h 721349"/>
                  <a:gd name="connsiteX75" fmla="*/ 883355 w 895706"/>
                  <a:gd name="connsiteY75" fmla="*/ 473640 h 721349"/>
                  <a:gd name="connsiteX76" fmla="*/ 894740 w 895706"/>
                  <a:gd name="connsiteY76" fmla="*/ 481984 h 721349"/>
                  <a:gd name="connsiteX77" fmla="*/ 894740 w 895706"/>
                  <a:gd name="connsiteY77" fmla="*/ 481984 h 721349"/>
                  <a:gd name="connsiteX78" fmla="*/ 894881 w 895706"/>
                  <a:gd name="connsiteY78" fmla="*/ 482597 h 721349"/>
                  <a:gd name="connsiteX79" fmla="*/ 894881 w 895706"/>
                  <a:gd name="connsiteY79" fmla="*/ 482597 h 721349"/>
                  <a:gd name="connsiteX80" fmla="*/ 895706 w 895706"/>
                  <a:gd name="connsiteY80" fmla="*/ 720360 h 721349"/>
                  <a:gd name="connsiteX81" fmla="*/ 777544 w 895706"/>
                  <a:gd name="connsiteY81" fmla="*/ 717484 h 721349"/>
                  <a:gd name="connsiteX82" fmla="*/ 767950 w 895706"/>
                  <a:gd name="connsiteY82" fmla="*/ 719323 h 721349"/>
                  <a:gd name="connsiteX83" fmla="*/ 758003 w 895706"/>
                  <a:gd name="connsiteY83" fmla="*/ 619805 h 721349"/>
                  <a:gd name="connsiteX84" fmla="*/ 612498 w 895706"/>
                  <a:gd name="connsiteY84" fmla="*/ 620394 h 721349"/>
                  <a:gd name="connsiteX85" fmla="*/ 610070 w 895706"/>
                  <a:gd name="connsiteY85" fmla="*/ 502962 h 721349"/>
                  <a:gd name="connsiteX86" fmla="*/ 311187 w 895706"/>
                  <a:gd name="connsiteY86" fmla="*/ 502962 h 721349"/>
                  <a:gd name="connsiteX87" fmla="*/ 311187 w 895706"/>
                  <a:gd name="connsiteY87" fmla="*/ 721350 h 721349"/>
                  <a:gd name="connsiteX88" fmla="*/ 6011 w 895706"/>
                  <a:gd name="connsiteY88" fmla="*/ 721350 h 721349"/>
                  <a:gd name="connsiteX89" fmla="*/ 4903 w 895706"/>
                  <a:gd name="connsiteY89" fmla="*/ 713689 h 721349"/>
                  <a:gd name="connsiteX90" fmla="*/ 0 w 895706"/>
                  <a:gd name="connsiteY90" fmla="*/ 710059 h 721349"/>
                  <a:gd name="connsiteX91" fmla="*/ 542 w 895706"/>
                  <a:gd name="connsiteY91" fmla="*/ 705321 h 721349"/>
                  <a:gd name="connsiteX92" fmla="*/ 13671 w 895706"/>
                  <a:gd name="connsiteY92" fmla="*/ 693936 h 721349"/>
                  <a:gd name="connsiteX93" fmla="*/ 16429 w 895706"/>
                  <a:gd name="connsiteY93" fmla="*/ 687384 h 721349"/>
                  <a:gd name="connsiteX94" fmla="*/ 12563 w 895706"/>
                  <a:gd name="connsiteY94" fmla="*/ 689811 h 721349"/>
                  <a:gd name="connsiteX95" fmla="*/ 12563 w 895706"/>
                  <a:gd name="connsiteY95" fmla="*/ 686181 h 721349"/>
                  <a:gd name="connsiteX96" fmla="*/ 18008 w 895706"/>
                  <a:gd name="connsiteY96" fmla="*/ 674207 h 721349"/>
                  <a:gd name="connsiteX97" fmla="*/ 21332 w 895706"/>
                  <a:gd name="connsiteY97" fmla="*/ 672369 h 721349"/>
                  <a:gd name="connsiteX98" fmla="*/ 24656 w 895706"/>
                  <a:gd name="connsiteY98" fmla="*/ 674207 h 721349"/>
                  <a:gd name="connsiteX99" fmla="*/ 23005 w 895706"/>
                  <a:gd name="connsiteY99" fmla="*/ 681986 h 721349"/>
                  <a:gd name="connsiteX100" fmla="*/ 25763 w 895706"/>
                  <a:gd name="connsiteY100" fmla="*/ 690330 h 721349"/>
                  <a:gd name="connsiteX101" fmla="*/ 32882 w 895706"/>
                  <a:gd name="connsiteY101" fmla="*/ 690330 h 721349"/>
                  <a:gd name="connsiteX102" fmla="*/ 46553 w 895706"/>
                  <a:gd name="connsiteY102" fmla="*/ 681986 h 721349"/>
                  <a:gd name="connsiteX103" fmla="*/ 47661 w 895706"/>
                  <a:gd name="connsiteY103" fmla="*/ 677767 h 721349"/>
                  <a:gd name="connsiteX104" fmla="*/ 39435 w 895706"/>
                  <a:gd name="connsiteY104" fmla="*/ 669988 h 721349"/>
                  <a:gd name="connsiteX105" fmla="*/ 38893 w 895706"/>
                  <a:gd name="connsiteY105" fmla="*/ 665227 h 721349"/>
                  <a:gd name="connsiteX106" fmla="*/ 28474 w 895706"/>
                  <a:gd name="connsiteY106" fmla="*/ 659263 h 721349"/>
                  <a:gd name="connsiteX107" fmla="*/ 25787 w 895706"/>
                  <a:gd name="connsiteY107" fmla="*/ 653865 h 721349"/>
                  <a:gd name="connsiteX108" fmla="*/ 32905 w 895706"/>
                  <a:gd name="connsiteY108" fmla="*/ 650895 h 721349"/>
                  <a:gd name="connsiteX109" fmla="*/ 33943 w 895706"/>
                  <a:gd name="connsiteY109" fmla="*/ 643093 h 721349"/>
                  <a:gd name="connsiteX110" fmla="*/ 42240 w 895706"/>
                  <a:gd name="connsiteY110" fmla="*/ 639511 h 721349"/>
                  <a:gd name="connsiteX111" fmla="*/ 41132 w 895706"/>
                  <a:gd name="connsiteY111" fmla="*/ 625768 h 721349"/>
                  <a:gd name="connsiteX112" fmla="*/ 37808 w 895706"/>
                  <a:gd name="connsiteY112" fmla="*/ 622775 h 721349"/>
                  <a:gd name="connsiteX113" fmla="*/ 46035 w 895706"/>
                  <a:gd name="connsiteY113" fmla="*/ 625156 h 721349"/>
                  <a:gd name="connsiteX114" fmla="*/ 53153 w 895706"/>
                  <a:gd name="connsiteY114" fmla="*/ 623364 h 721349"/>
                  <a:gd name="connsiteX115" fmla="*/ 59777 w 895706"/>
                  <a:gd name="connsiteY115" fmla="*/ 617424 h 721349"/>
                  <a:gd name="connsiteX116" fmla="*/ 58598 w 895706"/>
                  <a:gd name="connsiteY116" fmla="*/ 612663 h 721349"/>
                  <a:gd name="connsiteX117" fmla="*/ 64609 w 895706"/>
                  <a:gd name="connsiteY117" fmla="*/ 611414 h 721349"/>
                  <a:gd name="connsiteX118" fmla="*/ 67932 w 895706"/>
                  <a:gd name="connsiteY118" fmla="*/ 602433 h 721349"/>
                  <a:gd name="connsiteX119" fmla="*/ 66824 w 895706"/>
                  <a:gd name="connsiteY119" fmla="*/ 595291 h 721349"/>
                  <a:gd name="connsiteX120" fmla="*/ 69582 w 895706"/>
                  <a:gd name="connsiteY120" fmla="*/ 594702 h 721349"/>
                  <a:gd name="connsiteX121" fmla="*/ 66259 w 895706"/>
                  <a:gd name="connsiteY121" fmla="*/ 587512 h 721349"/>
                  <a:gd name="connsiteX122" fmla="*/ 69017 w 895706"/>
                  <a:gd name="connsiteY122" fmla="*/ 586900 h 721349"/>
                  <a:gd name="connsiteX123" fmla="*/ 69017 w 895706"/>
                  <a:gd name="connsiteY123" fmla="*/ 580347 h 721349"/>
                  <a:gd name="connsiteX124" fmla="*/ 75098 w 895706"/>
                  <a:gd name="connsiteY124" fmla="*/ 573794 h 721349"/>
                  <a:gd name="connsiteX125" fmla="*/ 72882 w 895706"/>
                  <a:gd name="connsiteY125" fmla="*/ 561183 h 721349"/>
                  <a:gd name="connsiteX126" fmla="*/ 76135 w 895706"/>
                  <a:gd name="connsiteY126" fmla="*/ 558190 h 721349"/>
                  <a:gd name="connsiteX127" fmla="*/ 72340 w 895706"/>
                  <a:gd name="connsiteY127" fmla="*/ 554041 h 721349"/>
                  <a:gd name="connsiteX128" fmla="*/ 68474 w 895706"/>
                  <a:gd name="connsiteY128" fmla="*/ 534878 h 721349"/>
                  <a:gd name="connsiteX129" fmla="*/ 71232 w 895706"/>
                  <a:gd name="connsiteY129" fmla="*/ 514512 h 721349"/>
                  <a:gd name="connsiteX130" fmla="*/ 67367 w 895706"/>
                  <a:gd name="connsiteY130" fmla="*/ 504942 h 721349"/>
                  <a:gd name="connsiteX131" fmla="*/ 70124 w 895706"/>
                  <a:gd name="connsiteY131" fmla="*/ 495349 h 721349"/>
                  <a:gd name="connsiteX132" fmla="*/ 68474 w 895706"/>
                  <a:gd name="connsiteY132" fmla="*/ 489409 h 721349"/>
                  <a:gd name="connsiteX133" fmla="*/ 61922 w 895706"/>
                  <a:gd name="connsiteY133" fmla="*/ 486981 h 721349"/>
                  <a:gd name="connsiteX134" fmla="*/ 62464 w 895706"/>
                  <a:gd name="connsiteY134" fmla="*/ 467818 h 721349"/>
                  <a:gd name="connsiteX135" fmla="*/ 58598 w 895706"/>
                  <a:gd name="connsiteY135" fmla="*/ 464188 h 721349"/>
                  <a:gd name="connsiteX136" fmla="*/ 55911 w 895706"/>
                  <a:gd name="connsiteY136" fmla="*/ 451624 h 721349"/>
                  <a:gd name="connsiteX137" fmla="*/ 61356 w 895706"/>
                  <a:gd name="connsiteY137" fmla="*/ 445614 h 721349"/>
                  <a:gd name="connsiteX138" fmla="*/ 61356 w 895706"/>
                  <a:gd name="connsiteY138" fmla="*/ 433050 h 721349"/>
                  <a:gd name="connsiteX139" fmla="*/ 64609 w 895706"/>
                  <a:gd name="connsiteY139" fmla="*/ 435478 h 721349"/>
                  <a:gd name="connsiteX140" fmla="*/ 66259 w 895706"/>
                  <a:gd name="connsiteY140" fmla="*/ 430717 h 721349"/>
                  <a:gd name="connsiteX141" fmla="*/ 70690 w 895706"/>
                  <a:gd name="connsiteY141" fmla="*/ 429515 h 721349"/>
                  <a:gd name="connsiteX142" fmla="*/ 72906 w 895706"/>
                  <a:gd name="connsiteY142" fmla="*/ 435478 h 721349"/>
                  <a:gd name="connsiteX143" fmla="*/ 78351 w 895706"/>
                  <a:gd name="connsiteY143" fmla="*/ 439697 h 721349"/>
                  <a:gd name="connsiteX144" fmla="*/ 83254 w 895706"/>
                  <a:gd name="connsiteY144" fmla="*/ 435478 h 721349"/>
                  <a:gd name="connsiteX145" fmla="*/ 83254 w 895706"/>
                  <a:gd name="connsiteY145" fmla="*/ 438472 h 721349"/>
                  <a:gd name="connsiteX146" fmla="*/ 76701 w 895706"/>
                  <a:gd name="connsiteY146" fmla="*/ 443893 h 721349"/>
                  <a:gd name="connsiteX147" fmla="*/ 76701 w 895706"/>
                  <a:gd name="connsiteY147" fmla="*/ 447476 h 721349"/>
                  <a:gd name="connsiteX148" fmla="*/ 83254 w 895706"/>
                  <a:gd name="connsiteY148" fmla="*/ 454076 h 721349"/>
                  <a:gd name="connsiteX149" fmla="*/ 83254 w 895706"/>
                  <a:gd name="connsiteY149" fmla="*/ 461854 h 721349"/>
                  <a:gd name="connsiteX150" fmla="*/ 79388 w 895706"/>
                  <a:gd name="connsiteY150" fmla="*/ 463646 h 721349"/>
                  <a:gd name="connsiteX151" fmla="*/ 82711 w 895706"/>
                  <a:gd name="connsiteY151" fmla="*/ 466686 h 721349"/>
                  <a:gd name="connsiteX152" fmla="*/ 83254 w 895706"/>
                  <a:gd name="connsiteY152" fmla="*/ 473239 h 721349"/>
                  <a:gd name="connsiteX153" fmla="*/ 88227 w 895706"/>
                  <a:gd name="connsiteY153" fmla="*/ 472037 h 721349"/>
                  <a:gd name="connsiteX154" fmla="*/ 88227 w 895706"/>
                  <a:gd name="connsiteY154" fmla="*/ 478590 h 721349"/>
                  <a:gd name="connsiteX155" fmla="*/ 91480 w 895706"/>
                  <a:gd name="connsiteY155" fmla="*/ 483941 h 721349"/>
                  <a:gd name="connsiteX156" fmla="*/ 95346 w 895706"/>
                  <a:gd name="connsiteY156" fmla="*/ 484553 h 721349"/>
                  <a:gd name="connsiteX157" fmla="*/ 94733 w 895706"/>
                  <a:gd name="connsiteY157" fmla="*/ 488136 h 721349"/>
                  <a:gd name="connsiteX158" fmla="*/ 97491 w 895706"/>
                  <a:gd name="connsiteY158" fmla="*/ 486345 h 721349"/>
                  <a:gd name="connsiteX159" fmla="*/ 102464 w 895706"/>
                  <a:gd name="connsiteY159" fmla="*/ 488136 h 721349"/>
                  <a:gd name="connsiteX160" fmla="*/ 101922 w 895706"/>
                  <a:gd name="connsiteY160" fmla="*/ 482196 h 721349"/>
                  <a:gd name="connsiteX161" fmla="*/ 105788 w 895706"/>
                  <a:gd name="connsiteY161" fmla="*/ 480405 h 721349"/>
                  <a:gd name="connsiteX162" fmla="*/ 105788 w 895706"/>
                  <a:gd name="connsiteY162" fmla="*/ 477270 h 721349"/>
                  <a:gd name="connsiteX163" fmla="*/ 109040 w 895706"/>
                  <a:gd name="connsiteY163" fmla="*/ 477270 h 721349"/>
                  <a:gd name="connsiteX164" fmla="*/ 115051 w 895706"/>
                  <a:gd name="connsiteY164" fmla="*/ 470670 h 721349"/>
                  <a:gd name="connsiteX165" fmla="*/ 117809 w 895706"/>
                  <a:gd name="connsiteY165" fmla="*/ 473098 h 721349"/>
                  <a:gd name="connsiteX166" fmla="*/ 129265 w 895706"/>
                  <a:gd name="connsiteY166" fmla="*/ 464754 h 721349"/>
                  <a:gd name="connsiteX167" fmla="*/ 126577 w 895706"/>
                  <a:gd name="connsiteY167" fmla="*/ 461124 h 721349"/>
                  <a:gd name="connsiteX168" fmla="*/ 126577 w 895706"/>
                  <a:gd name="connsiteY168" fmla="*/ 450352 h 721349"/>
                  <a:gd name="connsiteX169" fmla="*/ 131480 w 895706"/>
                  <a:gd name="connsiteY169" fmla="*/ 444930 h 721349"/>
                  <a:gd name="connsiteX170" fmla="*/ 129265 w 895706"/>
                  <a:gd name="connsiteY170" fmla="*/ 426969 h 721349"/>
                  <a:gd name="connsiteX171" fmla="*/ 132588 w 895706"/>
                  <a:gd name="connsiteY171" fmla="*/ 425767 h 721349"/>
                  <a:gd name="connsiteX172" fmla="*/ 140249 w 895706"/>
                  <a:gd name="connsiteY172" fmla="*/ 430505 h 721349"/>
                  <a:gd name="connsiteX173" fmla="*/ 151775 w 895706"/>
                  <a:gd name="connsiteY173" fmla="*/ 428124 h 721349"/>
                  <a:gd name="connsiteX174" fmla="*/ 155570 w 895706"/>
                  <a:gd name="connsiteY174" fmla="*/ 423362 h 721349"/>
                  <a:gd name="connsiteX175" fmla="*/ 155028 w 895706"/>
                  <a:gd name="connsiteY175" fmla="*/ 420369 h 721349"/>
                  <a:gd name="connsiteX176" fmla="*/ 147909 w 895706"/>
                  <a:gd name="connsiteY176" fmla="*/ 416739 h 721349"/>
                  <a:gd name="connsiteX177" fmla="*/ 151233 w 895706"/>
                  <a:gd name="connsiteY177" fmla="*/ 405378 h 721349"/>
                  <a:gd name="connsiteX178" fmla="*/ 147909 w 895706"/>
                  <a:gd name="connsiteY178" fmla="*/ 399980 h 721349"/>
                  <a:gd name="connsiteX179" fmla="*/ 150125 w 895706"/>
                  <a:gd name="connsiteY179" fmla="*/ 390999 h 721349"/>
                  <a:gd name="connsiteX180" fmla="*/ 146802 w 895706"/>
                  <a:gd name="connsiteY180" fmla="*/ 388006 h 721349"/>
                  <a:gd name="connsiteX181" fmla="*/ 153425 w 895706"/>
                  <a:gd name="connsiteY181" fmla="*/ 377823 h 721349"/>
                  <a:gd name="connsiteX182" fmla="*/ 151209 w 895706"/>
                  <a:gd name="connsiteY182" fmla="*/ 368229 h 721349"/>
                  <a:gd name="connsiteX183" fmla="*/ 158328 w 895706"/>
                  <a:gd name="connsiteY183" fmla="*/ 369432 h 721349"/>
                  <a:gd name="connsiteX184" fmla="*/ 159907 w 895706"/>
                  <a:gd name="connsiteY184" fmla="*/ 367051 h 721349"/>
                  <a:gd name="connsiteX185" fmla="*/ 160449 w 895706"/>
                  <a:gd name="connsiteY185" fmla="*/ 358660 h 721349"/>
                  <a:gd name="connsiteX186" fmla="*/ 155546 w 895706"/>
                  <a:gd name="connsiteY186" fmla="*/ 350881 h 721349"/>
                  <a:gd name="connsiteX187" fmla="*/ 157691 w 895706"/>
                  <a:gd name="connsiteY187" fmla="*/ 347840 h 721349"/>
                  <a:gd name="connsiteX188" fmla="*/ 155546 w 895706"/>
                  <a:gd name="connsiteY188" fmla="*/ 340698 h 721349"/>
                  <a:gd name="connsiteX189" fmla="*/ 159907 w 895706"/>
                  <a:gd name="connsiteY189" fmla="*/ 339496 h 721349"/>
                  <a:gd name="connsiteX190" fmla="*/ 161557 w 895706"/>
                  <a:gd name="connsiteY190" fmla="*/ 332307 h 721349"/>
                  <a:gd name="connsiteX191" fmla="*/ 158870 w 895706"/>
                  <a:gd name="connsiteY191" fmla="*/ 328088 h 721349"/>
                  <a:gd name="connsiteX192" fmla="*/ 163773 w 895706"/>
                  <a:gd name="connsiteY192" fmla="*/ 323279 h 721349"/>
                  <a:gd name="connsiteX193" fmla="*/ 161015 w 895706"/>
                  <a:gd name="connsiteY193" fmla="*/ 321441 h 721349"/>
                  <a:gd name="connsiteX194" fmla="*/ 159365 w 895706"/>
                  <a:gd name="connsiteY194" fmla="*/ 308877 h 721349"/>
                  <a:gd name="connsiteX195" fmla="*/ 149559 w 895706"/>
                  <a:gd name="connsiteY195" fmla="*/ 303456 h 721349"/>
                  <a:gd name="connsiteX196" fmla="*/ 150102 w 895706"/>
                  <a:gd name="connsiteY196" fmla="*/ 301028 h 721349"/>
                  <a:gd name="connsiteX197" fmla="*/ 163773 w 895706"/>
                  <a:gd name="connsiteY197" fmla="*/ 300439 h 721349"/>
                  <a:gd name="connsiteX198" fmla="*/ 166531 w 895706"/>
                  <a:gd name="connsiteY198" fmla="*/ 296785 h 721349"/>
                  <a:gd name="connsiteX199" fmla="*/ 173649 w 895706"/>
                  <a:gd name="connsiteY199" fmla="*/ 296196 h 721349"/>
                  <a:gd name="connsiteX200" fmla="*/ 182983 w 895706"/>
                  <a:gd name="connsiteY200" fmla="*/ 289054 h 721349"/>
                  <a:gd name="connsiteX201" fmla="*/ 187344 w 895706"/>
                  <a:gd name="connsiteY201" fmla="*/ 289054 h 721349"/>
                  <a:gd name="connsiteX202" fmla="*/ 188452 w 895706"/>
                  <a:gd name="connsiteY202" fmla="*/ 286013 h 721349"/>
                  <a:gd name="connsiteX203" fmla="*/ 214144 w 895706"/>
                  <a:gd name="connsiteY203" fmla="*/ 280615 h 721349"/>
                  <a:gd name="connsiteX204" fmla="*/ 228924 w 895706"/>
                  <a:gd name="connsiteY204" fmla="*/ 273426 h 721349"/>
                  <a:gd name="connsiteX205" fmla="*/ 241016 w 895706"/>
                  <a:gd name="connsiteY205" fmla="*/ 263243 h 721349"/>
                  <a:gd name="connsiteX206" fmla="*/ 239837 w 895706"/>
                  <a:gd name="connsiteY206" fmla="*/ 256643 h 721349"/>
                  <a:gd name="connsiteX207" fmla="*/ 248606 w 895706"/>
                  <a:gd name="connsiteY207" fmla="*/ 248912 h 721349"/>
                  <a:gd name="connsiteX208" fmla="*/ 253037 w 895706"/>
                  <a:gd name="connsiteY208" fmla="*/ 239908 h 721349"/>
                  <a:gd name="connsiteX209" fmla="*/ 265600 w 895706"/>
                  <a:gd name="connsiteY209" fmla="*/ 241110 h 721349"/>
                  <a:gd name="connsiteX210" fmla="*/ 265600 w 895706"/>
                  <a:gd name="connsiteY210" fmla="*/ 245942 h 721349"/>
                  <a:gd name="connsiteX211" fmla="*/ 273261 w 895706"/>
                  <a:gd name="connsiteY211" fmla="*/ 250774 h 721349"/>
                  <a:gd name="connsiteX212" fmla="*/ 285353 w 895706"/>
                  <a:gd name="connsiteY212" fmla="*/ 245376 h 721349"/>
                  <a:gd name="connsiteX213" fmla="*/ 287003 w 895706"/>
                  <a:gd name="connsiteY213" fmla="*/ 237598 h 721349"/>
                  <a:gd name="connsiteX214" fmla="*/ 292943 w 895706"/>
                  <a:gd name="connsiteY214" fmla="*/ 237009 h 721349"/>
                  <a:gd name="connsiteX215" fmla="*/ 301240 w 895706"/>
                  <a:gd name="connsiteY215" fmla="*/ 222606 h 721349"/>
                  <a:gd name="connsiteX216" fmla="*/ 313804 w 895706"/>
                  <a:gd name="connsiteY216" fmla="*/ 224398 h 721349"/>
                  <a:gd name="connsiteX217" fmla="*/ 313804 w 895706"/>
                  <a:gd name="connsiteY217" fmla="*/ 228641 h 721349"/>
                  <a:gd name="connsiteX218" fmla="*/ 319319 w 895706"/>
                  <a:gd name="connsiteY218" fmla="*/ 234039 h 721349"/>
                  <a:gd name="connsiteX219" fmla="*/ 320356 w 895706"/>
                  <a:gd name="connsiteY219" fmla="*/ 243019 h 721349"/>
                  <a:gd name="connsiteX220" fmla="*/ 328017 w 895706"/>
                  <a:gd name="connsiteY220" fmla="*/ 244811 h 721349"/>
                  <a:gd name="connsiteX221" fmla="*/ 336314 w 895706"/>
                  <a:gd name="connsiteY221" fmla="*/ 242430 h 721349"/>
                  <a:gd name="connsiteX222" fmla="*/ 342254 w 895706"/>
                  <a:gd name="connsiteY222" fmla="*/ 235877 h 721349"/>
                  <a:gd name="connsiteX223" fmla="*/ 354346 w 895706"/>
                  <a:gd name="connsiteY223" fmla="*/ 231045 h 721349"/>
                  <a:gd name="connsiteX224" fmla="*/ 382184 w 895706"/>
                  <a:gd name="connsiteY224" fmla="*/ 212494 h 721349"/>
                  <a:gd name="connsiteX225" fmla="*/ 386049 w 895706"/>
                  <a:gd name="connsiteY225" fmla="*/ 206484 h 721349"/>
                  <a:gd name="connsiteX226" fmla="*/ 385507 w 895706"/>
                  <a:gd name="connsiteY226" fmla="*/ 193920 h 721349"/>
                  <a:gd name="connsiteX227" fmla="*/ 392131 w 895706"/>
                  <a:gd name="connsiteY227" fmla="*/ 184940 h 721349"/>
                  <a:gd name="connsiteX228" fmla="*/ 388807 w 895706"/>
                  <a:gd name="connsiteY228" fmla="*/ 178387 h 721349"/>
                  <a:gd name="connsiteX229" fmla="*/ 388807 w 895706"/>
                  <a:gd name="connsiteY229" fmla="*/ 170043 h 721349"/>
                  <a:gd name="connsiteX230" fmla="*/ 392602 w 895706"/>
                  <a:gd name="connsiteY230" fmla="*/ 155617 h 721349"/>
                  <a:gd name="connsiteX231" fmla="*/ 417187 w 895706"/>
                  <a:gd name="connsiteY231" fmla="*/ 135864 h 721349"/>
                  <a:gd name="connsiteX232" fmla="*/ 424848 w 895706"/>
                  <a:gd name="connsiteY232" fmla="*/ 134662 h 721349"/>
                  <a:gd name="connsiteX233" fmla="*/ 425390 w 895706"/>
                  <a:gd name="connsiteY233" fmla="*/ 129241 h 721349"/>
                  <a:gd name="connsiteX234" fmla="*/ 435808 w 895706"/>
                  <a:gd name="connsiteY234" fmla="*/ 126247 h 721349"/>
                  <a:gd name="connsiteX235" fmla="*/ 441253 w 895706"/>
                  <a:gd name="connsiteY235" fmla="*/ 119624 h 721349"/>
                  <a:gd name="connsiteX236" fmla="*/ 447334 w 895706"/>
                  <a:gd name="connsiteY236" fmla="*/ 118422 h 721349"/>
                  <a:gd name="connsiteX237" fmla="*/ 452732 w 895706"/>
                  <a:gd name="connsiteY237" fmla="*/ 104020 h 721349"/>
                  <a:gd name="connsiteX238" fmla="*/ 446722 w 895706"/>
                  <a:gd name="connsiteY238" fmla="*/ 104020 h 721349"/>
                  <a:gd name="connsiteX239" fmla="*/ 441277 w 895706"/>
                  <a:gd name="connsiteY239" fmla="*/ 96241 h 721349"/>
                  <a:gd name="connsiteX240" fmla="*/ 443492 w 895706"/>
                  <a:gd name="connsiteY240" fmla="*/ 90820 h 721349"/>
                  <a:gd name="connsiteX241" fmla="*/ 448466 w 895706"/>
                  <a:gd name="connsiteY241" fmla="*/ 89618 h 721349"/>
                  <a:gd name="connsiteX242" fmla="*/ 451719 w 895706"/>
                  <a:gd name="connsiteY242" fmla="*/ 80637 h 721349"/>
                  <a:gd name="connsiteX243" fmla="*/ 455514 w 895706"/>
                  <a:gd name="connsiteY243" fmla="*/ 81250 h 721349"/>
                  <a:gd name="connsiteX244" fmla="*/ 456056 w 895706"/>
                  <a:gd name="connsiteY244" fmla="*/ 96854 h 721349"/>
                  <a:gd name="connsiteX245" fmla="*/ 459379 w 895706"/>
                  <a:gd name="connsiteY245" fmla="*/ 98646 h 721349"/>
                  <a:gd name="connsiteX246" fmla="*/ 473616 w 895706"/>
                  <a:gd name="connsiteY246" fmla="*/ 94426 h 721349"/>
                  <a:gd name="connsiteX247" fmla="*/ 493770 w 895706"/>
                  <a:gd name="connsiteY247" fmla="*/ 95605 h 721349"/>
                  <a:gd name="connsiteX248" fmla="*/ 500393 w 895706"/>
                  <a:gd name="connsiteY248" fmla="*/ 92611 h 721349"/>
                  <a:gd name="connsiteX249" fmla="*/ 502609 w 895706"/>
                  <a:gd name="connsiteY249" fmla="*/ 87190 h 721349"/>
                  <a:gd name="connsiteX250" fmla="*/ 506970 w 895706"/>
                  <a:gd name="connsiteY250" fmla="*/ 84809 h 721349"/>
                  <a:gd name="connsiteX251" fmla="*/ 514630 w 895706"/>
                  <a:gd name="connsiteY251" fmla="*/ 87803 h 721349"/>
                  <a:gd name="connsiteX252" fmla="*/ 520075 w 895706"/>
                  <a:gd name="connsiteY252" fmla="*/ 94426 h 721349"/>
                  <a:gd name="connsiteX253" fmla="*/ 528844 w 895706"/>
                  <a:gd name="connsiteY253" fmla="*/ 94426 h 721349"/>
                  <a:gd name="connsiteX254" fmla="*/ 543623 w 895706"/>
                  <a:gd name="connsiteY254" fmla="*/ 85446 h 721349"/>
                  <a:gd name="connsiteX255" fmla="*/ 547489 w 895706"/>
                  <a:gd name="connsiteY255" fmla="*/ 74650 h 721349"/>
                  <a:gd name="connsiteX256" fmla="*/ 555149 w 895706"/>
                  <a:gd name="connsiteY256" fmla="*/ 65669 h 721349"/>
                  <a:gd name="connsiteX257" fmla="*/ 555149 w 895706"/>
                  <a:gd name="connsiteY257" fmla="*/ 61450 h 721349"/>
                  <a:gd name="connsiteX258" fmla="*/ 565026 w 895706"/>
                  <a:gd name="connsiteY258" fmla="*/ 56642 h 721349"/>
                  <a:gd name="connsiteX259" fmla="*/ 575255 w 895706"/>
                  <a:gd name="connsiteY259" fmla="*/ 55251 h 721349"/>
                  <a:gd name="connsiteX260" fmla="*/ 501973 w 895706"/>
                  <a:gd name="connsiteY260" fmla="*/ 0 h 721349"/>
                  <a:gd name="connsiteX261" fmla="*/ 507417 w 895706"/>
                  <a:gd name="connsiteY261" fmla="*/ 11974 h 721349"/>
                  <a:gd name="connsiteX262" fmla="*/ 512862 w 895706"/>
                  <a:gd name="connsiteY262" fmla="*/ 14402 h 721349"/>
                  <a:gd name="connsiteX263" fmla="*/ 525992 w 895706"/>
                  <a:gd name="connsiteY263" fmla="*/ 13813 h 721349"/>
                  <a:gd name="connsiteX264" fmla="*/ 552226 w 895706"/>
                  <a:gd name="connsiteY264" fmla="*/ 4832 h 721349"/>
                  <a:gd name="connsiteX265" fmla="*/ 562645 w 895706"/>
                  <a:gd name="connsiteY265" fmla="*/ 7213 h 721349"/>
                  <a:gd name="connsiteX266" fmla="*/ 571979 w 895706"/>
                  <a:gd name="connsiteY266" fmla="*/ 14473 h 721349"/>
                  <a:gd name="connsiteX267" fmla="*/ 557200 w 895706"/>
                  <a:gd name="connsiteY267" fmla="*/ 7849 h 721349"/>
                  <a:gd name="connsiteX268" fmla="*/ 548903 w 895706"/>
                  <a:gd name="connsiteY268" fmla="*/ 7849 h 721349"/>
                  <a:gd name="connsiteX269" fmla="*/ 538555 w 895706"/>
                  <a:gd name="connsiteY269" fmla="*/ 10843 h 721349"/>
                  <a:gd name="connsiteX270" fmla="*/ 536339 w 895706"/>
                  <a:gd name="connsiteY270" fmla="*/ 13836 h 721349"/>
                  <a:gd name="connsiteX271" fmla="*/ 521560 w 895706"/>
                  <a:gd name="connsiteY271" fmla="*/ 16264 h 721349"/>
                  <a:gd name="connsiteX272" fmla="*/ 511213 w 895706"/>
                  <a:gd name="connsiteY272" fmla="*/ 23453 h 721349"/>
                  <a:gd name="connsiteX273" fmla="*/ 511213 w 895706"/>
                  <a:gd name="connsiteY273" fmla="*/ 34225 h 721349"/>
                  <a:gd name="connsiteX274" fmla="*/ 507417 w 895706"/>
                  <a:gd name="connsiteY274" fmla="*/ 28215 h 721349"/>
                  <a:gd name="connsiteX275" fmla="*/ 508455 w 895706"/>
                  <a:gd name="connsiteY275" fmla="*/ 18032 h 721349"/>
                  <a:gd name="connsiteX276" fmla="*/ 503057 w 895706"/>
                  <a:gd name="connsiteY276" fmla="*/ 14402 h 721349"/>
                  <a:gd name="connsiteX277" fmla="*/ 504636 w 895706"/>
                  <a:gd name="connsiteY277" fmla="*/ 11220 h 721349"/>
                  <a:gd name="connsiteX278" fmla="*/ 503057 w 895706"/>
                  <a:gd name="connsiteY278" fmla="*/ 11385 h 721349"/>
                  <a:gd name="connsiteX279" fmla="*/ 500299 w 895706"/>
                  <a:gd name="connsiteY279" fmla="*/ 7142 h 721349"/>
                  <a:gd name="connsiteX280" fmla="*/ 501949 w 895706"/>
                  <a:gd name="connsiteY280" fmla="*/ 0 h 72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895706" h="721349">
                    <a:moveTo>
                      <a:pt x="112081" y="388548"/>
                    </a:moveTo>
                    <a:lnTo>
                      <a:pt x="121957" y="393969"/>
                    </a:lnTo>
                    <a:lnTo>
                      <a:pt x="122995" y="398188"/>
                    </a:lnTo>
                    <a:lnTo>
                      <a:pt x="120307" y="400027"/>
                    </a:lnTo>
                    <a:lnTo>
                      <a:pt x="110431" y="398188"/>
                    </a:lnTo>
                    <a:lnTo>
                      <a:pt x="108781" y="391636"/>
                    </a:lnTo>
                    <a:lnTo>
                      <a:pt x="112105" y="388571"/>
                    </a:lnTo>
                    <a:close/>
                    <a:moveTo>
                      <a:pt x="252118" y="228546"/>
                    </a:moveTo>
                    <a:lnTo>
                      <a:pt x="253155" y="230927"/>
                    </a:lnTo>
                    <a:lnTo>
                      <a:pt x="249902" y="233968"/>
                    </a:lnTo>
                    <a:lnTo>
                      <a:pt x="248252" y="229136"/>
                    </a:lnTo>
                    <a:lnTo>
                      <a:pt x="252118" y="228546"/>
                    </a:lnTo>
                    <a:close/>
                    <a:moveTo>
                      <a:pt x="497541" y="82806"/>
                    </a:moveTo>
                    <a:lnTo>
                      <a:pt x="498649" y="85186"/>
                    </a:lnTo>
                    <a:lnTo>
                      <a:pt x="492096" y="86388"/>
                    </a:lnTo>
                    <a:lnTo>
                      <a:pt x="492096" y="82806"/>
                    </a:lnTo>
                    <a:lnTo>
                      <a:pt x="497541" y="82806"/>
                    </a:lnTo>
                    <a:close/>
                    <a:moveTo>
                      <a:pt x="575161" y="55227"/>
                    </a:moveTo>
                    <a:lnTo>
                      <a:pt x="591119" y="61238"/>
                    </a:lnTo>
                    <a:lnTo>
                      <a:pt x="593264" y="64821"/>
                    </a:lnTo>
                    <a:lnTo>
                      <a:pt x="596022" y="64821"/>
                    </a:lnTo>
                    <a:lnTo>
                      <a:pt x="594914" y="59423"/>
                    </a:lnTo>
                    <a:lnTo>
                      <a:pt x="597130" y="61214"/>
                    </a:lnTo>
                    <a:lnTo>
                      <a:pt x="606935" y="58221"/>
                    </a:lnTo>
                    <a:lnTo>
                      <a:pt x="608043" y="61851"/>
                    </a:lnTo>
                    <a:lnTo>
                      <a:pt x="600925" y="61238"/>
                    </a:lnTo>
                    <a:lnTo>
                      <a:pt x="601467" y="67249"/>
                    </a:lnTo>
                    <a:lnTo>
                      <a:pt x="598214" y="61851"/>
                    </a:lnTo>
                    <a:lnTo>
                      <a:pt x="599864" y="73212"/>
                    </a:lnTo>
                    <a:lnTo>
                      <a:pt x="614101" y="76206"/>
                    </a:lnTo>
                    <a:lnTo>
                      <a:pt x="618462" y="79246"/>
                    </a:lnTo>
                    <a:lnTo>
                      <a:pt x="616812" y="81674"/>
                    </a:lnTo>
                    <a:lnTo>
                      <a:pt x="626122" y="84668"/>
                    </a:lnTo>
                    <a:lnTo>
                      <a:pt x="629446" y="90678"/>
                    </a:lnTo>
                    <a:lnTo>
                      <a:pt x="646370" y="93672"/>
                    </a:lnTo>
                    <a:lnTo>
                      <a:pt x="659570" y="100861"/>
                    </a:lnTo>
                    <a:lnTo>
                      <a:pt x="667725" y="99659"/>
                    </a:lnTo>
                    <a:lnTo>
                      <a:pt x="693418" y="109229"/>
                    </a:lnTo>
                    <a:lnTo>
                      <a:pt x="703836" y="116489"/>
                    </a:lnTo>
                    <a:lnTo>
                      <a:pt x="709352" y="124880"/>
                    </a:lnTo>
                    <a:lnTo>
                      <a:pt x="727384" y="132022"/>
                    </a:lnTo>
                    <a:lnTo>
                      <a:pt x="733466" y="141616"/>
                    </a:lnTo>
                    <a:lnTo>
                      <a:pt x="739476" y="143407"/>
                    </a:lnTo>
                    <a:lnTo>
                      <a:pt x="743837" y="141616"/>
                    </a:lnTo>
                    <a:lnTo>
                      <a:pt x="744945" y="148805"/>
                    </a:lnTo>
                    <a:lnTo>
                      <a:pt x="754821" y="157786"/>
                    </a:lnTo>
                    <a:lnTo>
                      <a:pt x="763590" y="158964"/>
                    </a:lnTo>
                    <a:lnTo>
                      <a:pt x="771816" y="167356"/>
                    </a:lnTo>
                    <a:lnTo>
                      <a:pt x="789282" y="173366"/>
                    </a:lnTo>
                    <a:lnTo>
                      <a:pt x="793148" y="182936"/>
                    </a:lnTo>
                    <a:lnTo>
                      <a:pt x="786029" y="211764"/>
                    </a:lnTo>
                    <a:lnTo>
                      <a:pt x="786571" y="221334"/>
                    </a:lnTo>
                    <a:lnTo>
                      <a:pt x="792582" y="236325"/>
                    </a:lnTo>
                    <a:lnTo>
                      <a:pt x="786571" y="244716"/>
                    </a:lnTo>
                    <a:lnTo>
                      <a:pt x="786571" y="253108"/>
                    </a:lnTo>
                    <a:lnTo>
                      <a:pt x="800808" y="253697"/>
                    </a:lnTo>
                    <a:lnTo>
                      <a:pt x="802953" y="259118"/>
                    </a:lnTo>
                    <a:lnTo>
                      <a:pt x="795363" y="254899"/>
                    </a:lnTo>
                    <a:lnTo>
                      <a:pt x="785487" y="257327"/>
                    </a:lnTo>
                    <a:lnTo>
                      <a:pt x="787137" y="281299"/>
                    </a:lnTo>
                    <a:lnTo>
                      <a:pt x="799701" y="301664"/>
                    </a:lnTo>
                    <a:lnTo>
                      <a:pt x="805146" y="304092"/>
                    </a:lnTo>
                    <a:lnTo>
                      <a:pt x="811769" y="320286"/>
                    </a:lnTo>
                    <a:lnTo>
                      <a:pt x="833030" y="339449"/>
                    </a:lnTo>
                    <a:lnTo>
                      <a:pt x="830815" y="342443"/>
                    </a:lnTo>
                    <a:lnTo>
                      <a:pt x="829707" y="339449"/>
                    </a:lnTo>
                    <a:lnTo>
                      <a:pt x="821009" y="335866"/>
                    </a:lnTo>
                    <a:lnTo>
                      <a:pt x="819901" y="340675"/>
                    </a:lnTo>
                    <a:lnTo>
                      <a:pt x="829707" y="350857"/>
                    </a:lnTo>
                    <a:lnTo>
                      <a:pt x="869071" y="373604"/>
                    </a:lnTo>
                    <a:lnTo>
                      <a:pt x="871829" y="403563"/>
                    </a:lnTo>
                    <a:lnTo>
                      <a:pt x="868576" y="422113"/>
                    </a:lnTo>
                    <a:lnTo>
                      <a:pt x="872936" y="436515"/>
                    </a:lnTo>
                    <a:lnTo>
                      <a:pt x="872936" y="466451"/>
                    </a:lnTo>
                    <a:lnTo>
                      <a:pt x="877344" y="473640"/>
                    </a:lnTo>
                    <a:lnTo>
                      <a:pt x="883355" y="473640"/>
                    </a:lnTo>
                    <a:lnTo>
                      <a:pt x="894740" y="481984"/>
                    </a:lnTo>
                    <a:lnTo>
                      <a:pt x="894740" y="481984"/>
                    </a:lnTo>
                    <a:lnTo>
                      <a:pt x="894881" y="482597"/>
                    </a:lnTo>
                    <a:lnTo>
                      <a:pt x="894881" y="482597"/>
                    </a:lnTo>
                    <a:lnTo>
                      <a:pt x="895706" y="720360"/>
                    </a:lnTo>
                    <a:lnTo>
                      <a:pt x="777544" y="717484"/>
                    </a:lnTo>
                    <a:lnTo>
                      <a:pt x="767950" y="719323"/>
                    </a:lnTo>
                    <a:lnTo>
                      <a:pt x="758003" y="619805"/>
                    </a:lnTo>
                    <a:lnTo>
                      <a:pt x="612498" y="620394"/>
                    </a:lnTo>
                    <a:lnTo>
                      <a:pt x="610070" y="502962"/>
                    </a:lnTo>
                    <a:lnTo>
                      <a:pt x="311187" y="502962"/>
                    </a:lnTo>
                    <a:lnTo>
                      <a:pt x="311187" y="721350"/>
                    </a:lnTo>
                    <a:lnTo>
                      <a:pt x="6011" y="721350"/>
                    </a:lnTo>
                    <a:lnTo>
                      <a:pt x="4903" y="713689"/>
                    </a:lnTo>
                    <a:lnTo>
                      <a:pt x="0" y="710059"/>
                    </a:lnTo>
                    <a:lnTo>
                      <a:pt x="542" y="705321"/>
                    </a:lnTo>
                    <a:lnTo>
                      <a:pt x="13671" y="693936"/>
                    </a:lnTo>
                    <a:lnTo>
                      <a:pt x="16429" y="687384"/>
                    </a:lnTo>
                    <a:lnTo>
                      <a:pt x="12563" y="689811"/>
                    </a:lnTo>
                    <a:lnTo>
                      <a:pt x="12563" y="686181"/>
                    </a:lnTo>
                    <a:lnTo>
                      <a:pt x="18008" y="674207"/>
                    </a:lnTo>
                    <a:lnTo>
                      <a:pt x="21332" y="672369"/>
                    </a:lnTo>
                    <a:lnTo>
                      <a:pt x="24656" y="674207"/>
                    </a:lnTo>
                    <a:lnTo>
                      <a:pt x="23005" y="681986"/>
                    </a:lnTo>
                    <a:lnTo>
                      <a:pt x="25763" y="690330"/>
                    </a:lnTo>
                    <a:lnTo>
                      <a:pt x="32882" y="690330"/>
                    </a:lnTo>
                    <a:lnTo>
                      <a:pt x="46553" y="681986"/>
                    </a:lnTo>
                    <a:lnTo>
                      <a:pt x="47661" y="677767"/>
                    </a:lnTo>
                    <a:lnTo>
                      <a:pt x="39435" y="669988"/>
                    </a:lnTo>
                    <a:lnTo>
                      <a:pt x="38893" y="665227"/>
                    </a:lnTo>
                    <a:lnTo>
                      <a:pt x="28474" y="659263"/>
                    </a:lnTo>
                    <a:lnTo>
                      <a:pt x="25787" y="653865"/>
                    </a:lnTo>
                    <a:lnTo>
                      <a:pt x="32905" y="650895"/>
                    </a:lnTo>
                    <a:lnTo>
                      <a:pt x="33943" y="643093"/>
                    </a:lnTo>
                    <a:lnTo>
                      <a:pt x="42240" y="639511"/>
                    </a:lnTo>
                    <a:lnTo>
                      <a:pt x="41132" y="625768"/>
                    </a:lnTo>
                    <a:lnTo>
                      <a:pt x="37808" y="622775"/>
                    </a:lnTo>
                    <a:lnTo>
                      <a:pt x="46035" y="625156"/>
                    </a:lnTo>
                    <a:lnTo>
                      <a:pt x="53153" y="623364"/>
                    </a:lnTo>
                    <a:lnTo>
                      <a:pt x="59777" y="617424"/>
                    </a:lnTo>
                    <a:lnTo>
                      <a:pt x="58598" y="612663"/>
                    </a:lnTo>
                    <a:lnTo>
                      <a:pt x="64609" y="611414"/>
                    </a:lnTo>
                    <a:lnTo>
                      <a:pt x="67932" y="602433"/>
                    </a:lnTo>
                    <a:lnTo>
                      <a:pt x="66824" y="595291"/>
                    </a:lnTo>
                    <a:lnTo>
                      <a:pt x="69582" y="594702"/>
                    </a:lnTo>
                    <a:lnTo>
                      <a:pt x="66259" y="587512"/>
                    </a:lnTo>
                    <a:lnTo>
                      <a:pt x="69017" y="586900"/>
                    </a:lnTo>
                    <a:lnTo>
                      <a:pt x="69017" y="580347"/>
                    </a:lnTo>
                    <a:lnTo>
                      <a:pt x="75098" y="573794"/>
                    </a:lnTo>
                    <a:lnTo>
                      <a:pt x="72882" y="561183"/>
                    </a:lnTo>
                    <a:lnTo>
                      <a:pt x="76135" y="558190"/>
                    </a:lnTo>
                    <a:lnTo>
                      <a:pt x="72340" y="554041"/>
                    </a:lnTo>
                    <a:lnTo>
                      <a:pt x="68474" y="534878"/>
                    </a:lnTo>
                    <a:lnTo>
                      <a:pt x="71232" y="514512"/>
                    </a:lnTo>
                    <a:lnTo>
                      <a:pt x="67367" y="504942"/>
                    </a:lnTo>
                    <a:lnTo>
                      <a:pt x="70124" y="495349"/>
                    </a:lnTo>
                    <a:lnTo>
                      <a:pt x="68474" y="489409"/>
                    </a:lnTo>
                    <a:lnTo>
                      <a:pt x="61922" y="486981"/>
                    </a:lnTo>
                    <a:lnTo>
                      <a:pt x="62464" y="467818"/>
                    </a:lnTo>
                    <a:lnTo>
                      <a:pt x="58598" y="464188"/>
                    </a:lnTo>
                    <a:lnTo>
                      <a:pt x="55911" y="451624"/>
                    </a:lnTo>
                    <a:lnTo>
                      <a:pt x="61356" y="445614"/>
                    </a:lnTo>
                    <a:lnTo>
                      <a:pt x="61356" y="433050"/>
                    </a:lnTo>
                    <a:lnTo>
                      <a:pt x="64609" y="435478"/>
                    </a:lnTo>
                    <a:lnTo>
                      <a:pt x="66259" y="430717"/>
                    </a:lnTo>
                    <a:lnTo>
                      <a:pt x="70690" y="429515"/>
                    </a:lnTo>
                    <a:lnTo>
                      <a:pt x="72906" y="435478"/>
                    </a:lnTo>
                    <a:lnTo>
                      <a:pt x="78351" y="439697"/>
                    </a:lnTo>
                    <a:lnTo>
                      <a:pt x="83254" y="435478"/>
                    </a:lnTo>
                    <a:lnTo>
                      <a:pt x="83254" y="438472"/>
                    </a:lnTo>
                    <a:lnTo>
                      <a:pt x="76701" y="443893"/>
                    </a:lnTo>
                    <a:lnTo>
                      <a:pt x="76701" y="447476"/>
                    </a:lnTo>
                    <a:lnTo>
                      <a:pt x="83254" y="454076"/>
                    </a:lnTo>
                    <a:lnTo>
                      <a:pt x="83254" y="461854"/>
                    </a:lnTo>
                    <a:lnTo>
                      <a:pt x="79388" y="463646"/>
                    </a:lnTo>
                    <a:lnTo>
                      <a:pt x="82711" y="466686"/>
                    </a:lnTo>
                    <a:lnTo>
                      <a:pt x="83254" y="473239"/>
                    </a:lnTo>
                    <a:lnTo>
                      <a:pt x="88227" y="472037"/>
                    </a:lnTo>
                    <a:lnTo>
                      <a:pt x="88227" y="478590"/>
                    </a:lnTo>
                    <a:lnTo>
                      <a:pt x="91480" y="483941"/>
                    </a:lnTo>
                    <a:lnTo>
                      <a:pt x="95346" y="484553"/>
                    </a:lnTo>
                    <a:lnTo>
                      <a:pt x="94733" y="488136"/>
                    </a:lnTo>
                    <a:lnTo>
                      <a:pt x="97491" y="486345"/>
                    </a:lnTo>
                    <a:lnTo>
                      <a:pt x="102464" y="488136"/>
                    </a:lnTo>
                    <a:lnTo>
                      <a:pt x="101922" y="482196"/>
                    </a:lnTo>
                    <a:lnTo>
                      <a:pt x="105788" y="480405"/>
                    </a:lnTo>
                    <a:lnTo>
                      <a:pt x="105788" y="477270"/>
                    </a:lnTo>
                    <a:lnTo>
                      <a:pt x="109040" y="477270"/>
                    </a:lnTo>
                    <a:lnTo>
                      <a:pt x="115051" y="470670"/>
                    </a:lnTo>
                    <a:lnTo>
                      <a:pt x="117809" y="473098"/>
                    </a:lnTo>
                    <a:lnTo>
                      <a:pt x="129265" y="464754"/>
                    </a:lnTo>
                    <a:lnTo>
                      <a:pt x="126577" y="461124"/>
                    </a:lnTo>
                    <a:lnTo>
                      <a:pt x="126577" y="450352"/>
                    </a:lnTo>
                    <a:lnTo>
                      <a:pt x="131480" y="444930"/>
                    </a:lnTo>
                    <a:lnTo>
                      <a:pt x="129265" y="426969"/>
                    </a:lnTo>
                    <a:lnTo>
                      <a:pt x="132588" y="425767"/>
                    </a:lnTo>
                    <a:lnTo>
                      <a:pt x="140249" y="430505"/>
                    </a:lnTo>
                    <a:lnTo>
                      <a:pt x="151775" y="428124"/>
                    </a:lnTo>
                    <a:lnTo>
                      <a:pt x="155570" y="423362"/>
                    </a:lnTo>
                    <a:lnTo>
                      <a:pt x="155028" y="420369"/>
                    </a:lnTo>
                    <a:lnTo>
                      <a:pt x="147909" y="416739"/>
                    </a:lnTo>
                    <a:lnTo>
                      <a:pt x="151233" y="405378"/>
                    </a:lnTo>
                    <a:lnTo>
                      <a:pt x="147909" y="399980"/>
                    </a:lnTo>
                    <a:lnTo>
                      <a:pt x="150125" y="390999"/>
                    </a:lnTo>
                    <a:lnTo>
                      <a:pt x="146802" y="388006"/>
                    </a:lnTo>
                    <a:lnTo>
                      <a:pt x="153425" y="377823"/>
                    </a:lnTo>
                    <a:lnTo>
                      <a:pt x="151209" y="368229"/>
                    </a:lnTo>
                    <a:lnTo>
                      <a:pt x="158328" y="369432"/>
                    </a:lnTo>
                    <a:lnTo>
                      <a:pt x="159907" y="367051"/>
                    </a:lnTo>
                    <a:lnTo>
                      <a:pt x="160449" y="358660"/>
                    </a:lnTo>
                    <a:lnTo>
                      <a:pt x="155546" y="350881"/>
                    </a:lnTo>
                    <a:lnTo>
                      <a:pt x="157691" y="347840"/>
                    </a:lnTo>
                    <a:lnTo>
                      <a:pt x="155546" y="340698"/>
                    </a:lnTo>
                    <a:lnTo>
                      <a:pt x="159907" y="339496"/>
                    </a:lnTo>
                    <a:lnTo>
                      <a:pt x="161557" y="332307"/>
                    </a:lnTo>
                    <a:lnTo>
                      <a:pt x="158870" y="328088"/>
                    </a:lnTo>
                    <a:lnTo>
                      <a:pt x="163773" y="323279"/>
                    </a:lnTo>
                    <a:lnTo>
                      <a:pt x="161015" y="321441"/>
                    </a:lnTo>
                    <a:lnTo>
                      <a:pt x="159365" y="308877"/>
                    </a:lnTo>
                    <a:lnTo>
                      <a:pt x="149559" y="303456"/>
                    </a:lnTo>
                    <a:lnTo>
                      <a:pt x="150102" y="301028"/>
                    </a:lnTo>
                    <a:lnTo>
                      <a:pt x="163773" y="300439"/>
                    </a:lnTo>
                    <a:lnTo>
                      <a:pt x="166531" y="296785"/>
                    </a:lnTo>
                    <a:lnTo>
                      <a:pt x="173649" y="296196"/>
                    </a:lnTo>
                    <a:lnTo>
                      <a:pt x="182983" y="289054"/>
                    </a:lnTo>
                    <a:lnTo>
                      <a:pt x="187344" y="289054"/>
                    </a:lnTo>
                    <a:lnTo>
                      <a:pt x="188452" y="286013"/>
                    </a:lnTo>
                    <a:lnTo>
                      <a:pt x="214144" y="280615"/>
                    </a:lnTo>
                    <a:lnTo>
                      <a:pt x="228924" y="273426"/>
                    </a:lnTo>
                    <a:lnTo>
                      <a:pt x="241016" y="263243"/>
                    </a:lnTo>
                    <a:lnTo>
                      <a:pt x="239837" y="256643"/>
                    </a:lnTo>
                    <a:lnTo>
                      <a:pt x="248606" y="248912"/>
                    </a:lnTo>
                    <a:lnTo>
                      <a:pt x="253037" y="239908"/>
                    </a:lnTo>
                    <a:lnTo>
                      <a:pt x="265600" y="241110"/>
                    </a:lnTo>
                    <a:lnTo>
                      <a:pt x="265600" y="245942"/>
                    </a:lnTo>
                    <a:lnTo>
                      <a:pt x="273261" y="250774"/>
                    </a:lnTo>
                    <a:lnTo>
                      <a:pt x="285353" y="245376"/>
                    </a:lnTo>
                    <a:lnTo>
                      <a:pt x="287003" y="237598"/>
                    </a:lnTo>
                    <a:lnTo>
                      <a:pt x="292943" y="237009"/>
                    </a:lnTo>
                    <a:lnTo>
                      <a:pt x="301240" y="222606"/>
                    </a:lnTo>
                    <a:lnTo>
                      <a:pt x="313804" y="224398"/>
                    </a:lnTo>
                    <a:lnTo>
                      <a:pt x="313804" y="228641"/>
                    </a:lnTo>
                    <a:lnTo>
                      <a:pt x="319319" y="234039"/>
                    </a:lnTo>
                    <a:lnTo>
                      <a:pt x="320356" y="243019"/>
                    </a:lnTo>
                    <a:lnTo>
                      <a:pt x="328017" y="244811"/>
                    </a:lnTo>
                    <a:lnTo>
                      <a:pt x="336314" y="242430"/>
                    </a:lnTo>
                    <a:lnTo>
                      <a:pt x="342254" y="235877"/>
                    </a:lnTo>
                    <a:lnTo>
                      <a:pt x="354346" y="231045"/>
                    </a:lnTo>
                    <a:lnTo>
                      <a:pt x="382184" y="212494"/>
                    </a:lnTo>
                    <a:lnTo>
                      <a:pt x="386049" y="206484"/>
                    </a:lnTo>
                    <a:lnTo>
                      <a:pt x="385507" y="193920"/>
                    </a:lnTo>
                    <a:lnTo>
                      <a:pt x="392131" y="184940"/>
                    </a:lnTo>
                    <a:lnTo>
                      <a:pt x="388807" y="178387"/>
                    </a:lnTo>
                    <a:lnTo>
                      <a:pt x="388807" y="170043"/>
                    </a:lnTo>
                    <a:lnTo>
                      <a:pt x="392602" y="155617"/>
                    </a:lnTo>
                    <a:lnTo>
                      <a:pt x="417187" y="135864"/>
                    </a:lnTo>
                    <a:lnTo>
                      <a:pt x="424848" y="134662"/>
                    </a:lnTo>
                    <a:lnTo>
                      <a:pt x="425390" y="129241"/>
                    </a:lnTo>
                    <a:lnTo>
                      <a:pt x="435808" y="126247"/>
                    </a:lnTo>
                    <a:lnTo>
                      <a:pt x="441253" y="119624"/>
                    </a:lnTo>
                    <a:lnTo>
                      <a:pt x="447334" y="118422"/>
                    </a:lnTo>
                    <a:lnTo>
                      <a:pt x="452732" y="104020"/>
                    </a:lnTo>
                    <a:lnTo>
                      <a:pt x="446722" y="104020"/>
                    </a:lnTo>
                    <a:lnTo>
                      <a:pt x="441277" y="96241"/>
                    </a:lnTo>
                    <a:lnTo>
                      <a:pt x="443492" y="90820"/>
                    </a:lnTo>
                    <a:lnTo>
                      <a:pt x="448466" y="89618"/>
                    </a:lnTo>
                    <a:lnTo>
                      <a:pt x="451719" y="80637"/>
                    </a:lnTo>
                    <a:lnTo>
                      <a:pt x="455514" y="81250"/>
                    </a:lnTo>
                    <a:lnTo>
                      <a:pt x="456056" y="96854"/>
                    </a:lnTo>
                    <a:lnTo>
                      <a:pt x="459379" y="98646"/>
                    </a:lnTo>
                    <a:lnTo>
                      <a:pt x="473616" y="94426"/>
                    </a:lnTo>
                    <a:lnTo>
                      <a:pt x="493770" y="95605"/>
                    </a:lnTo>
                    <a:lnTo>
                      <a:pt x="500393" y="92611"/>
                    </a:lnTo>
                    <a:lnTo>
                      <a:pt x="502609" y="87190"/>
                    </a:lnTo>
                    <a:lnTo>
                      <a:pt x="506970" y="84809"/>
                    </a:lnTo>
                    <a:lnTo>
                      <a:pt x="514630" y="87803"/>
                    </a:lnTo>
                    <a:lnTo>
                      <a:pt x="520075" y="94426"/>
                    </a:lnTo>
                    <a:lnTo>
                      <a:pt x="528844" y="94426"/>
                    </a:lnTo>
                    <a:lnTo>
                      <a:pt x="543623" y="85446"/>
                    </a:lnTo>
                    <a:lnTo>
                      <a:pt x="547489" y="74650"/>
                    </a:lnTo>
                    <a:lnTo>
                      <a:pt x="555149" y="65669"/>
                    </a:lnTo>
                    <a:lnTo>
                      <a:pt x="555149" y="61450"/>
                    </a:lnTo>
                    <a:lnTo>
                      <a:pt x="565026" y="56642"/>
                    </a:lnTo>
                    <a:lnTo>
                      <a:pt x="575255" y="55251"/>
                    </a:lnTo>
                    <a:close/>
                    <a:moveTo>
                      <a:pt x="501973" y="0"/>
                    </a:moveTo>
                    <a:lnTo>
                      <a:pt x="507417" y="11974"/>
                    </a:lnTo>
                    <a:lnTo>
                      <a:pt x="512862" y="14402"/>
                    </a:lnTo>
                    <a:lnTo>
                      <a:pt x="525992" y="13813"/>
                    </a:lnTo>
                    <a:lnTo>
                      <a:pt x="552226" y="4832"/>
                    </a:lnTo>
                    <a:lnTo>
                      <a:pt x="562645" y="7213"/>
                    </a:lnTo>
                    <a:lnTo>
                      <a:pt x="571979" y="14473"/>
                    </a:lnTo>
                    <a:lnTo>
                      <a:pt x="557200" y="7849"/>
                    </a:lnTo>
                    <a:lnTo>
                      <a:pt x="548903" y="7849"/>
                    </a:lnTo>
                    <a:lnTo>
                      <a:pt x="538555" y="10843"/>
                    </a:lnTo>
                    <a:lnTo>
                      <a:pt x="536339" y="13836"/>
                    </a:lnTo>
                    <a:lnTo>
                      <a:pt x="521560" y="16264"/>
                    </a:lnTo>
                    <a:lnTo>
                      <a:pt x="511213" y="23453"/>
                    </a:lnTo>
                    <a:lnTo>
                      <a:pt x="511213" y="34225"/>
                    </a:lnTo>
                    <a:lnTo>
                      <a:pt x="507417" y="28215"/>
                    </a:lnTo>
                    <a:lnTo>
                      <a:pt x="508455" y="18032"/>
                    </a:lnTo>
                    <a:lnTo>
                      <a:pt x="503057" y="14402"/>
                    </a:lnTo>
                    <a:lnTo>
                      <a:pt x="504636" y="11220"/>
                    </a:lnTo>
                    <a:lnTo>
                      <a:pt x="503057" y="11385"/>
                    </a:lnTo>
                    <a:lnTo>
                      <a:pt x="500299" y="7142"/>
                    </a:lnTo>
                    <a:lnTo>
                      <a:pt x="501949" y="0"/>
                    </a:lnTo>
                    <a:close/>
                  </a:path>
                </a:pathLst>
              </a:custGeom>
              <a:grpFill/>
              <a:ln w="12700" cap="flat">
                <a:solidFill>
                  <a:srgbClr val="350012"/>
                </a:solid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375CB2B5-D75E-75B4-74E0-90CA3D00FA38}"/>
                  </a:ext>
                </a:extLst>
              </p:cNvPr>
              <p:cNvSpPr/>
              <p:nvPr/>
            </p:nvSpPr>
            <p:spPr>
              <a:xfrm>
                <a:off x="5104421" y="2902330"/>
                <a:ext cx="1560414" cy="2879859"/>
              </a:xfrm>
              <a:custGeom>
                <a:avLst/>
                <a:gdLst>
                  <a:gd name="connsiteX0" fmla="*/ 63383 w 1560414"/>
                  <a:gd name="connsiteY0" fmla="*/ 601820 h 2879859"/>
                  <a:gd name="connsiteX1" fmla="*/ 65033 w 1560414"/>
                  <a:gd name="connsiteY1" fmla="*/ 605969 h 2879859"/>
                  <a:gd name="connsiteX2" fmla="*/ 61780 w 1560414"/>
                  <a:gd name="connsiteY2" fmla="*/ 606558 h 2879859"/>
                  <a:gd name="connsiteX3" fmla="*/ 60130 w 1560414"/>
                  <a:gd name="connsiteY3" fmla="*/ 603046 h 2879859"/>
                  <a:gd name="connsiteX4" fmla="*/ 63383 w 1560414"/>
                  <a:gd name="connsiteY4" fmla="*/ 601844 h 2879859"/>
                  <a:gd name="connsiteX5" fmla="*/ 333533 w 1560414"/>
                  <a:gd name="connsiteY5" fmla="*/ 402455 h 2879859"/>
                  <a:gd name="connsiteX6" fmla="*/ 336290 w 1560414"/>
                  <a:gd name="connsiteY6" fmla="*/ 407216 h 2879859"/>
                  <a:gd name="connsiteX7" fmla="*/ 340156 w 1560414"/>
                  <a:gd name="connsiteY7" fmla="*/ 407216 h 2879859"/>
                  <a:gd name="connsiteX8" fmla="*/ 341193 w 1560414"/>
                  <a:gd name="connsiteY8" fmla="*/ 410846 h 2879859"/>
                  <a:gd name="connsiteX9" fmla="*/ 346638 w 1560414"/>
                  <a:gd name="connsiteY9" fmla="*/ 412638 h 2879859"/>
                  <a:gd name="connsiteX10" fmla="*/ 347746 w 1560414"/>
                  <a:gd name="connsiteY10" fmla="*/ 420416 h 2879859"/>
                  <a:gd name="connsiteX11" fmla="*/ 342301 w 1560414"/>
                  <a:gd name="connsiteY11" fmla="*/ 418578 h 2879859"/>
                  <a:gd name="connsiteX12" fmla="*/ 339614 w 1560414"/>
                  <a:gd name="connsiteY12" fmla="*/ 412025 h 2879859"/>
                  <a:gd name="connsiteX13" fmla="*/ 334641 w 1560414"/>
                  <a:gd name="connsiteY13" fmla="*/ 411435 h 2879859"/>
                  <a:gd name="connsiteX14" fmla="*/ 331883 w 1560414"/>
                  <a:gd name="connsiteY14" fmla="*/ 404836 h 2879859"/>
                  <a:gd name="connsiteX15" fmla="*/ 333533 w 1560414"/>
                  <a:gd name="connsiteY15" fmla="*/ 402455 h 2879859"/>
                  <a:gd name="connsiteX16" fmla="*/ 360404 w 1560414"/>
                  <a:gd name="connsiteY16" fmla="*/ 236 h 2879859"/>
                  <a:gd name="connsiteX17" fmla="*/ 370822 w 1560414"/>
                  <a:gd name="connsiteY17" fmla="*/ 4455 h 2879859"/>
                  <a:gd name="connsiteX18" fmla="*/ 375725 w 1560414"/>
                  <a:gd name="connsiteY18" fmla="*/ 3276 h 2879859"/>
                  <a:gd name="connsiteX19" fmla="*/ 380628 w 1560414"/>
                  <a:gd name="connsiteY19" fmla="*/ 14025 h 2879859"/>
                  <a:gd name="connsiteX20" fmla="*/ 385059 w 1560414"/>
                  <a:gd name="connsiteY20" fmla="*/ 15227 h 2879859"/>
                  <a:gd name="connsiteX21" fmla="*/ 387817 w 1560414"/>
                  <a:gd name="connsiteY21" fmla="*/ 12233 h 2879859"/>
                  <a:gd name="connsiteX22" fmla="*/ 391612 w 1560414"/>
                  <a:gd name="connsiteY22" fmla="*/ 23618 h 2879859"/>
                  <a:gd name="connsiteX23" fmla="*/ 400381 w 1560414"/>
                  <a:gd name="connsiteY23" fmla="*/ 34414 h 2879859"/>
                  <a:gd name="connsiteX24" fmla="*/ 404741 w 1560414"/>
                  <a:gd name="connsiteY24" fmla="*/ 35003 h 2879859"/>
                  <a:gd name="connsiteX25" fmla="*/ 403633 w 1560414"/>
                  <a:gd name="connsiteY25" fmla="*/ 39741 h 2879859"/>
                  <a:gd name="connsiteX26" fmla="*/ 407428 w 1560414"/>
                  <a:gd name="connsiteY26" fmla="*/ 40354 h 2879859"/>
                  <a:gd name="connsiteX27" fmla="*/ 410752 w 1560414"/>
                  <a:gd name="connsiteY27" fmla="*/ 47543 h 2879859"/>
                  <a:gd name="connsiteX28" fmla="*/ 413510 w 1560414"/>
                  <a:gd name="connsiteY28" fmla="*/ 48132 h 2879859"/>
                  <a:gd name="connsiteX29" fmla="*/ 411860 w 1560414"/>
                  <a:gd name="connsiteY29" fmla="*/ 54096 h 2879859"/>
                  <a:gd name="connsiteX30" fmla="*/ 415183 w 1560414"/>
                  <a:gd name="connsiteY30" fmla="*/ 60059 h 2879859"/>
                  <a:gd name="connsiteX31" fmla="*/ 414641 w 1560414"/>
                  <a:gd name="connsiteY31" fmla="*/ 66612 h 2879859"/>
                  <a:gd name="connsiteX32" fmla="*/ 404223 w 1560414"/>
                  <a:gd name="connsiteY32" fmla="*/ 79152 h 2879859"/>
                  <a:gd name="connsiteX33" fmla="*/ 404223 w 1560414"/>
                  <a:gd name="connsiteY33" fmla="*/ 100036 h 2879859"/>
                  <a:gd name="connsiteX34" fmla="*/ 399320 w 1560414"/>
                  <a:gd name="connsiteY34" fmla="*/ 97090 h 2879859"/>
                  <a:gd name="connsiteX35" fmla="*/ 396562 w 1560414"/>
                  <a:gd name="connsiteY35" fmla="*/ 99518 h 2879859"/>
                  <a:gd name="connsiteX36" fmla="*/ 397670 w 1560414"/>
                  <a:gd name="connsiteY36" fmla="*/ 103737 h 2879859"/>
                  <a:gd name="connsiteX37" fmla="*/ 399886 w 1560414"/>
                  <a:gd name="connsiteY37" fmla="*/ 100107 h 2879859"/>
                  <a:gd name="connsiteX38" fmla="*/ 407004 w 1560414"/>
                  <a:gd name="connsiteY38" fmla="*/ 103100 h 2879859"/>
                  <a:gd name="connsiteX39" fmla="*/ 405896 w 1560414"/>
                  <a:gd name="connsiteY39" fmla="*/ 97750 h 2879859"/>
                  <a:gd name="connsiteX40" fmla="*/ 408112 w 1560414"/>
                  <a:gd name="connsiteY40" fmla="*/ 95911 h 2879859"/>
                  <a:gd name="connsiteX41" fmla="*/ 419025 w 1560414"/>
                  <a:gd name="connsiteY41" fmla="*/ 97161 h 2879859"/>
                  <a:gd name="connsiteX42" fmla="*/ 428902 w 1560414"/>
                  <a:gd name="connsiteY42" fmla="*/ 93531 h 2879859"/>
                  <a:gd name="connsiteX43" fmla="*/ 431118 w 1560414"/>
                  <a:gd name="connsiteY43" fmla="*/ 89358 h 2879859"/>
                  <a:gd name="connsiteX44" fmla="*/ 429468 w 1560414"/>
                  <a:gd name="connsiteY44" fmla="*/ 80378 h 2879859"/>
                  <a:gd name="connsiteX45" fmla="*/ 441489 w 1560414"/>
                  <a:gd name="connsiteY45" fmla="*/ 82216 h 2879859"/>
                  <a:gd name="connsiteX46" fmla="*/ 451907 w 1560414"/>
                  <a:gd name="connsiteY46" fmla="*/ 76866 h 2879859"/>
                  <a:gd name="connsiteX47" fmla="*/ 459568 w 1560414"/>
                  <a:gd name="connsiteY47" fmla="*/ 68851 h 2879859"/>
                  <a:gd name="connsiteX48" fmla="*/ 720053 w 1560414"/>
                  <a:gd name="connsiteY48" fmla="*/ 68851 h 2879859"/>
                  <a:gd name="connsiteX49" fmla="*/ 720053 w 1560414"/>
                  <a:gd name="connsiteY49" fmla="*/ 191728 h 2879859"/>
                  <a:gd name="connsiteX50" fmla="*/ 1031500 w 1560414"/>
                  <a:gd name="connsiteY50" fmla="*/ 191823 h 2879859"/>
                  <a:gd name="connsiteX51" fmla="*/ 1002295 w 1560414"/>
                  <a:gd name="connsiteY51" fmla="*/ 223856 h 2879859"/>
                  <a:gd name="connsiteX52" fmla="*/ 1004016 w 1560414"/>
                  <a:gd name="connsiteY52" fmla="*/ 238706 h 2879859"/>
                  <a:gd name="connsiteX53" fmla="*/ 999655 w 1560414"/>
                  <a:gd name="connsiteY53" fmla="*/ 301971 h 2879859"/>
                  <a:gd name="connsiteX54" fmla="*/ 970026 w 1560414"/>
                  <a:gd name="connsiteY54" fmla="*/ 395690 h 2879859"/>
                  <a:gd name="connsiteX55" fmla="*/ 1015047 w 1560414"/>
                  <a:gd name="connsiteY55" fmla="*/ 469350 h 2879859"/>
                  <a:gd name="connsiteX56" fmla="*/ 1015047 w 1560414"/>
                  <a:gd name="connsiteY56" fmla="*/ 469350 h 2879859"/>
                  <a:gd name="connsiteX57" fmla="*/ 1014694 w 1560414"/>
                  <a:gd name="connsiteY57" fmla="*/ 891463 h 2879859"/>
                  <a:gd name="connsiteX58" fmla="*/ 1148319 w 1560414"/>
                  <a:gd name="connsiteY58" fmla="*/ 894716 h 2879859"/>
                  <a:gd name="connsiteX59" fmla="*/ 1203782 w 1560414"/>
                  <a:gd name="connsiteY59" fmla="*/ 900868 h 2879859"/>
                  <a:gd name="connsiteX60" fmla="*/ 1280365 w 1560414"/>
                  <a:gd name="connsiteY60" fmla="*/ 926891 h 2879859"/>
                  <a:gd name="connsiteX61" fmla="*/ 1280506 w 1560414"/>
                  <a:gd name="connsiteY61" fmla="*/ 976367 h 2879859"/>
                  <a:gd name="connsiteX62" fmla="*/ 1321732 w 1560414"/>
                  <a:gd name="connsiteY62" fmla="*/ 976956 h 2879859"/>
                  <a:gd name="connsiteX63" fmla="*/ 1315722 w 1560414"/>
                  <a:gd name="connsiteY63" fmla="*/ 949613 h 2879859"/>
                  <a:gd name="connsiteX64" fmla="*/ 1322133 w 1560414"/>
                  <a:gd name="connsiteY64" fmla="*/ 947091 h 2879859"/>
                  <a:gd name="connsiteX65" fmla="*/ 1342027 w 1560414"/>
                  <a:gd name="connsiteY65" fmla="*/ 948364 h 2879859"/>
                  <a:gd name="connsiteX66" fmla="*/ 1351762 w 1560414"/>
                  <a:gd name="connsiteY66" fmla="*/ 956661 h 2879859"/>
                  <a:gd name="connsiteX67" fmla="*/ 1359847 w 1560414"/>
                  <a:gd name="connsiteY67" fmla="*/ 975447 h 2879859"/>
                  <a:gd name="connsiteX68" fmla="*/ 1378138 w 1560414"/>
                  <a:gd name="connsiteY68" fmla="*/ 965147 h 2879859"/>
                  <a:gd name="connsiteX69" fmla="*/ 1378138 w 1560414"/>
                  <a:gd name="connsiteY69" fmla="*/ 965147 h 2879859"/>
                  <a:gd name="connsiteX70" fmla="*/ 1404514 w 1560414"/>
                  <a:gd name="connsiteY70" fmla="*/ 1018253 h 2879859"/>
                  <a:gd name="connsiteX71" fmla="*/ 1415004 w 1560414"/>
                  <a:gd name="connsiteY71" fmla="*/ 1047387 h 2879859"/>
                  <a:gd name="connsiteX72" fmla="*/ 1427284 w 1560414"/>
                  <a:gd name="connsiteY72" fmla="*/ 1110510 h 2879859"/>
                  <a:gd name="connsiteX73" fmla="*/ 1469477 w 1560414"/>
                  <a:gd name="connsiteY73" fmla="*/ 1165054 h 2879859"/>
                  <a:gd name="connsiteX74" fmla="*/ 1445505 w 1560414"/>
                  <a:gd name="connsiteY74" fmla="*/ 1183558 h 2879859"/>
                  <a:gd name="connsiteX75" fmla="*/ 1465399 w 1560414"/>
                  <a:gd name="connsiteY75" fmla="*/ 1194400 h 2879859"/>
                  <a:gd name="connsiteX76" fmla="*/ 1514568 w 1560414"/>
                  <a:gd name="connsiteY76" fmla="*/ 1229404 h 2879859"/>
                  <a:gd name="connsiteX77" fmla="*/ 1546201 w 1560414"/>
                  <a:gd name="connsiteY77" fmla="*/ 1245974 h 2879859"/>
                  <a:gd name="connsiteX78" fmla="*/ 1558482 w 1560414"/>
                  <a:gd name="connsiteY78" fmla="*/ 1248331 h 2879859"/>
                  <a:gd name="connsiteX79" fmla="*/ 1560414 w 1560414"/>
                  <a:gd name="connsiteY79" fmla="*/ 1257595 h 2879859"/>
                  <a:gd name="connsiteX80" fmla="*/ 1560414 w 1560414"/>
                  <a:gd name="connsiteY80" fmla="*/ 1257595 h 2879859"/>
                  <a:gd name="connsiteX81" fmla="*/ 1536796 w 1560414"/>
                  <a:gd name="connsiteY81" fmla="*/ 1265114 h 2879859"/>
                  <a:gd name="connsiteX82" fmla="*/ 1551434 w 1560414"/>
                  <a:gd name="connsiteY82" fmla="*/ 1314896 h 2879859"/>
                  <a:gd name="connsiteX83" fmla="*/ 1491916 w 1560414"/>
                  <a:gd name="connsiteY83" fmla="*/ 1340990 h 2879859"/>
                  <a:gd name="connsiteX84" fmla="*/ 1414650 w 1560414"/>
                  <a:gd name="connsiteY84" fmla="*/ 1368686 h 2879859"/>
                  <a:gd name="connsiteX85" fmla="*/ 1414650 w 1560414"/>
                  <a:gd name="connsiteY85" fmla="*/ 1368686 h 2879859"/>
                  <a:gd name="connsiteX86" fmla="*/ 1342074 w 1560414"/>
                  <a:gd name="connsiteY86" fmla="*/ 1248732 h 2879859"/>
                  <a:gd name="connsiteX87" fmla="*/ 1271361 w 1560414"/>
                  <a:gd name="connsiteY87" fmla="*/ 1293140 h 2879859"/>
                  <a:gd name="connsiteX88" fmla="*/ 1337384 w 1560414"/>
                  <a:gd name="connsiteY88" fmla="*/ 1399753 h 2879859"/>
                  <a:gd name="connsiteX89" fmla="*/ 1337384 w 1560414"/>
                  <a:gd name="connsiteY89" fmla="*/ 1399753 h 2879859"/>
                  <a:gd name="connsiteX90" fmla="*/ 1324254 w 1560414"/>
                  <a:gd name="connsiteY90" fmla="*/ 1409488 h 2879859"/>
                  <a:gd name="connsiteX91" fmla="*/ 1265703 w 1560414"/>
                  <a:gd name="connsiteY91" fmla="*/ 1434285 h 2879859"/>
                  <a:gd name="connsiteX92" fmla="*/ 1303417 w 1560414"/>
                  <a:gd name="connsiteY92" fmla="*/ 1474073 h 2879859"/>
                  <a:gd name="connsiteX93" fmla="*/ 1302805 w 1560414"/>
                  <a:gd name="connsiteY93" fmla="*/ 1619861 h 2879859"/>
                  <a:gd name="connsiteX94" fmla="*/ 1289204 w 1560414"/>
                  <a:gd name="connsiteY94" fmla="*/ 1612742 h 2879859"/>
                  <a:gd name="connsiteX95" fmla="*/ 1112703 w 1560414"/>
                  <a:gd name="connsiteY95" fmla="*/ 1553555 h 2879859"/>
                  <a:gd name="connsiteX96" fmla="*/ 912300 w 1560414"/>
                  <a:gd name="connsiteY96" fmla="*/ 1497078 h 2879859"/>
                  <a:gd name="connsiteX97" fmla="*/ 910910 w 1560414"/>
                  <a:gd name="connsiteY97" fmla="*/ 1749337 h 2879859"/>
                  <a:gd name="connsiteX98" fmla="*/ 715551 w 1560414"/>
                  <a:gd name="connsiteY98" fmla="*/ 1749337 h 2879859"/>
                  <a:gd name="connsiteX99" fmla="*/ 718238 w 1560414"/>
                  <a:gd name="connsiteY99" fmla="*/ 2699139 h 2879859"/>
                  <a:gd name="connsiteX100" fmla="*/ 721138 w 1560414"/>
                  <a:gd name="connsiteY100" fmla="*/ 2877997 h 2879859"/>
                  <a:gd name="connsiteX101" fmla="*/ 721138 w 1560414"/>
                  <a:gd name="connsiteY101" fmla="*/ 2877997 h 2879859"/>
                  <a:gd name="connsiteX102" fmla="*/ 688892 w 1560414"/>
                  <a:gd name="connsiteY102" fmla="*/ 2879860 h 2879859"/>
                  <a:gd name="connsiteX103" fmla="*/ 484412 w 1560414"/>
                  <a:gd name="connsiteY103" fmla="*/ 2810725 h 2879859"/>
                  <a:gd name="connsiteX104" fmla="*/ 348100 w 1560414"/>
                  <a:gd name="connsiteY104" fmla="*/ 2716464 h 2879859"/>
                  <a:gd name="connsiteX105" fmla="*/ 206814 w 1560414"/>
                  <a:gd name="connsiteY105" fmla="*/ 2432101 h 2879859"/>
                  <a:gd name="connsiteX106" fmla="*/ 114132 w 1560414"/>
                  <a:gd name="connsiteY106" fmla="*/ 2288199 h 2879859"/>
                  <a:gd name="connsiteX107" fmla="*/ 145010 w 1560414"/>
                  <a:gd name="connsiteY107" fmla="*/ 2280609 h 2879859"/>
                  <a:gd name="connsiteX108" fmla="*/ 171740 w 1560414"/>
                  <a:gd name="connsiteY108" fmla="*/ 2260644 h 2879859"/>
                  <a:gd name="connsiteX109" fmla="*/ 208959 w 1560414"/>
                  <a:gd name="connsiteY109" fmla="*/ 2239854 h 2879859"/>
                  <a:gd name="connsiteX110" fmla="*/ 217727 w 1560414"/>
                  <a:gd name="connsiteY110" fmla="*/ 2227432 h 2879859"/>
                  <a:gd name="connsiteX111" fmla="*/ 225883 w 1560414"/>
                  <a:gd name="connsiteY111" fmla="*/ 2191863 h 2879859"/>
                  <a:gd name="connsiteX112" fmla="*/ 233614 w 1560414"/>
                  <a:gd name="connsiteY112" fmla="*/ 2183566 h 2879859"/>
                  <a:gd name="connsiteX113" fmla="*/ 235830 w 1560414"/>
                  <a:gd name="connsiteY113" fmla="*/ 2160443 h 2879859"/>
                  <a:gd name="connsiteX114" fmla="*/ 228641 w 1560414"/>
                  <a:gd name="connsiteY114" fmla="*/ 2140289 h 2879859"/>
                  <a:gd name="connsiteX115" fmla="*/ 224846 w 1560414"/>
                  <a:gd name="connsiteY115" fmla="*/ 2139677 h 2879859"/>
                  <a:gd name="connsiteX116" fmla="*/ 209996 w 1560414"/>
                  <a:gd name="connsiteY116" fmla="*/ 2120678 h 2879859"/>
                  <a:gd name="connsiteX117" fmla="*/ 203514 w 1560414"/>
                  <a:gd name="connsiteY117" fmla="*/ 2096918 h 2879859"/>
                  <a:gd name="connsiteX118" fmla="*/ 204551 w 1560414"/>
                  <a:gd name="connsiteY118" fmla="*/ 2085651 h 2879859"/>
                  <a:gd name="connsiteX119" fmla="*/ 211669 w 1560414"/>
                  <a:gd name="connsiteY119" fmla="*/ 2077307 h 2879859"/>
                  <a:gd name="connsiteX120" fmla="*/ 211127 w 1560414"/>
                  <a:gd name="connsiteY120" fmla="*/ 2067855 h 2879859"/>
                  <a:gd name="connsiteX121" fmla="*/ 217751 w 1560414"/>
                  <a:gd name="connsiteY121" fmla="*/ 2041125 h 2879859"/>
                  <a:gd name="connsiteX122" fmla="*/ 217751 w 1560414"/>
                  <a:gd name="connsiteY122" fmla="*/ 2034643 h 2879859"/>
                  <a:gd name="connsiteX123" fmla="*/ 210020 w 1560414"/>
                  <a:gd name="connsiteY123" fmla="*/ 2023376 h 2879859"/>
                  <a:gd name="connsiteX124" fmla="*/ 214451 w 1560414"/>
                  <a:gd name="connsiteY124" fmla="*/ 2017978 h 2879859"/>
                  <a:gd name="connsiteX125" fmla="*/ 214993 w 1560414"/>
                  <a:gd name="connsiteY125" fmla="*/ 1998980 h 2879859"/>
                  <a:gd name="connsiteX126" fmla="*/ 220509 w 1560414"/>
                  <a:gd name="connsiteY126" fmla="*/ 1994289 h 2879859"/>
                  <a:gd name="connsiteX127" fmla="*/ 214993 w 1560414"/>
                  <a:gd name="connsiteY127" fmla="*/ 1990707 h 2879859"/>
                  <a:gd name="connsiteX128" fmla="*/ 216643 w 1560414"/>
                  <a:gd name="connsiteY128" fmla="*/ 1974678 h 2879859"/>
                  <a:gd name="connsiteX129" fmla="*/ 211669 w 1560414"/>
                  <a:gd name="connsiteY129" fmla="*/ 1968738 h 2879859"/>
                  <a:gd name="connsiteX130" fmla="*/ 213319 w 1560414"/>
                  <a:gd name="connsiteY130" fmla="*/ 1946228 h 2879859"/>
                  <a:gd name="connsiteX131" fmla="*/ 212212 w 1560414"/>
                  <a:gd name="connsiteY131" fmla="*/ 1943328 h 2879859"/>
                  <a:gd name="connsiteX132" fmla="*/ 207780 w 1560414"/>
                  <a:gd name="connsiteY132" fmla="*/ 1942715 h 2879859"/>
                  <a:gd name="connsiteX133" fmla="*/ 206743 w 1560414"/>
                  <a:gd name="connsiteY133" fmla="*/ 1936163 h 2879859"/>
                  <a:gd name="connsiteX134" fmla="*/ 195759 w 1560414"/>
                  <a:gd name="connsiteY134" fmla="*/ 1925532 h 2879859"/>
                  <a:gd name="connsiteX135" fmla="*/ 197975 w 1560414"/>
                  <a:gd name="connsiteY135" fmla="*/ 1908891 h 2879859"/>
                  <a:gd name="connsiteX136" fmla="*/ 183738 w 1560414"/>
                  <a:gd name="connsiteY136" fmla="*/ 1897624 h 2879859"/>
                  <a:gd name="connsiteX137" fmla="*/ 179306 w 1560414"/>
                  <a:gd name="connsiteY137" fmla="*/ 1889892 h 2879859"/>
                  <a:gd name="connsiteX138" fmla="*/ 174946 w 1560414"/>
                  <a:gd name="connsiteY138" fmla="*/ 1888714 h 2879859"/>
                  <a:gd name="connsiteX139" fmla="*/ 172801 w 1560414"/>
                  <a:gd name="connsiteY139" fmla="*/ 1877447 h 2879859"/>
                  <a:gd name="connsiteX140" fmla="*/ 166719 w 1560414"/>
                  <a:gd name="connsiteY140" fmla="*/ 1873298 h 2879859"/>
                  <a:gd name="connsiteX141" fmla="*/ 156843 w 1560414"/>
                  <a:gd name="connsiteY141" fmla="*/ 1872685 h 2879859"/>
                  <a:gd name="connsiteX142" fmla="*/ 150832 w 1560414"/>
                  <a:gd name="connsiteY142" fmla="*/ 1865567 h 2879859"/>
                  <a:gd name="connsiteX143" fmla="*/ 142606 w 1560414"/>
                  <a:gd name="connsiteY143" fmla="*/ 1827594 h 2879859"/>
                  <a:gd name="connsiteX144" fmla="*/ 126719 w 1560414"/>
                  <a:gd name="connsiteY144" fmla="*/ 1817435 h 2879859"/>
                  <a:gd name="connsiteX145" fmla="*/ 123395 w 1560414"/>
                  <a:gd name="connsiteY145" fmla="*/ 1807346 h 2879859"/>
                  <a:gd name="connsiteX146" fmla="*/ 115735 w 1560414"/>
                  <a:gd name="connsiteY146" fmla="*/ 1804376 h 2879859"/>
                  <a:gd name="connsiteX147" fmla="*/ 101498 w 1560414"/>
                  <a:gd name="connsiteY147" fmla="*/ 1785448 h 2879859"/>
                  <a:gd name="connsiteX148" fmla="*/ 100956 w 1560414"/>
                  <a:gd name="connsiteY148" fmla="*/ 1778895 h 2879859"/>
                  <a:gd name="connsiteX149" fmla="*/ 92729 w 1560414"/>
                  <a:gd name="connsiteY149" fmla="*/ 1772956 h 2879859"/>
                  <a:gd name="connsiteX150" fmla="*/ 91150 w 1560414"/>
                  <a:gd name="connsiteY150" fmla="*/ 1748017 h 2879859"/>
                  <a:gd name="connsiteX151" fmla="*/ 94403 w 1560414"/>
                  <a:gd name="connsiteY151" fmla="*/ 1737387 h 2879859"/>
                  <a:gd name="connsiteX152" fmla="*/ 91716 w 1560414"/>
                  <a:gd name="connsiteY152" fmla="*/ 1733804 h 2879859"/>
                  <a:gd name="connsiteX153" fmla="*/ 92258 w 1560414"/>
                  <a:gd name="connsiteY153" fmla="*/ 1711835 h 2879859"/>
                  <a:gd name="connsiteX154" fmla="*/ 100413 w 1560414"/>
                  <a:gd name="connsiteY154" fmla="*/ 1692224 h 2879859"/>
                  <a:gd name="connsiteX155" fmla="*/ 97726 w 1560414"/>
                  <a:gd name="connsiteY155" fmla="*/ 1689254 h 2879859"/>
                  <a:gd name="connsiteX156" fmla="*/ 103171 w 1560414"/>
                  <a:gd name="connsiteY156" fmla="*/ 1679732 h 2879859"/>
                  <a:gd name="connsiteX157" fmla="*/ 120708 w 1560414"/>
                  <a:gd name="connsiteY157" fmla="*/ 1664339 h 2879859"/>
                  <a:gd name="connsiteX158" fmla="*/ 125140 w 1560414"/>
                  <a:gd name="connsiteY158" fmla="*/ 1655430 h 2879859"/>
                  <a:gd name="connsiteX159" fmla="*/ 120166 w 1560414"/>
                  <a:gd name="connsiteY159" fmla="*/ 1615029 h 2879859"/>
                  <a:gd name="connsiteX160" fmla="*/ 109818 w 1560414"/>
                  <a:gd name="connsiteY160" fmla="*/ 1591198 h 2879859"/>
                  <a:gd name="connsiteX161" fmla="*/ 109818 w 1560414"/>
                  <a:gd name="connsiteY161" fmla="*/ 1578705 h 2879859"/>
                  <a:gd name="connsiteX162" fmla="*/ 98292 w 1560414"/>
                  <a:gd name="connsiteY162" fmla="*/ 1565034 h 2879859"/>
                  <a:gd name="connsiteX163" fmla="*/ 95039 w 1560414"/>
                  <a:gd name="connsiteY163" fmla="*/ 1556737 h 2879859"/>
                  <a:gd name="connsiteX164" fmla="*/ 79647 w 1560414"/>
                  <a:gd name="connsiteY164" fmla="*/ 1562677 h 2879859"/>
                  <a:gd name="connsiteX165" fmla="*/ 81297 w 1560414"/>
                  <a:gd name="connsiteY165" fmla="*/ 1559094 h 2879859"/>
                  <a:gd name="connsiteX166" fmla="*/ 93861 w 1560414"/>
                  <a:gd name="connsiteY166" fmla="*/ 1555582 h 2879859"/>
                  <a:gd name="connsiteX167" fmla="*/ 90066 w 1560414"/>
                  <a:gd name="connsiteY167" fmla="*/ 1546672 h 2879859"/>
                  <a:gd name="connsiteX168" fmla="*/ 70879 w 1560414"/>
                  <a:gd name="connsiteY168" fmla="*/ 1524091 h 2879859"/>
                  <a:gd name="connsiteX169" fmla="*/ 45752 w 1560414"/>
                  <a:gd name="connsiteY169" fmla="*/ 1508062 h 2879859"/>
                  <a:gd name="connsiteX170" fmla="*/ 40307 w 1560414"/>
                  <a:gd name="connsiteY170" fmla="*/ 1497361 h 2879859"/>
                  <a:gd name="connsiteX171" fmla="*/ 41886 w 1560414"/>
                  <a:gd name="connsiteY171" fmla="*/ 1472352 h 2879859"/>
                  <a:gd name="connsiteX172" fmla="*/ 46860 w 1560414"/>
                  <a:gd name="connsiteY172" fmla="*/ 1452128 h 2879859"/>
                  <a:gd name="connsiteX173" fmla="*/ 45752 w 1560414"/>
                  <a:gd name="connsiteY173" fmla="*/ 1440248 h 2879859"/>
                  <a:gd name="connsiteX174" fmla="*/ 49617 w 1560414"/>
                  <a:gd name="connsiteY174" fmla="*/ 1429547 h 2879859"/>
                  <a:gd name="connsiteX175" fmla="*/ 45752 w 1560414"/>
                  <a:gd name="connsiteY175" fmla="*/ 1418845 h 2879859"/>
                  <a:gd name="connsiteX176" fmla="*/ 50183 w 1560414"/>
                  <a:gd name="connsiteY176" fmla="*/ 1405716 h 2879859"/>
                  <a:gd name="connsiteX177" fmla="*/ 47967 w 1560414"/>
                  <a:gd name="connsiteY177" fmla="*/ 1389075 h 2879859"/>
                  <a:gd name="connsiteX178" fmla="*/ 34296 w 1560414"/>
                  <a:gd name="connsiteY178" fmla="*/ 1347495 h 2879859"/>
                  <a:gd name="connsiteX179" fmla="*/ 35333 w 1560414"/>
                  <a:gd name="connsiteY179" fmla="*/ 1343913 h 2879859"/>
                  <a:gd name="connsiteX180" fmla="*/ 31538 w 1560414"/>
                  <a:gd name="connsiteY180" fmla="*/ 1342734 h 2879859"/>
                  <a:gd name="connsiteX181" fmla="*/ 33754 w 1560414"/>
                  <a:gd name="connsiteY181" fmla="*/ 1329675 h 2879859"/>
                  <a:gd name="connsiteX182" fmla="*/ 28238 w 1560414"/>
                  <a:gd name="connsiteY182" fmla="*/ 1308815 h 2879859"/>
                  <a:gd name="connsiteX183" fmla="*/ 34862 w 1560414"/>
                  <a:gd name="connsiteY183" fmla="*/ 1293282 h 2879859"/>
                  <a:gd name="connsiteX184" fmla="*/ 34862 w 1560414"/>
                  <a:gd name="connsiteY184" fmla="*/ 1290312 h 2879859"/>
                  <a:gd name="connsiteX185" fmla="*/ 30996 w 1560414"/>
                  <a:gd name="connsiteY185" fmla="*/ 1289133 h 2879859"/>
                  <a:gd name="connsiteX186" fmla="*/ 31538 w 1560414"/>
                  <a:gd name="connsiteY186" fmla="*/ 1278974 h 2879859"/>
                  <a:gd name="connsiteX187" fmla="*/ 27107 w 1560414"/>
                  <a:gd name="connsiteY187" fmla="*/ 1273647 h 2879859"/>
                  <a:gd name="connsiteX188" fmla="*/ 34838 w 1560414"/>
                  <a:gd name="connsiteY188" fmla="*/ 1233811 h 2879859"/>
                  <a:gd name="connsiteX189" fmla="*/ 27720 w 1560414"/>
                  <a:gd name="connsiteY189" fmla="*/ 1224831 h 2879859"/>
                  <a:gd name="connsiteX190" fmla="*/ 29865 w 1560414"/>
                  <a:gd name="connsiteY190" fmla="*/ 1219504 h 2879859"/>
                  <a:gd name="connsiteX191" fmla="*/ 24962 w 1560414"/>
                  <a:gd name="connsiteY191" fmla="*/ 1195060 h 2879859"/>
                  <a:gd name="connsiteX192" fmla="*/ 26541 w 1560414"/>
                  <a:gd name="connsiteY192" fmla="*/ 1177241 h 2879859"/>
                  <a:gd name="connsiteX193" fmla="*/ 23288 w 1560414"/>
                  <a:gd name="connsiteY193" fmla="*/ 1167718 h 2879859"/>
                  <a:gd name="connsiteX194" fmla="*/ 27720 w 1560414"/>
                  <a:gd name="connsiteY194" fmla="*/ 1159421 h 2879859"/>
                  <a:gd name="connsiteX195" fmla="*/ 24962 w 1560414"/>
                  <a:gd name="connsiteY195" fmla="*/ 1140352 h 2879859"/>
                  <a:gd name="connsiteX196" fmla="*/ 26541 w 1560414"/>
                  <a:gd name="connsiteY196" fmla="*/ 1118312 h 2879859"/>
                  <a:gd name="connsiteX197" fmla="*/ 35923 w 1560414"/>
                  <a:gd name="connsiteY197" fmla="*/ 1104641 h 2879859"/>
                  <a:gd name="connsiteX198" fmla="*/ 38068 w 1560414"/>
                  <a:gd name="connsiteY198" fmla="*/ 1083781 h 2879859"/>
                  <a:gd name="connsiteX199" fmla="*/ 31515 w 1560414"/>
                  <a:gd name="connsiteY199" fmla="*/ 1043875 h 2879859"/>
                  <a:gd name="connsiteX200" fmla="*/ 33165 w 1560414"/>
                  <a:gd name="connsiteY200" fmla="*/ 1027823 h 2879859"/>
                  <a:gd name="connsiteX201" fmla="*/ 29299 w 1560414"/>
                  <a:gd name="connsiteY201" fmla="*/ 1024263 h 2879859"/>
                  <a:gd name="connsiteX202" fmla="*/ 31515 w 1560414"/>
                  <a:gd name="connsiteY202" fmla="*/ 1009343 h 2879859"/>
                  <a:gd name="connsiteX203" fmla="*/ 29865 w 1560414"/>
                  <a:gd name="connsiteY203" fmla="*/ 987304 h 2879859"/>
                  <a:gd name="connsiteX204" fmla="*/ 27107 w 1560414"/>
                  <a:gd name="connsiteY204" fmla="*/ 985512 h 2879859"/>
                  <a:gd name="connsiteX205" fmla="*/ 20554 w 1560414"/>
                  <a:gd name="connsiteY205" fmla="*/ 987940 h 2879859"/>
                  <a:gd name="connsiteX206" fmla="*/ 18409 w 1560414"/>
                  <a:gd name="connsiteY206" fmla="*/ 984970 h 2879859"/>
                  <a:gd name="connsiteX207" fmla="*/ 24420 w 1560414"/>
                  <a:gd name="connsiteY207" fmla="*/ 976673 h 2879859"/>
                  <a:gd name="connsiteX208" fmla="*/ 24962 w 1560414"/>
                  <a:gd name="connsiteY208" fmla="*/ 960574 h 2879859"/>
                  <a:gd name="connsiteX209" fmla="*/ 21709 w 1560414"/>
                  <a:gd name="connsiteY209" fmla="*/ 957015 h 2879859"/>
                  <a:gd name="connsiteX210" fmla="*/ 24396 w 1560414"/>
                  <a:gd name="connsiteY210" fmla="*/ 951664 h 2879859"/>
                  <a:gd name="connsiteX211" fmla="*/ 17278 w 1560414"/>
                  <a:gd name="connsiteY211" fmla="*/ 905747 h 2879859"/>
                  <a:gd name="connsiteX212" fmla="*/ 23830 w 1560414"/>
                  <a:gd name="connsiteY212" fmla="*/ 900349 h 2879859"/>
                  <a:gd name="connsiteX213" fmla="*/ 26518 w 1560414"/>
                  <a:gd name="connsiteY213" fmla="*/ 893160 h 2879859"/>
                  <a:gd name="connsiteX214" fmla="*/ 17820 w 1560414"/>
                  <a:gd name="connsiteY214" fmla="*/ 880668 h 2879859"/>
                  <a:gd name="connsiteX215" fmla="*/ 6364 w 1560414"/>
                  <a:gd name="connsiteY215" fmla="*/ 877108 h 2879859"/>
                  <a:gd name="connsiteX216" fmla="*/ 18386 w 1560414"/>
                  <a:gd name="connsiteY216" fmla="*/ 850897 h 2879859"/>
                  <a:gd name="connsiteX217" fmla="*/ 9617 w 1560414"/>
                  <a:gd name="connsiteY217" fmla="*/ 837226 h 2879859"/>
                  <a:gd name="connsiteX218" fmla="*/ 1391 w 1560414"/>
                  <a:gd name="connsiteY218" fmla="*/ 840219 h 2879859"/>
                  <a:gd name="connsiteX219" fmla="*/ 0 w 1560414"/>
                  <a:gd name="connsiteY219" fmla="*/ 834327 h 2879859"/>
                  <a:gd name="connsiteX220" fmla="*/ 0 w 1560414"/>
                  <a:gd name="connsiteY220" fmla="*/ 827137 h 2879859"/>
                  <a:gd name="connsiteX221" fmla="*/ 11526 w 1560414"/>
                  <a:gd name="connsiteY221" fmla="*/ 806277 h 2879859"/>
                  <a:gd name="connsiteX222" fmla="*/ 8768 w 1560414"/>
                  <a:gd name="connsiteY222" fmla="*/ 790178 h 2879859"/>
                  <a:gd name="connsiteX223" fmla="*/ 15887 w 1560414"/>
                  <a:gd name="connsiteY223" fmla="*/ 774715 h 2879859"/>
                  <a:gd name="connsiteX224" fmla="*/ 23076 w 1560414"/>
                  <a:gd name="connsiteY224" fmla="*/ 747302 h 2879859"/>
                  <a:gd name="connsiteX225" fmla="*/ 23618 w 1560414"/>
                  <a:gd name="connsiteY225" fmla="*/ 727078 h 2879859"/>
                  <a:gd name="connsiteX226" fmla="*/ 38398 w 1560414"/>
                  <a:gd name="connsiteY226" fmla="*/ 690071 h 2879859"/>
                  <a:gd name="connsiteX227" fmla="*/ 35640 w 1560414"/>
                  <a:gd name="connsiteY227" fmla="*/ 685333 h 2879859"/>
                  <a:gd name="connsiteX228" fmla="*/ 36748 w 1560414"/>
                  <a:gd name="connsiteY228" fmla="*/ 674019 h 2879859"/>
                  <a:gd name="connsiteX229" fmla="*/ 31774 w 1560414"/>
                  <a:gd name="connsiteY229" fmla="*/ 663907 h 2879859"/>
                  <a:gd name="connsiteX230" fmla="*/ 23618 w 1560414"/>
                  <a:gd name="connsiteY230" fmla="*/ 657896 h 2879859"/>
                  <a:gd name="connsiteX231" fmla="*/ 15321 w 1560414"/>
                  <a:gd name="connsiteY231" fmla="*/ 666900 h 2879859"/>
                  <a:gd name="connsiteX232" fmla="*/ 12634 w 1560414"/>
                  <a:gd name="connsiteY232" fmla="*/ 657377 h 2879859"/>
                  <a:gd name="connsiteX233" fmla="*/ 20295 w 1560414"/>
                  <a:gd name="connsiteY233" fmla="*/ 652027 h 2879859"/>
                  <a:gd name="connsiteX234" fmla="*/ 27413 w 1560414"/>
                  <a:gd name="connsiteY234" fmla="*/ 640713 h 2879859"/>
                  <a:gd name="connsiteX235" fmla="*/ 49853 w 1560414"/>
                  <a:gd name="connsiteY235" fmla="*/ 630553 h 2879859"/>
                  <a:gd name="connsiteX236" fmla="*/ 52611 w 1560414"/>
                  <a:gd name="connsiteY236" fmla="*/ 625203 h 2879859"/>
                  <a:gd name="connsiteX237" fmla="*/ 62417 w 1560414"/>
                  <a:gd name="connsiteY237" fmla="*/ 622822 h 2879859"/>
                  <a:gd name="connsiteX238" fmla="*/ 68498 w 1560414"/>
                  <a:gd name="connsiteY238" fmla="*/ 615020 h 2879859"/>
                  <a:gd name="connsiteX239" fmla="*/ 76724 w 1560414"/>
                  <a:gd name="connsiteY239" fmla="*/ 613229 h 2879859"/>
                  <a:gd name="connsiteX240" fmla="*/ 82735 w 1560414"/>
                  <a:gd name="connsiteY240" fmla="*/ 606676 h 2879859"/>
                  <a:gd name="connsiteX241" fmla="*/ 77290 w 1560414"/>
                  <a:gd name="connsiteY241" fmla="*/ 604248 h 2879859"/>
                  <a:gd name="connsiteX242" fmla="*/ 79435 w 1560414"/>
                  <a:gd name="connsiteY242" fmla="*/ 597695 h 2879859"/>
                  <a:gd name="connsiteX243" fmla="*/ 98080 w 1560414"/>
                  <a:gd name="connsiteY243" fmla="*/ 600665 h 2879859"/>
                  <a:gd name="connsiteX244" fmla="*/ 110101 w 1560414"/>
                  <a:gd name="connsiteY244" fmla="*/ 623317 h 2879859"/>
                  <a:gd name="connsiteX245" fmla="*/ 117832 w 1560414"/>
                  <a:gd name="connsiteY245" fmla="*/ 628055 h 2879859"/>
                  <a:gd name="connsiteX246" fmla="*/ 121085 w 1560414"/>
                  <a:gd name="connsiteY246" fmla="*/ 648986 h 2879859"/>
                  <a:gd name="connsiteX247" fmla="*/ 126530 w 1560414"/>
                  <a:gd name="connsiteY247" fmla="*/ 656128 h 2879859"/>
                  <a:gd name="connsiteX248" fmla="*/ 124385 w 1560414"/>
                  <a:gd name="connsiteY248" fmla="*/ 660890 h 2879859"/>
                  <a:gd name="connsiteX249" fmla="*/ 126530 w 1560414"/>
                  <a:gd name="connsiteY249" fmla="*/ 670412 h 2879859"/>
                  <a:gd name="connsiteX250" fmla="*/ 140767 w 1560414"/>
                  <a:gd name="connsiteY250" fmla="*/ 675763 h 2879859"/>
                  <a:gd name="connsiteX251" fmla="*/ 145199 w 1560414"/>
                  <a:gd name="connsiteY251" fmla="*/ 694856 h 2879859"/>
                  <a:gd name="connsiteX252" fmla="*/ 139754 w 1560414"/>
                  <a:gd name="connsiteY252" fmla="*/ 703247 h 2879859"/>
                  <a:gd name="connsiteX253" fmla="*/ 142441 w 1560414"/>
                  <a:gd name="connsiteY253" fmla="*/ 707985 h 2879859"/>
                  <a:gd name="connsiteX254" fmla="*/ 146307 w 1560414"/>
                  <a:gd name="connsiteY254" fmla="*/ 738439 h 2879859"/>
                  <a:gd name="connsiteX255" fmla="*/ 165918 w 1560414"/>
                  <a:gd name="connsiteY255" fmla="*/ 748551 h 2879859"/>
                  <a:gd name="connsiteX256" fmla="*/ 168676 w 1560414"/>
                  <a:gd name="connsiteY256" fmla="*/ 745557 h 2879859"/>
                  <a:gd name="connsiteX257" fmla="*/ 176407 w 1560414"/>
                  <a:gd name="connsiteY257" fmla="*/ 746759 h 2879859"/>
                  <a:gd name="connsiteX258" fmla="*/ 193873 w 1560414"/>
                  <a:gd name="connsiteY258" fmla="*/ 736647 h 2879859"/>
                  <a:gd name="connsiteX259" fmla="*/ 195523 w 1560414"/>
                  <a:gd name="connsiteY259" fmla="*/ 730637 h 2879859"/>
                  <a:gd name="connsiteX260" fmla="*/ 191163 w 1560414"/>
                  <a:gd name="connsiteY260" fmla="*/ 726488 h 2879859"/>
                  <a:gd name="connsiteX261" fmla="*/ 193850 w 1560414"/>
                  <a:gd name="connsiteY261" fmla="*/ 720548 h 2879859"/>
                  <a:gd name="connsiteX262" fmla="*/ 187297 w 1560414"/>
                  <a:gd name="connsiteY262" fmla="*/ 716989 h 2879859"/>
                  <a:gd name="connsiteX263" fmla="*/ 183973 w 1560414"/>
                  <a:gd name="connsiteY263" fmla="*/ 718191 h 2879859"/>
                  <a:gd name="connsiteX264" fmla="*/ 182865 w 1560414"/>
                  <a:gd name="connsiteY264" fmla="*/ 709800 h 2879859"/>
                  <a:gd name="connsiteX265" fmla="*/ 173602 w 1560414"/>
                  <a:gd name="connsiteY265" fmla="*/ 702611 h 2879859"/>
                  <a:gd name="connsiteX266" fmla="*/ 170278 w 1560414"/>
                  <a:gd name="connsiteY266" fmla="*/ 703224 h 2879859"/>
                  <a:gd name="connsiteX267" fmla="*/ 168628 w 1560414"/>
                  <a:gd name="connsiteY267" fmla="*/ 696034 h 2879859"/>
                  <a:gd name="connsiteX268" fmla="*/ 163184 w 1560414"/>
                  <a:gd name="connsiteY268" fmla="*/ 690684 h 2879859"/>
                  <a:gd name="connsiteX269" fmla="*/ 166978 w 1560414"/>
                  <a:gd name="connsiteY269" fmla="*/ 688892 h 2879859"/>
                  <a:gd name="connsiteX270" fmla="*/ 165871 w 1560414"/>
                  <a:gd name="connsiteY270" fmla="*/ 685922 h 2879859"/>
                  <a:gd name="connsiteX271" fmla="*/ 172494 w 1560414"/>
                  <a:gd name="connsiteY271" fmla="*/ 687714 h 2879859"/>
                  <a:gd name="connsiteX272" fmla="*/ 176926 w 1560414"/>
                  <a:gd name="connsiteY272" fmla="*/ 684767 h 2879859"/>
                  <a:gd name="connsiteX273" fmla="*/ 180721 w 1560414"/>
                  <a:gd name="connsiteY273" fmla="*/ 686606 h 2879859"/>
                  <a:gd name="connsiteX274" fmla="*/ 183973 w 1560414"/>
                  <a:gd name="connsiteY274" fmla="*/ 684767 h 2879859"/>
                  <a:gd name="connsiteX275" fmla="*/ 183431 w 1560414"/>
                  <a:gd name="connsiteY275" fmla="*/ 680595 h 2879859"/>
                  <a:gd name="connsiteX276" fmla="*/ 173083 w 1560414"/>
                  <a:gd name="connsiteY276" fmla="*/ 668692 h 2879859"/>
                  <a:gd name="connsiteX277" fmla="*/ 174191 w 1560414"/>
                  <a:gd name="connsiteY277" fmla="*/ 666900 h 2879859"/>
                  <a:gd name="connsiteX278" fmla="*/ 162665 w 1560414"/>
                  <a:gd name="connsiteY278" fmla="*/ 656788 h 2879859"/>
                  <a:gd name="connsiteX279" fmla="*/ 170891 w 1560414"/>
                  <a:gd name="connsiteY279" fmla="*/ 648986 h 2879859"/>
                  <a:gd name="connsiteX280" fmla="*/ 170891 w 1560414"/>
                  <a:gd name="connsiteY280" fmla="*/ 640642 h 2879859"/>
                  <a:gd name="connsiteX281" fmla="*/ 161015 w 1560414"/>
                  <a:gd name="connsiteY281" fmla="*/ 627513 h 2879859"/>
                  <a:gd name="connsiteX282" fmla="*/ 155004 w 1560414"/>
                  <a:gd name="connsiteY282" fmla="*/ 624472 h 2879859"/>
                  <a:gd name="connsiteX283" fmla="*/ 151139 w 1560414"/>
                  <a:gd name="connsiteY283" fmla="*/ 611979 h 2879859"/>
                  <a:gd name="connsiteX284" fmla="*/ 138009 w 1560414"/>
                  <a:gd name="connsiteY284" fmla="*/ 613158 h 2879859"/>
                  <a:gd name="connsiteX285" fmla="*/ 135794 w 1560414"/>
                  <a:gd name="connsiteY285" fmla="*/ 610188 h 2879859"/>
                  <a:gd name="connsiteX286" fmla="*/ 138009 w 1560414"/>
                  <a:gd name="connsiteY286" fmla="*/ 597695 h 2879859"/>
                  <a:gd name="connsiteX287" fmla="*/ 146236 w 1560414"/>
                  <a:gd name="connsiteY287" fmla="*/ 580983 h 2879859"/>
                  <a:gd name="connsiteX288" fmla="*/ 144586 w 1560414"/>
                  <a:gd name="connsiteY288" fmla="*/ 573794 h 2879859"/>
                  <a:gd name="connsiteX289" fmla="*/ 157786 w 1560414"/>
                  <a:gd name="connsiteY289" fmla="*/ 569056 h 2879859"/>
                  <a:gd name="connsiteX290" fmla="*/ 168133 w 1560414"/>
                  <a:gd name="connsiteY290" fmla="*/ 549963 h 2879859"/>
                  <a:gd name="connsiteX291" fmla="*/ 168133 w 1560414"/>
                  <a:gd name="connsiteY291" fmla="*/ 543411 h 2879859"/>
                  <a:gd name="connsiteX292" fmla="*/ 161651 w 1560414"/>
                  <a:gd name="connsiteY292" fmla="*/ 536221 h 2879859"/>
                  <a:gd name="connsiteX293" fmla="*/ 162689 w 1560414"/>
                  <a:gd name="connsiteY293" fmla="*/ 532073 h 2879859"/>
                  <a:gd name="connsiteX294" fmla="*/ 170349 w 1560414"/>
                  <a:gd name="connsiteY294" fmla="*/ 526675 h 2879859"/>
                  <a:gd name="connsiteX295" fmla="*/ 168699 w 1560414"/>
                  <a:gd name="connsiteY295" fmla="*/ 511142 h 2879859"/>
                  <a:gd name="connsiteX296" fmla="*/ 165941 w 1560414"/>
                  <a:gd name="connsiteY296" fmla="*/ 508714 h 2879859"/>
                  <a:gd name="connsiteX297" fmla="*/ 167591 w 1560414"/>
                  <a:gd name="connsiteY297" fmla="*/ 503952 h 2879859"/>
                  <a:gd name="connsiteX298" fmla="*/ 150196 w 1560414"/>
                  <a:gd name="connsiteY298" fmla="*/ 467606 h 2879859"/>
                  <a:gd name="connsiteX299" fmla="*/ 154556 w 1560414"/>
                  <a:gd name="connsiteY299" fmla="*/ 465178 h 2879859"/>
                  <a:gd name="connsiteX300" fmla="*/ 153449 w 1560414"/>
                  <a:gd name="connsiteY300" fmla="*/ 456786 h 2879859"/>
                  <a:gd name="connsiteX301" fmla="*/ 145788 w 1560414"/>
                  <a:gd name="connsiteY301" fmla="*/ 452025 h 2879859"/>
                  <a:gd name="connsiteX302" fmla="*/ 130467 w 1560414"/>
                  <a:gd name="connsiteY302" fmla="*/ 452638 h 2879859"/>
                  <a:gd name="connsiteX303" fmla="*/ 110855 w 1560414"/>
                  <a:gd name="connsiteY303" fmla="*/ 468171 h 2879859"/>
                  <a:gd name="connsiteX304" fmla="*/ 102558 w 1560414"/>
                  <a:gd name="connsiteY304" fmla="*/ 464612 h 2879859"/>
                  <a:gd name="connsiteX305" fmla="*/ 96548 w 1560414"/>
                  <a:gd name="connsiteY305" fmla="*/ 465225 h 2879859"/>
                  <a:gd name="connsiteX306" fmla="*/ 92753 w 1560414"/>
                  <a:gd name="connsiteY306" fmla="*/ 461666 h 2879859"/>
                  <a:gd name="connsiteX307" fmla="*/ 92753 w 1560414"/>
                  <a:gd name="connsiteY307" fmla="*/ 455113 h 2879859"/>
                  <a:gd name="connsiteX308" fmla="*/ 87237 w 1560414"/>
                  <a:gd name="connsiteY308" fmla="*/ 453911 h 2879859"/>
                  <a:gd name="connsiteX309" fmla="*/ 85021 w 1560414"/>
                  <a:gd name="connsiteY309" fmla="*/ 450352 h 2879859"/>
                  <a:gd name="connsiteX310" fmla="*/ 97113 w 1560414"/>
                  <a:gd name="connsiteY310" fmla="*/ 428831 h 2879859"/>
                  <a:gd name="connsiteX311" fmla="*/ 95534 w 1560414"/>
                  <a:gd name="connsiteY311" fmla="*/ 426403 h 2879859"/>
                  <a:gd name="connsiteX312" fmla="*/ 99895 w 1560414"/>
                  <a:gd name="connsiteY312" fmla="*/ 416291 h 2879859"/>
                  <a:gd name="connsiteX313" fmla="*/ 105340 w 1560414"/>
                  <a:gd name="connsiteY313" fmla="*/ 415042 h 2879859"/>
                  <a:gd name="connsiteX314" fmla="*/ 109771 w 1560414"/>
                  <a:gd name="connsiteY314" fmla="*/ 418083 h 2879859"/>
                  <a:gd name="connsiteX315" fmla="*/ 115216 w 1560414"/>
                  <a:gd name="connsiteY315" fmla="*/ 413321 h 2879859"/>
                  <a:gd name="connsiteX316" fmla="*/ 125092 w 1560414"/>
                  <a:gd name="connsiteY316" fmla="*/ 413934 h 2879859"/>
                  <a:gd name="connsiteX317" fmla="*/ 129453 w 1560414"/>
                  <a:gd name="connsiteY317" fmla="*/ 410375 h 2879859"/>
                  <a:gd name="connsiteX318" fmla="*/ 128911 w 1560414"/>
                  <a:gd name="connsiteY318" fmla="*/ 403822 h 2879859"/>
                  <a:gd name="connsiteX319" fmla="*/ 132164 w 1560414"/>
                  <a:gd name="connsiteY319" fmla="*/ 401983 h 2879859"/>
                  <a:gd name="connsiteX320" fmla="*/ 138245 w 1560414"/>
                  <a:gd name="connsiteY320" fmla="*/ 403186 h 2879859"/>
                  <a:gd name="connsiteX321" fmla="*/ 138245 w 1560414"/>
                  <a:gd name="connsiteY321" fmla="*/ 406179 h 2879859"/>
                  <a:gd name="connsiteX322" fmla="*/ 133814 w 1560414"/>
                  <a:gd name="connsiteY322" fmla="*/ 409220 h 2879859"/>
                  <a:gd name="connsiteX323" fmla="*/ 134922 w 1560414"/>
                  <a:gd name="connsiteY323" fmla="*/ 413368 h 2879859"/>
                  <a:gd name="connsiteX324" fmla="*/ 140437 w 1560414"/>
                  <a:gd name="connsiteY324" fmla="*/ 410941 h 2879859"/>
                  <a:gd name="connsiteX325" fmla="*/ 144798 w 1560414"/>
                  <a:gd name="connsiteY325" fmla="*/ 400192 h 2879859"/>
                  <a:gd name="connsiteX326" fmla="*/ 154132 w 1560414"/>
                  <a:gd name="connsiteY326" fmla="*/ 402643 h 2879859"/>
                  <a:gd name="connsiteX327" fmla="*/ 167803 w 1560414"/>
                  <a:gd name="connsiteY327" fmla="*/ 400192 h 2879859"/>
                  <a:gd name="connsiteX328" fmla="*/ 171127 w 1560414"/>
                  <a:gd name="connsiteY328" fmla="*/ 407381 h 2879859"/>
                  <a:gd name="connsiteX329" fmla="*/ 181475 w 1560414"/>
                  <a:gd name="connsiteY329" fmla="*/ 418695 h 2879859"/>
                  <a:gd name="connsiteX330" fmla="*/ 183690 w 1560414"/>
                  <a:gd name="connsiteY330" fmla="*/ 418106 h 2879859"/>
                  <a:gd name="connsiteX331" fmla="*/ 171669 w 1560414"/>
                  <a:gd name="connsiteY331" fmla="*/ 404977 h 2879859"/>
                  <a:gd name="connsiteX332" fmla="*/ 169453 w 1560414"/>
                  <a:gd name="connsiteY332" fmla="*/ 396586 h 2879859"/>
                  <a:gd name="connsiteX333" fmla="*/ 183125 w 1560414"/>
                  <a:gd name="connsiteY333" fmla="*/ 395973 h 2879859"/>
                  <a:gd name="connsiteX334" fmla="*/ 191893 w 1560414"/>
                  <a:gd name="connsiteY334" fmla="*/ 399532 h 2879859"/>
                  <a:gd name="connsiteX335" fmla="*/ 191398 w 1560414"/>
                  <a:gd name="connsiteY335" fmla="*/ 396538 h 2879859"/>
                  <a:gd name="connsiteX336" fmla="*/ 180343 w 1560414"/>
                  <a:gd name="connsiteY336" fmla="*/ 392390 h 2879859"/>
                  <a:gd name="connsiteX337" fmla="*/ 179848 w 1560414"/>
                  <a:gd name="connsiteY337" fmla="*/ 387629 h 2879859"/>
                  <a:gd name="connsiteX338" fmla="*/ 183101 w 1560414"/>
                  <a:gd name="connsiteY338" fmla="*/ 388218 h 2879859"/>
                  <a:gd name="connsiteX339" fmla="*/ 179848 w 1560414"/>
                  <a:gd name="connsiteY339" fmla="*/ 382278 h 2879859"/>
                  <a:gd name="connsiteX340" fmla="*/ 171080 w 1560414"/>
                  <a:gd name="connsiteY340" fmla="*/ 378695 h 2879859"/>
                  <a:gd name="connsiteX341" fmla="*/ 182535 w 1560414"/>
                  <a:gd name="connsiteY341" fmla="*/ 375725 h 2879859"/>
                  <a:gd name="connsiteX342" fmla="*/ 184185 w 1560414"/>
                  <a:gd name="connsiteY342" fmla="*/ 370327 h 2879859"/>
                  <a:gd name="connsiteX343" fmla="*/ 187509 w 1560414"/>
                  <a:gd name="connsiteY343" fmla="*/ 369125 h 2879859"/>
                  <a:gd name="connsiteX344" fmla="*/ 182535 w 1560414"/>
                  <a:gd name="connsiteY344" fmla="*/ 362572 h 2879859"/>
                  <a:gd name="connsiteX345" fmla="*/ 182535 w 1560414"/>
                  <a:gd name="connsiteY345" fmla="*/ 358424 h 2879859"/>
                  <a:gd name="connsiteX346" fmla="*/ 187509 w 1560414"/>
                  <a:gd name="connsiteY346" fmla="*/ 355430 h 2879859"/>
                  <a:gd name="connsiteX347" fmla="*/ 182535 w 1560414"/>
                  <a:gd name="connsiteY347" fmla="*/ 345837 h 2879859"/>
                  <a:gd name="connsiteX348" fmla="*/ 184185 w 1560414"/>
                  <a:gd name="connsiteY348" fmla="*/ 339897 h 2879859"/>
                  <a:gd name="connsiteX349" fmla="*/ 189159 w 1560414"/>
                  <a:gd name="connsiteY349" fmla="*/ 336243 h 2879859"/>
                  <a:gd name="connsiteX350" fmla="*/ 194062 w 1560414"/>
                  <a:gd name="connsiteY350" fmla="*/ 337493 h 2879859"/>
                  <a:gd name="connsiteX351" fmla="*/ 191375 w 1560414"/>
                  <a:gd name="connsiteY351" fmla="*/ 340463 h 2879859"/>
                  <a:gd name="connsiteX352" fmla="*/ 190762 w 1560414"/>
                  <a:gd name="connsiteY352" fmla="*/ 348854 h 2879859"/>
                  <a:gd name="connsiteX353" fmla="*/ 196207 w 1560414"/>
                  <a:gd name="connsiteY353" fmla="*/ 365589 h 2879859"/>
                  <a:gd name="connsiteX354" fmla="*/ 209949 w 1560414"/>
                  <a:gd name="connsiteY354" fmla="*/ 367381 h 2879859"/>
                  <a:gd name="connsiteX355" fmla="*/ 212636 w 1560414"/>
                  <a:gd name="connsiteY355" fmla="*/ 364411 h 2879859"/>
                  <a:gd name="connsiteX356" fmla="*/ 222017 w 1560414"/>
                  <a:gd name="connsiteY356" fmla="*/ 363798 h 2879859"/>
                  <a:gd name="connsiteX357" fmla="*/ 226920 w 1560414"/>
                  <a:gd name="connsiteY357" fmla="*/ 366792 h 2879859"/>
                  <a:gd name="connsiteX358" fmla="*/ 230715 w 1560414"/>
                  <a:gd name="connsiteY358" fmla="*/ 375796 h 2879859"/>
                  <a:gd name="connsiteX359" fmla="*/ 229607 w 1560414"/>
                  <a:gd name="connsiteY359" fmla="*/ 379944 h 2879859"/>
                  <a:gd name="connsiteX360" fmla="*/ 235052 w 1560414"/>
                  <a:gd name="connsiteY360" fmla="*/ 381123 h 2879859"/>
                  <a:gd name="connsiteX361" fmla="*/ 237268 w 1560414"/>
                  <a:gd name="connsiteY361" fmla="*/ 385295 h 2879859"/>
                  <a:gd name="connsiteX362" fmla="*/ 240591 w 1560414"/>
                  <a:gd name="connsiteY362" fmla="*/ 385295 h 2879859"/>
                  <a:gd name="connsiteX363" fmla="*/ 241699 w 1560414"/>
                  <a:gd name="connsiteY363" fmla="*/ 380534 h 2879859"/>
                  <a:gd name="connsiteX364" fmla="*/ 244386 w 1560414"/>
                  <a:gd name="connsiteY364" fmla="*/ 379944 h 2879859"/>
                  <a:gd name="connsiteX365" fmla="*/ 256478 w 1560414"/>
                  <a:gd name="connsiteY365" fmla="*/ 384682 h 2879859"/>
                  <a:gd name="connsiteX366" fmla="*/ 255371 w 1560414"/>
                  <a:gd name="connsiteY366" fmla="*/ 397835 h 2879859"/>
                  <a:gd name="connsiteX367" fmla="*/ 253155 w 1560414"/>
                  <a:gd name="connsiteY367" fmla="*/ 399037 h 2879859"/>
                  <a:gd name="connsiteX368" fmla="*/ 255371 w 1560414"/>
                  <a:gd name="connsiteY368" fmla="*/ 408607 h 2879859"/>
                  <a:gd name="connsiteX369" fmla="*/ 252118 w 1560414"/>
                  <a:gd name="connsiteY369" fmla="*/ 417587 h 2879859"/>
                  <a:gd name="connsiteX370" fmla="*/ 244386 w 1560414"/>
                  <a:gd name="connsiteY370" fmla="*/ 425979 h 2879859"/>
                  <a:gd name="connsiteX371" fmla="*/ 245494 w 1560414"/>
                  <a:gd name="connsiteY371" fmla="*/ 433757 h 2879859"/>
                  <a:gd name="connsiteX372" fmla="*/ 240049 w 1560414"/>
                  <a:gd name="connsiteY372" fmla="*/ 446297 h 2879859"/>
                  <a:gd name="connsiteX373" fmla="*/ 240591 w 1560414"/>
                  <a:gd name="connsiteY373" fmla="*/ 452261 h 2879859"/>
                  <a:gd name="connsiteX374" fmla="*/ 232931 w 1560414"/>
                  <a:gd name="connsiteY374" fmla="*/ 468384 h 2879859"/>
                  <a:gd name="connsiteX375" fmla="*/ 225270 w 1560414"/>
                  <a:gd name="connsiteY375" fmla="*/ 471943 h 2879859"/>
                  <a:gd name="connsiteX376" fmla="*/ 215936 w 1560414"/>
                  <a:gd name="connsiteY376" fmla="*/ 486274 h 2879859"/>
                  <a:gd name="connsiteX377" fmla="*/ 218694 w 1560414"/>
                  <a:gd name="connsiteY377" fmla="*/ 491035 h 2879859"/>
                  <a:gd name="connsiteX378" fmla="*/ 217044 w 1560414"/>
                  <a:gd name="connsiteY378" fmla="*/ 506616 h 2879859"/>
                  <a:gd name="connsiteX379" fmla="*/ 226307 w 1560414"/>
                  <a:gd name="connsiteY379" fmla="*/ 512556 h 2879859"/>
                  <a:gd name="connsiteX380" fmla="*/ 236254 w 1560414"/>
                  <a:gd name="connsiteY380" fmla="*/ 510765 h 2879859"/>
                  <a:gd name="connsiteX381" fmla="*/ 235712 w 1560414"/>
                  <a:gd name="connsiteY381" fmla="*/ 519109 h 2879859"/>
                  <a:gd name="connsiteX382" fmla="*/ 240615 w 1560414"/>
                  <a:gd name="connsiteY382" fmla="*/ 530423 h 2879859"/>
                  <a:gd name="connsiteX383" fmla="*/ 232389 w 1560414"/>
                  <a:gd name="connsiteY383" fmla="*/ 571036 h 2879859"/>
                  <a:gd name="connsiteX384" fmla="*/ 237291 w 1560414"/>
                  <a:gd name="connsiteY384" fmla="*/ 575798 h 2879859"/>
                  <a:gd name="connsiteX385" fmla="*/ 241086 w 1560414"/>
                  <a:gd name="connsiteY385" fmla="*/ 572238 h 2879859"/>
                  <a:gd name="connsiteX386" fmla="*/ 254286 w 1560414"/>
                  <a:gd name="connsiteY386" fmla="*/ 570447 h 2879859"/>
                  <a:gd name="connsiteX387" fmla="*/ 256502 w 1560414"/>
                  <a:gd name="connsiteY387" fmla="*/ 576410 h 2879859"/>
                  <a:gd name="connsiteX388" fmla="*/ 252707 w 1560414"/>
                  <a:gd name="connsiteY388" fmla="*/ 575798 h 2879859"/>
                  <a:gd name="connsiteX389" fmla="*/ 252165 w 1560414"/>
                  <a:gd name="connsiteY389" fmla="*/ 579357 h 2879859"/>
                  <a:gd name="connsiteX390" fmla="*/ 256526 w 1560414"/>
                  <a:gd name="connsiteY390" fmla="*/ 585910 h 2879859"/>
                  <a:gd name="connsiteX391" fmla="*/ 264186 w 1560414"/>
                  <a:gd name="connsiteY391" fmla="*/ 583529 h 2879859"/>
                  <a:gd name="connsiteX392" fmla="*/ 265294 w 1560414"/>
                  <a:gd name="connsiteY392" fmla="*/ 586522 h 2879859"/>
                  <a:gd name="connsiteX393" fmla="*/ 276750 w 1560414"/>
                  <a:gd name="connsiteY393" fmla="*/ 587112 h 2879859"/>
                  <a:gd name="connsiteX394" fmla="*/ 277292 w 1560414"/>
                  <a:gd name="connsiteY394" fmla="*/ 596634 h 2879859"/>
                  <a:gd name="connsiteX395" fmla="*/ 286626 w 1560414"/>
                  <a:gd name="connsiteY395" fmla="*/ 600783 h 2879859"/>
                  <a:gd name="connsiteX396" fmla="*/ 293744 w 1560414"/>
                  <a:gd name="connsiteY396" fmla="*/ 609174 h 2879859"/>
                  <a:gd name="connsiteX397" fmla="*/ 289950 w 1560414"/>
                  <a:gd name="connsiteY397" fmla="*/ 626476 h 2879859"/>
                  <a:gd name="connsiteX398" fmla="*/ 311847 w 1560414"/>
                  <a:gd name="connsiteY398" fmla="*/ 641396 h 2879859"/>
                  <a:gd name="connsiteX399" fmla="*/ 312955 w 1560414"/>
                  <a:gd name="connsiteY399" fmla="*/ 637884 h 2879859"/>
                  <a:gd name="connsiteX400" fmla="*/ 317858 w 1560414"/>
                  <a:gd name="connsiteY400" fmla="*/ 638473 h 2879859"/>
                  <a:gd name="connsiteX401" fmla="*/ 318400 w 1560414"/>
                  <a:gd name="connsiteY401" fmla="*/ 633123 h 2879859"/>
                  <a:gd name="connsiteX402" fmla="*/ 306308 w 1560414"/>
                  <a:gd name="connsiteY402" fmla="*/ 620583 h 2879859"/>
                  <a:gd name="connsiteX403" fmla="*/ 307416 w 1560414"/>
                  <a:gd name="connsiteY403" fmla="*/ 616411 h 2879859"/>
                  <a:gd name="connsiteX404" fmla="*/ 319508 w 1560414"/>
                  <a:gd name="connsiteY404" fmla="*/ 608066 h 2879859"/>
                  <a:gd name="connsiteX405" fmla="*/ 323303 w 1560414"/>
                  <a:gd name="connsiteY405" fmla="*/ 594914 h 2879859"/>
                  <a:gd name="connsiteX406" fmla="*/ 318400 w 1560414"/>
                  <a:gd name="connsiteY406" fmla="*/ 586569 h 2879859"/>
                  <a:gd name="connsiteX407" fmla="*/ 312389 w 1560414"/>
                  <a:gd name="connsiteY407" fmla="*/ 583576 h 2879859"/>
                  <a:gd name="connsiteX408" fmla="*/ 310174 w 1560414"/>
                  <a:gd name="connsiteY408" fmla="*/ 576387 h 2879859"/>
                  <a:gd name="connsiteX409" fmla="*/ 318400 w 1560414"/>
                  <a:gd name="connsiteY409" fmla="*/ 569198 h 2879859"/>
                  <a:gd name="connsiteX410" fmla="*/ 317363 w 1560414"/>
                  <a:gd name="connsiteY410" fmla="*/ 557294 h 2879859"/>
                  <a:gd name="connsiteX411" fmla="*/ 321653 w 1560414"/>
                  <a:gd name="connsiteY411" fmla="*/ 549516 h 2879859"/>
                  <a:gd name="connsiteX412" fmla="*/ 321653 w 1560414"/>
                  <a:gd name="connsiteY412" fmla="*/ 533416 h 2879859"/>
                  <a:gd name="connsiteX413" fmla="*/ 334853 w 1560414"/>
                  <a:gd name="connsiteY413" fmla="*/ 520287 h 2879859"/>
                  <a:gd name="connsiteX414" fmla="*/ 324976 w 1560414"/>
                  <a:gd name="connsiteY414" fmla="*/ 505932 h 2879859"/>
                  <a:gd name="connsiteX415" fmla="*/ 327734 w 1560414"/>
                  <a:gd name="connsiteY415" fmla="*/ 498743 h 2879859"/>
                  <a:gd name="connsiteX416" fmla="*/ 322761 w 1560414"/>
                  <a:gd name="connsiteY416" fmla="*/ 491601 h 2879859"/>
                  <a:gd name="connsiteX417" fmla="*/ 330987 w 1560414"/>
                  <a:gd name="connsiteY417" fmla="*/ 488608 h 2879859"/>
                  <a:gd name="connsiteX418" fmla="*/ 324434 w 1560414"/>
                  <a:gd name="connsiteY418" fmla="*/ 484436 h 2879859"/>
                  <a:gd name="connsiteX419" fmla="*/ 333203 w 1560414"/>
                  <a:gd name="connsiteY419" fmla="*/ 484436 h 2879859"/>
                  <a:gd name="connsiteX420" fmla="*/ 345766 w 1560414"/>
                  <a:gd name="connsiteY420" fmla="*/ 470717 h 2879859"/>
                  <a:gd name="connsiteX421" fmla="*/ 339213 w 1560414"/>
                  <a:gd name="connsiteY421" fmla="*/ 469468 h 2879859"/>
                  <a:gd name="connsiteX422" fmla="*/ 341429 w 1560414"/>
                  <a:gd name="connsiteY422" fmla="*/ 463528 h 2879859"/>
                  <a:gd name="connsiteX423" fmla="*/ 333768 w 1560414"/>
                  <a:gd name="connsiteY423" fmla="*/ 457564 h 2879859"/>
                  <a:gd name="connsiteX424" fmla="*/ 342537 w 1560414"/>
                  <a:gd name="connsiteY424" fmla="*/ 447994 h 2879859"/>
                  <a:gd name="connsiteX425" fmla="*/ 341995 w 1560414"/>
                  <a:gd name="connsiteY425" fmla="*/ 445567 h 2879859"/>
                  <a:gd name="connsiteX426" fmla="*/ 351329 w 1560414"/>
                  <a:gd name="connsiteY426" fmla="*/ 447358 h 2879859"/>
                  <a:gd name="connsiteX427" fmla="*/ 360097 w 1560414"/>
                  <a:gd name="connsiteY427" fmla="*/ 437246 h 2879859"/>
                  <a:gd name="connsiteX428" fmla="*/ 357882 w 1560414"/>
                  <a:gd name="connsiteY428" fmla="*/ 430057 h 2879859"/>
                  <a:gd name="connsiteX429" fmla="*/ 351329 w 1560414"/>
                  <a:gd name="connsiteY429" fmla="*/ 426497 h 2879859"/>
                  <a:gd name="connsiteX430" fmla="*/ 355124 w 1560414"/>
                  <a:gd name="connsiteY430" fmla="*/ 423527 h 2879859"/>
                  <a:gd name="connsiteX431" fmla="*/ 358447 w 1560414"/>
                  <a:gd name="connsiteY431" fmla="*/ 425295 h 2879859"/>
                  <a:gd name="connsiteX432" fmla="*/ 363892 w 1560414"/>
                  <a:gd name="connsiteY432" fmla="*/ 422915 h 2879859"/>
                  <a:gd name="connsiteX433" fmla="*/ 365542 w 1560414"/>
                  <a:gd name="connsiteY433" fmla="*/ 434229 h 2879859"/>
                  <a:gd name="connsiteX434" fmla="*/ 374877 w 1560414"/>
                  <a:gd name="connsiteY434" fmla="*/ 436657 h 2879859"/>
                  <a:gd name="connsiteX435" fmla="*/ 377092 w 1560414"/>
                  <a:gd name="connsiteY435" fmla="*/ 430693 h 2879859"/>
                  <a:gd name="connsiteX436" fmla="*/ 375984 w 1560414"/>
                  <a:gd name="connsiteY436" fmla="*/ 426521 h 2879859"/>
                  <a:gd name="connsiteX437" fmla="*/ 372661 w 1560414"/>
                  <a:gd name="connsiteY437" fmla="*/ 425932 h 2879859"/>
                  <a:gd name="connsiteX438" fmla="*/ 373203 w 1560414"/>
                  <a:gd name="connsiteY438" fmla="*/ 421170 h 2879859"/>
                  <a:gd name="connsiteX439" fmla="*/ 374853 w 1560414"/>
                  <a:gd name="connsiteY439" fmla="*/ 419968 h 2879859"/>
                  <a:gd name="connsiteX440" fmla="*/ 377069 w 1560414"/>
                  <a:gd name="connsiteY440" fmla="*/ 424188 h 2879859"/>
                  <a:gd name="connsiteX441" fmla="*/ 380322 w 1560414"/>
                  <a:gd name="connsiteY441" fmla="*/ 421241 h 2879859"/>
                  <a:gd name="connsiteX442" fmla="*/ 378742 w 1560414"/>
                  <a:gd name="connsiteY442" fmla="*/ 433145 h 2879859"/>
                  <a:gd name="connsiteX443" fmla="*/ 386898 w 1560414"/>
                  <a:gd name="connsiteY443" fmla="*/ 440334 h 2879859"/>
                  <a:gd name="connsiteX444" fmla="*/ 390764 w 1560414"/>
                  <a:gd name="connsiteY444" fmla="*/ 452284 h 2879859"/>
                  <a:gd name="connsiteX445" fmla="*/ 396774 w 1560414"/>
                  <a:gd name="connsiteY445" fmla="*/ 452874 h 2879859"/>
                  <a:gd name="connsiteX446" fmla="*/ 401206 w 1560414"/>
                  <a:gd name="connsiteY446" fmla="*/ 460016 h 2879859"/>
                  <a:gd name="connsiteX447" fmla="*/ 425178 w 1560414"/>
                  <a:gd name="connsiteY447" fmla="*/ 458224 h 2879859"/>
                  <a:gd name="connsiteX448" fmla="*/ 434512 w 1560414"/>
                  <a:gd name="connsiteY448" fmla="*/ 449244 h 2879859"/>
                  <a:gd name="connsiteX449" fmla="*/ 431259 w 1560414"/>
                  <a:gd name="connsiteY449" fmla="*/ 428312 h 2879859"/>
                  <a:gd name="connsiteX450" fmla="*/ 424140 w 1560414"/>
                  <a:gd name="connsiteY450" fmla="*/ 424164 h 2879859"/>
                  <a:gd name="connsiteX451" fmla="*/ 426828 w 1560414"/>
                  <a:gd name="connsiteY451" fmla="*/ 416975 h 2879859"/>
                  <a:gd name="connsiteX452" fmla="*/ 435667 w 1560414"/>
                  <a:gd name="connsiteY452" fmla="*/ 412237 h 2879859"/>
                  <a:gd name="connsiteX453" fmla="*/ 441607 w 1560414"/>
                  <a:gd name="connsiteY453" fmla="*/ 400286 h 2879859"/>
                  <a:gd name="connsiteX454" fmla="*/ 449267 w 1560414"/>
                  <a:gd name="connsiteY454" fmla="*/ 396727 h 2879859"/>
                  <a:gd name="connsiteX455" fmla="*/ 451554 w 1560414"/>
                  <a:gd name="connsiteY455" fmla="*/ 390787 h 2879859"/>
                  <a:gd name="connsiteX456" fmla="*/ 447122 w 1560414"/>
                  <a:gd name="connsiteY456" fmla="*/ 386026 h 2879859"/>
                  <a:gd name="connsiteX457" fmla="*/ 448230 w 1560414"/>
                  <a:gd name="connsiteY457" fmla="*/ 380062 h 2879859"/>
                  <a:gd name="connsiteX458" fmla="*/ 442715 w 1560414"/>
                  <a:gd name="connsiteY458" fmla="*/ 381901 h 2879859"/>
                  <a:gd name="connsiteX459" fmla="*/ 443822 w 1560414"/>
                  <a:gd name="connsiteY459" fmla="*/ 386049 h 2879859"/>
                  <a:gd name="connsiteX460" fmla="*/ 440499 w 1560414"/>
                  <a:gd name="connsiteY460" fmla="*/ 392602 h 2879859"/>
                  <a:gd name="connsiteX461" fmla="*/ 423645 w 1560414"/>
                  <a:gd name="connsiteY461" fmla="*/ 400946 h 2879859"/>
                  <a:gd name="connsiteX462" fmla="*/ 415348 w 1560414"/>
                  <a:gd name="connsiteY462" fmla="*/ 399768 h 2879859"/>
                  <a:gd name="connsiteX463" fmla="*/ 415961 w 1560414"/>
                  <a:gd name="connsiteY463" fmla="*/ 403351 h 2879859"/>
                  <a:gd name="connsiteX464" fmla="*/ 396821 w 1560414"/>
                  <a:gd name="connsiteY464" fmla="*/ 400923 h 2879859"/>
                  <a:gd name="connsiteX465" fmla="*/ 385908 w 1560414"/>
                  <a:gd name="connsiteY465" fmla="*/ 391942 h 2879859"/>
                  <a:gd name="connsiteX466" fmla="*/ 369479 w 1560414"/>
                  <a:gd name="connsiteY466" fmla="*/ 404505 h 2879859"/>
                  <a:gd name="connsiteX467" fmla="*/ 359673 w 1560414"/>
                  <a:gd name="connsiteY467" fmla="*/ 402078 h 2879859"/>
                  <a:gd name="connsiteX468" fmla="*/ 353592 w 1560414"/>
                  <a:gd name="connsiteY468" fmla="*/ 403869 h 2879859"/>
                  <a:gd name="connsiteX469" fmla="*/ 345931 w 1560414"/>
                  <a:gd name="connsiteY469" fmla="*/ 390127 h 2879859"/>
                  <a:gd name="connsiteX470" fmla="*/ 333839 w 1560414"/>
                  <a:gd name="connsiteY470" fmla="*/ 387699 h 2879859"/>
                  <a:gd name="connsiteX471" fmla="*/ 332802 w 1560414"/>
                  <a:gd name="connsiteY471" fmla="*/ 384187 h 2879859"/>
                  <a:gd name="connsiteX472" fmla="*/ 321276 w 1560414"/>
                  <a:gd name="connsiteY472" fmla="*/ 376385 h 2879859"/>
                  <a:gd name="connsiteX473" fmla="*/ 313686 w 1560414"/>
                  <a:gd name="connsiteY473" fmla="*/ 362643 h 2879859"/>
                  <a:gd name="connsiteX474" fmla="*/ 309254 w 1560414"/>
                  <a:gd name="connsiteY474" fmla="*/ 364482 h 2879859"/>
                  <a:gd name="connsiteX475" fmla="*/ 309796 w 1560414"/>
                  <a:gd name="connsiteY475" fmla="*/ 357292 h 2879859"/>
                  <a:gd name="connsiteX476" fmla="*/ 299920 w 1560414"/>
                  <a:gd name="connsiteY476" fmla="*/ 346591 h 2879859"/>
                  <a:gd name="connsiteX477" fmla="*/ 299378 w 1560414"/>
                  <a:gd name="connsiteY477" fmla="*/ 341830 h 2879859"/>
                  <a:gd name="connsiteX478" fmla="*/ 300486 w 1560414"/>
                  <a:gd name="connsiteY478" fmla="*/ 334640 h 2879859"/>
                  <a:gd name="connsiteX479" fmla="*/ 305389 w 1560414"/>
                  <a:gd name="connsiteY479" fmla="*/ 334640 h 2879859"/>
                  <a:gd name="connsiteX480" fmla="*/ 297728 w 1560414"/>
                  <a:gd name="connsiteY480" fmla="*/ 319696 h 2879859"/>
                  <a:gd name="connsiteX481" fmla="*/ 298907 w 1560414"/>
                  <a:gd name="connsiteY481" fmla="*/ 314346 h 2879859"/>
                  <a:gd name="connsiteX482" fmla="*/ 294475 w 1560414"/>
                  <a:gd name="connsiteY482" fmla="*/ 294640 h 2879859"/>
                  <a:gd name="connsiteX483" fmla="*/ 296691 w 1560414"/>
                  <a:gd name="connsiteY483" fmla="*/ 281511 h 2879859"/>
                  <a:gd name="connsiteX484" fmla="*/ 301594 w 1560414"/>
                  <a:gd name="connsiteY484" fmla="*/ 275571 h 2879859"/>
                  <a:gd name="connsiteX485" fmla="*/ 295041 w 1560414"/>
                  <a:gd name="connsiteY485" fmla="*/ 264823 h 2879859"/>
                  <a:gd name="connsiteX486" fmla="*/ 290610 w 1560414"/>
                  <a:gd name="connsiteY486" fmla="*/ 249878 h 2879859"/>
                  <a:gd name="connsiteX487" fmla="*/ 292825 w 1560414"/>
                  <a:gd name="connsiteY487" fmla="*/ 245117 h 2879859"/>
                  <a:gd name="connsiteX488" fmla="*/ 290610 w 1560414"/>
                  <a:gd name="connsiteY488" fmla="*/ 242689 h 2879859"/>
                  <a:gd name="connsiteX489" fmla="*/ 295041 w 1560414"/>
                  <a:gd name="connsiteY489" fmla="*/ 238541 h 2879859"/>
                  <a:gd name="connsiteX490" fmla="*/ 288960 w 1560414"/>
                  <a:gd name="connsiteY490" fmla="*/ 229560 h 2879859"/>
                  <a:gd name="connsiteX491" fmla="*/ 280262 w 1560414"/>
                  <a:gd name="connsiteY491" fmla="*/ 227132 h 2879859"/>
                  <a:gd name="connsiteX492" fmla="*/ 285707 w 1560414"/>
                  <a:gd name="connsiteY492" fmla="*/ 221192 h 2879859"/>
                  <a:gd name="connsiteX493" fmla="*/ 281912 w 1560414"/>
                  <a:gd name="connsiteY493" fmla="*/ 219354 h 2879859"/>
                  <a:gd name="connsiteX494" fmla="*/ 281912 w 1560414"/>
                  <a:gd name="connsiteY494" fmla="*/ 209171 h 2879859"/>
                  <a:gd name="connsiteX495" fmla="*/ 285165 w 1560414"/>
                  <a:gd name="connsiteY495" fmla="*/ 200827 h 2879859"/>
                  <a:gd name="connsiteX496" fmla="*/ 290067 w 1560414"/>
                  <a:gd name="connsiteY496" fmla="*/ 198399 h 2879859"/>
                  <a:gd name="connsiteX497" fmla="*/ 290610 w 1560414"/>
                  <a:gd name="connsiteY497" fmla="*/ 192435 h 2879859"/>
                  <a:gd name="connsiteX498" fmla="*/ 301028 w 1560414"/>
                  <a:gd name="connsiteY498" fmla="*/ 186472 h 2879859"/>
                  <a:gd name="connsiteX499" fmla="*/ 299378 w 1560414"/>
                  <a:gd name="connsiteY499" fmla="*/ 170349 h 2879859"/>
                  <a:gd name="connsiteX500" fmla="*/ 317481 w 1560414"/>
                  <a:gd name="connsiteY500" fmla="*/ 163749 h 2879859"/>
                  <a:gd name="connsiteX501" fmla="*/ 319696 w 1560414"/>
                  <a:gd name="connsiteY501" fmla="*/ 159011 h 2879859"/>
                  <a:gd name="connsiteX502" fmla="*/ 328465 w 1560414"/>
                  <a:gd name="connsiteY502" fmla="*/ 154250 h 2879859"/>
                  <a:gd name="connsiteX503" fmla="*/ 327923 w 1560414"/>
                  <a:gd name="connsiteY503" fmla="*/ 146472 h 2879859"/>
                  <a:gd name="connsiteX504" fmla="*/ 331788 w 1560414"/>
                  <a:gd name="connsiteY504" fmla="*/ 144680 h 2879859"/>
                  <a:gd name="connsiteX505" fmla="*/ 327923 w 1560414"/>
                  <a:gd name="connsiteY505" fmla="*/ 143431 h 2879859"/>
                  <a:gd name="connsiteX506" fmla="*/ 327923 w 1560414"/>
                  <a:gd name="connsiteY506" fmla="*/ 139282 h 2879859"/>
                  <a:gd name="connsiteX507" fmla="*/ 331788 w 1560414"/>
                  <a:gd name="connsiteY507" fmla="*/ 136289 h 2879859"/>
                  <a:gd name="connsiteX508" fmla="*/ 321299 w 1560414"/>
                  <a:gd name="connsiteY508" fmla="*/ 135087 h 2879859"/>
                  <a:gd name="connsiteX509" fmla="*/ 324057 w 1560414"/>
                  <a:gd name="connsiteY509" fmla="*/ 129147 h 2879859"/>
                  <a:gd name="connsiteX510" fmla="*/ 321841 w 1560414"/>
                  <a:gd name="connsiteY510" fmla="*/ 126106 h 2879859"/>
                  <a:gd name="connsiteX511" fmla="*/ 316939 w 1560414"/>
                  <a:gd name="connsiteY511" fmla="*/ 126106 h 2879859"/>
                  <a:gd name="connsiteX512" fmla="*/ 316396 w 1560414"/>
                  <a:gd name="connsiteY512" fmla="*/ 118327 h 2879859"/>
                  <a:gd name="connsiteX513" fmla="*/ 312036 w 1560414"/>
                  <a:gd name="connsiteY513" fmla="*/ 115334 h 2879859"/>
                  <a:gd name="connsiteX514" fmla="*/ 308712 w 1560414"/>
                  <a:gd name="connsiteY514" fmla="*/ 106353 h 2879859"/>
                  <a:gd name="connsiteX515" fmla="*/ 306496 w 1560414"/>
                  <a:gd name="connsiteY515" fmla="*/ 96171 h 2879859"/>
                  <a:gd name="connsiteX516" fmla="*/ 308712 w 1560414"/>
                  <a:gd name="connsiteY516" fmla="*/ 92022 h 2879859"/>
                  <a:gd name="connsiteX517" fmla="*/ 305954 w 1560414"/>
                  <a:gd name="connsiteY517" fmla="*/ 90183 h 2879859"/>
                  <a:gd name="connsiteX518" fmla="*/ 310928 w 1560414"/>
                  <a:gd name="connsiteY518" fmla="*/ 77644 h 2879859"/>
                  <a:gd name="connsiteX519" fmla="*/ 308712 w 1560414"/>
                  <a:gd name="connsiteY519" fmla="*/ 66282 h 2879859"/>
                  <a:gd name="connsiteX520" fmla="*/ 312578 w 1560414"/>
                  <a:gd name="connsiteY520" fmla="*/ 63242 h 2879859"/>
                  <a:gd name="connsiteX521" fmla="*/ 309254 w 1560414"/>
                  <a:gd name="connsiteY521" fmla="*/ 59093 h 2879859"/>
                  <a:gd name="connsiteX522" fmla="*/ 312578 w 1560414"/>
                  <a:gd name="connsiteY522" fmla="*/ 54921 h 2879859"/>
                  <a:gd name="connsiteX523" fmla="*/ 317481 w 1560414"/>
                  <a:gd name="connsiteY523" fmla="*/ 53130 h 2879859"/>
                  <a:gd name="connsiteX524" fmla="*/ 320239 w 1560414"/>
                  <a:gd name="connsiteY524" fmla="*/ 54921 h 2879859"/>
                  <a:gd name="connsiteX525" fmla="*/ 322383 w 1560414"/>
                  <a:gd name="connsiteY525" fmla="*/ 50183 h 2879859"/>
                  <a:gd name="connsiteX526" fmla="*/ 335583 w 1560414"/>
                  <a:gd name="connsiteY526" fmla="*/ 44220 h 2879859"/>
                  <a:gd name="connsiteX527" fmla="*/ 339378 w 1560414"/>
                  <a:gd name="connsiteY527" fmla="*/ 38869 h 2879859"/>
                  <a:gd name="connsiteX528" fmla="*/ 338271 w 1560414"/>
                  <a:gd name="connsiteY528" fmla="*/ 35239 h 2879859"/>
                  <a:gd name="connsiteX529" fmla="*/ 343786 w 1560414"/>
                  <a:gd name="connsiteY529" fmla="*/ 34037 h 2879859"/>
                  <a:gd name="connsiteX530" fmla="*/ 353592 w 1560414"/>
                  <a:gd name="connsiteY530" fmla="*/ 4172 h 2879859"/>
                  <a:gd name="connsiteX531" fmla="*/ 360569 w 1560414"/>
                  <a:gd name="connsiteY531" fmla="*/ 0 h 2879859"/>
                  <a:gd name="connsiteX532" fmla="*/ 1415239 w 1560414"/>
                  <a:gd name="connsiteY532" fmla="*/ 1196852 h 2879859"/>
                  <a:gd name="connsiteX533" fmla="*/ 1441474 w 1560414"/>
                  <a:gd name="connsiteY533" fmla="*/ 1236074 h 2879859"/>
                  <a:gd name="connsiteX534" fmla="*/ 1449889 w 1560414"/>
                  <a:gd name="connsiteY534" fmla="*/ 1227447 h 2879859"/>
                  <a:gd name="connsiteX535" fmla="*/ 1426954 w 1560414"/>
                  <a:gd name="connsiteY535" fmla="*/ 1190228 h 2879859"/>
                  <a:gd name="connsiteX536" fmla="*/ 1415216 w 1560414"/>
                  <a:gd name="connsiteY536" fmla="*/ 1196852 h 287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Lst>
                <a:rect l="l" t="t" r="r" b="b"/>
                <a:pathLst>
                  <a:path w="1560414" h="2879859">
                    <a:moveTo>
                      <a:pt x="63383" y="601820"/>
                    </a:moveTo>
                    <a:lnTo>
                      <a:pt x="65033" y="605969"/>
                    </a:lnTo>
                    <a:lnTo>
                      <a:pt x="61780" y="606558"/>
                    </a:lnTo>
                    <a:lnTo>
                      <a:pt x="60130" y="603046"/>
                    </a:lnTo>
                    <a:lnTo>
                      <a:pt x="63383" y="601844"/>
                    </a:lnTo>
                    <a:close/>
                    <a:moveTo>
                      <a:pt x="333533" y="402455"/>
                    </a:moveTo>
                    <a:lnTo>
                      <a:pt x="336290" y="407216"/>
                    </a:lnTo>
                    <a:lnTo>
                      <a:pt x="340156" y="407216"/>
                    </a:lnTo>
                    <a:lnTo>
                      <a:pt x="341193" y="410846"/>
                    </a:lnTo>
                    <a:lnTo>
                      <a:pt x="346638" y="412638"/>
                    </a:lnTo>
                    <a:lnTo>
                      <a:pt x="347746" y="420416"/>
                    </a:lnTo>
                    <a:lnTo>
                      <a:pt x="342301" y="418578"/>
                    </a:lnTo>
                    <a:lnTo>
                      <a:pt x="339614" y="412025"/>
                    </a:lnTo>
                    <a:lnTo>
                      <a:pt x="334641" y="411435"/>
                    </a:lnTo>
                    <a:lnTo>
                      <a:pt x="331883" y="404836"/>
                    </a:lnTo>
                    <a:lnTo>
                      <a:pt x="333533" y="402455"/>
                    </a:lnTo>
                    <a:close/>
                    <a:moveTo>
                      <a:pt x="360404" y="236"/>
                    </a:moveTo>
                    <a:lnTo>
                      <a:pt x="370822" y="4455"/>
                    </a:lnTo>
                    <a:lnTo>
                      <a:pt x="375725" y="3276"/>
                    </a:lnTo>
                    <a:lnTo>
                      <a:pt x="380628" y="14025"/>
                    </a:lnTo>
                    <a:lnTo>
                      <a:pt x="385059" y="15227"/>
                    </a:lnTo>
                    <a:lnTo>
                      <a:pt x="387817" y="12233"/>
                    </a:lnTo>
                    <a:lnTo>
                      <a:pt x="391612" y="23618"/>
                    </a:lnTo>
                    <a:lnTo>
                      <a:pt x="400381" y="34414"/>
                    </a:lnTo>
                    <a:lnTo>
                      <a:pt x="404741" y="35003"/>
                    </a:lnTo>
                    <a:lnTo>
                      <a:pt x="403633" y="39741"/>
                    </a:lnTo>
                    <a:lnTo>
                      <a:pt x="407428" y="40354"/>
                    </a:lnTo>
                    <a:lnTo>
                      <a:pt x="410752" y="47543"/>
                    </a:lnTo>
                    <a:lnTo>
                      <a:pt x="413510" y="48132"/>
                    </a:lnTo>
                    <a:lnTo>
                      <a:pt x="411860" y="54096"/>
                    </a:lnTo>
                    <a:lnTo>
                      <a:pt x="415183" y="60059"/>
                    </a:lnTo>
                    <a:lnTo>
                      <a:pt x="414641" y="66612"/>
                    </a:lnTo>
                    <a:lnTo>
                      <a:pt x="404223" y="79152"/>
                    </a:lnTo>
                    <a:lnTo>
                      <a:pt x="404223" y="100036"/>
                    </a:lnTo>
                    <a:lnTo>
                      <a:pt x="399320" y="97090"/>
                    </a:lnTo>
                    <a:lnTo>
                      <a:pt x="396562" y="99518"/>
                    </a:lnTo>
                    <a:lnTo>
                      <a:pt x="397670" y="103737"/>
                    </a:lnTo>
                    <a:lnTo>
                      <a:pt x="399886" y="100107"/>
                    </a:lnTo>
                    <a:lnTo>
                      <a:pt x="407004" y="103100"/>
                    </a:lnTo>
                    <a:lnTo>
                      <a:pt x="405896" y="97750"/>
                    </a:lnTo>
                    <a:lnTo>
                      <a:pt x="408112" y="95911"/>
                    </a:lnTo>
                    <a:lnTo>
                      <a:pt x="419025" y="97161"/>
                    </a:lnTo>
                    <a:lnTo>
                      <a:pt x="428902" y="93531"/>
                    </a:lnTo>
                    <a:lnTo>
                      <a:pt x="431118" y="89358"/>
                    </a:lnTo>
                    <a:lnTo>
                      <a:pt x="429468" y="80378"/>
                    </a:lnTo>
                    <a:lnTo>
                      <a:pt x="441489" y="82216"/>
                    </a:lnTo>
                    <a:lnTo>
                      <a:pt x="451907" y="76866"/>
                    </a:lnTo>
                    <a:lnTo>
                      <a:pt x="459568" y="68851"/>
                    </a:lnTo>
                    <a:lnTo>
                      <a:pt x="720053" y="68851"/>
                    </a:lnTo>
                    <a:lnTo>
                      <a:pt x="720053" y="191728"/>
                    </a:lnTo>
                    <a:lnTo>
                      <a:pt x="1031500" y="191823"/>
                    </a:lnTo>
                    <a:lnTo>
                      <a:pt x="1002295" y="223856"/>
                    </a:lnTo>
                    <a:lnTo>
                      <a:pt x="1004016" y="238706"/>
                    </a:lnTo>
                    <a:lnTo>
                      <a:pt x="999655" y="301971"/>
                    </a:lnTo>
                    <a:lnTo>
                      <a:pt x="970026" y="395690"/>
                    </a:lnTo>
                    <a:lnTo>
                      <a:pt x="1015047" y="469350"/>
                    </a:lnTo>
                    <a:lnTo>
                      <a:pt x="1015047" y="469350"/>
                    </a:lnTo>
                    <a:lnTo>
                      <a:pt x="1014694" y="891463"/>
                    </a:lnTo>
                    <a:lnTo>
                      <a:pt x="1148319" y="894716"/>
                    </a:lnTo>
                    <a:lnTo>
                      <a:pt x="1203782" y="900868"/>
                    </a:lnTo>
                    <a:lnTo>
                      <a:pt x="1280365" y="926891"/>
                    </a:lnTo>
                    <a:lnTo>
                      <a:pt x="1280506" y="976367"/>
                    </a:lnTo>
                    <a:lnTo>
                      <a:pt x="1321732" y="976956"/>
                    </a:lnTo>
                    <a:lnTo>
                      <a:pt x="1315722" y="949613"/>
                    </a:lnTo>
                    <a:lnTo>
                      <a:pt x="1322133" y="947091"/>
                    </a:lnTo>
                    <a:lnTo>
                      <a:pt x="1342027" y="948364"/>
                    </a:lnTo>
                    <a:lnTo>
                      <a:pt x="1351762" y="956661"/>
                    </a:lnTo>
                    <a:lnTo>
                      <a:pt x="1359847" y="975447"/>
                    </a:lnTo>
                    <a:lnTo>
                      <a:pt x="1378138" y="965147"/>
                    </a:lnTo>
                    <a:lnTo>
                      <a:pt x="1378138" y="965147"/>
                    </a:lnTo>
                    <a:lnTo>
                      <a:pt x="1404514" y="1018253"/>
                    </a:lnTo>
                    <a:lnTo>
                      <a:pt x="1415004" y="1047387"/>
                    </a:lnTo>
                    <a:lnTo>
                      <a:pt x="1427284" y="1110510"/>
                    </a:lnTo>
                    <a:lnTo>
                      <a:pt x="1469477" y="1165054"/>
                    </a:lnTo>
                    <a:lnTo>
                      <a:pt x="1445505" y="1183558"/>
                    </a:lnTo>
                    <a:lnTo>
                      <a:pt x="1465399" y="1194400"/>
                    </a:lnTo>
                    <a:lnTo>
                      <a:pt x="1514568" y="1229404"/>
                    </a:lnTo>
                    <a:lnTo>
                      <a:pt x="1546201" y="1245974"/>
                    </a:lnTo>
                    <a:lnTo>
                      <a:pt x="1558482" y="1248331"/>
                    </a:lnTo>
                    <a:lnTo>
                      <a:pt x="1560414" y="1257595"/>
                    </a:lnTo>
                    <a:lnTo>
                      <a:pt x="1560414" y="1257595"/>
                    </a:lnTo>
                    <a:lnTo>
                      <a:pt x="1536796" y="1265114"/>
                    </a:lnTo>
                    <a:lnTo>
                      <a:pt x="1551434" y="1314896"/>
                    </a:lnTo>
                    <a:lnTo>
                      <a:pt x="1491916" y="1340990"/>
                    </a:lnTo>
                    <a:lnTo>
                      <a:pt x="1414650" y="1368686"/>
                    </a:lnTo>
                    <a:lnTo>
                      <a:pt x="1414650" y="1368686"/>
                    </a:lnTo>
                    <a:lnTo>
                      <a:pt x="1342074" y="1248732"/>
                    </a:lnTo>
                    <a:lnTo>
                      <a:pt x="1271361" y="1293140"/>
                    </a:lnTo>
                    <a:lnTo>
                      <a:pt x="1337384" y="1399753"/>
                    </a:lnTo>
                    <a:lnTo>
                      <a:pt x="1337384" y="1399753"/>
                    </a:lnTo>
                    <a:lnTo>
                      <a:pt x="1324254" y="1409488"/>
                    </a:lnTo>
                    <a:lnTo>
                      <a:pt x="1265703" y="1434285"/>
                    </a:lnTo>
                    <a:lnTo>
                      <a:pt x="1303417" y="1474073"/>
                    </a:lnTo>
                    <a:lnTo>
                      <a:pt x="1302805" y="1619861"/>
                    </a:lnTo>
                    <a:lnTo>
                      <a:pt x="1289204" y="1612742"/>
                    </a:lnTo>
                    <a:lnTo>
                      <a:pt x="1112703" y="1553555"/>
                    </a:lnTo>
                    <a:lnTo>
                      <a:pt x="912300" y="1497078"/>
                    </a:lnTo>
                    <a:lnTo>
                      <a:pt x="910910" y="1749337"/>
                    </a:lnTo>
                    <a:lnTo>
                      <a:pt x="715551" y="1749337"/>
                    </a:lnTo>
                    <a:lnTo>
                      <a:pt x="718238" y="2699139"/>
                    </a:lnTo>
                    <a:lnTo>
                      <a:pt x="721138" y="2877997"/>
                    </a:lnTo>
                    <a:lnTo>
                      <a:pt x="721138" y="2877997"/>
                    </a:lnTo>
                    <a:lnTo>
                      <a:pt x="688892" y="2879860"/>
                    </a:lnTo>
                    <a:lnTo>
                      <a:pt x="484412" y="2810725"/>
                    </a:lnTo>
                    <a:lnTo>
                      <a:pt x="348100" y="2716464"/>
                    </a:lnTo>
                    <a:lnTo>
                      <a:pt x="206814" y="2432101"/>
                    </a:lnTo>
                    <a:lnTo>
                      <a:pt x="114132" y="2288199"/>
                    </a:lnTo>
                    <a:lnTo>
                      <a:pt x="145010" y="2280609"/>
                    </a:lnTo>
                    <a:lnTo>
                      <a:pt x="171740" y="2260644"/>
                    </a:lnTo>
                    <a:lnTo>
                      <a:pt x="208959" y="2239854"/>
                    </a:lnTo>
                    <a:lnTo>
                      <a:pt x="217727" y="2227432"/>
                    </a:lnTo>
                    <a:lnTo>
                      <a:pt x="225883" y="2191863"/>
                    </a:lnTo>
                    <a:lnTo>
                      <a:pt x="233614" y="2183566"/>
                    </a:lnTo>
                    <a:lnTo>
                      <a:pt x="235830" y="2160443"/>
                    </a:lnTo>
                    <a:lnTo>
                      <a:pt x="228641" y="2140289"/>
                    </a:lnTo>
                    <a:lnTo>
                      <a:pt x="224846" y="2139677"/>
                    </a:lnTo>
                    <a:lnTo>
                      <a:pt x="209996" y="2120678"/>
                    </a:lnTo>
                    <a:lnTo>
                      <a:pt x="203514" y="2096918"/>
                    </a:lnTo>
                    <a:lnTo>
                      <a:pt x="204551" y="2085651"/>
                    </a:lnTo>
                    <a:lnTo>
                      <a:pt x="211669" y="2077307"/>
                    </a:lnTo>
                    <a:lnTo>
                      <a:pt x="211127" y="2067855"/>
                    </a:lnTo>
                    <a:lnTo>
                      <a:pt x="217751" y="2041125"/>
                    </a:lnTo>
                    <a:lnTo>
                      <a:pt x="217751" y="2034643"/>
                    </a:lnTo>
                    <a:lnTo>
                      <a:pt x="210020" y="2023376"/>
                    </a:lnTo>
                    <a:lnTo>
                      <a:pt x="214451" y="2017978"/>
                    </a:lnTo>
                    <a:lnTo>
                      <a:pt x="214993" y="1998980"/>
                    </a:lnTo>
                    <a:lnTo>
                      <a:pt x="220509" y="1994289"/>
                    </a:lnTo>
                    <a:lnTo>
                      <a:pt x="214993" y="1990707"/>
                    </a:lnTo>
                    <a:lnTo>
                      <a:pt x="216643" y="1974678"/>
                    </a:lnTo>
                    <a:lnTo>
                      <a:pt x="211669" y="1968738"/>
                    </a:lnTo>
                    <a:lnTo>
                      <a:pt x="213319" y="1946228"/>
                    </a:lnTo>
                    <a:lnTo>
                      <a:pt x="212212" y="1943328"/>
                    </a:lnTo>
                    <a:lnTo>
                      <a:pt x="207780" y="1942715"/>
                    </a:lnTo>
                    <a:lnTo>
                      <a:pt x="206743" y="1936163"/>
                    </a:lnTo>
                    <a:lnTo>
                      <a:pt x="195759" y="1925532"/>
                    </a:lnTo>
                    <a:lnTo>
                      <a:pt x="197975" y="1908891"/>
                    </a:lnTo>
                    <a:lnTo>
                      <a:pt x="183738" y="1897624"/>
                    </a:lnTo>
                    <a:lnTo>
                      <a:pt x="179306" y="1889892"/>
                    </a:lnTo>
                    <a:lnTo>
                      <a:pt x="174946" y="1888714"/>
                    </a:lnTo>
                    <a:lnTo>
                      <a:pt x="172801" y="1877447"/>
                    </a:lnTo>
                    <a:lnTo>
                      <a:pt x="166719" y="1873298"/>
                    </a:lnTo>
                    <a:lnTo>
                      <a:pt x="156843" y="1872685"/>
                    </a:lnTo>
                    <a:lnTo>
                      <a:pt x="150832" y="1865567"/>
                    </a:lnTo>
                    <a:lnTo>
                      <a:pt x="142606" y="1827594"/>
                    </a:lnTo>
                    <a:lnTo>
                      <a:pt x="126719" y="1817435"/>
                    </a:lnTo>
                    <a:lnTo>
                      <a:pt x="123395" y="1807346"/>
                    </a:lnTo>
                    <a:lnTo>
                      <a:pt x="115735" y="1804376"/>
                    </a:lnTo>
                    <a:lnTo>
                      <a:pt x="101498" y="1785448"/>
                    </a:lnTo>
                    <a:lnTo>
                      <a:pt x="100956" y="1778895"/>
                    </a:lnTo>
                    <a:lnTo>
                      <a:pt x="92729" y="1772956"/>
                    </a:lnTo>
                    <a:lnTo>
                      <a:pt x="91150" y="1748017"/>
                    </a:lnTo>
                    <a:lnTo>
                      <a:pt x="94403" y="1737387"/>
                    </a:lnTo>
                    <a:lnTo>
                      <a:pt x="91716" y="1733804"/>
                    </a:lnTo>
                    <a:lnTo>
                      <a:pt x="92258" y="1711835"/>
                    </a:lnTo>
                    <a:lnTo>
                      <a:pt x="100413" y="1692224"/>
                    </a:lnTo>
                    <a:lnTo>
                      <a:pt x="97726" y="1689254"/>
                    </a:lnTo>
                    <a:lnTo>
                      <a:pt x="103171" y="1679732"/>
                    </a:lnTo>
                    <a:lnTo>
                      <a:pt x="120708" y="1664339"/>
                    </a:lnTo>
                    <a:lnTo>
                      <a:pt x="125140" y="1655430"/>
                    </a:lnTo>
                    <a:lnTo>
                      <a:pt x="120166" y="1615029"/>
                    </a:lnTo>
                    <a:lnTo>
                      <a:pt x="109818" y="1591198"/>
                    </a:lnTo>
                    <a:lnTo>
                      <a:pt x="109818" y="1578705"/>
                    </a:lnTo>
                    <a:lnTo>
                      <a:pt x="98292" y="1565034"/>
                    </a:lnTo>
                    <a:lnTo>
                      <a:pt x="95039" y="1556737"/>
                    </a:lnTo>
                    <a:lnTo>
                      <a:pt x="79647" y="1562677"/>
                    </a:lnTo>
                    <a:lnTo>
                      <a:pt x="81297" y="1559094"/>
                    </a:lnTo>
                    <a:lnTo>
                      <a:pt x="93861" y="1555582"/>
                    </a:lnTo>
                    <a:lnTo>
                      <a:pt x="90066" y="1546672"/>
                    </a:lnTo>
                    <a:lnTo>
                      <a:pt x="70879" y="1524091"/>
                    </a:lnTo>
                    <a:lnTo>
                      <a:pt x="45752" y="1508062"/>
                    </a:lnTo>
                    <a:lnTo>
                      <a:pt x="40307" y="1497361"/>
                    </a:lnTo>
                    <a:lnTo>
                      <a:pt x="41886" y="1472352"/>
                    </a:lnTo>
                    <a:lnTo>
                      <a:pt x="46860" y="1452128"/>
                    </a:lnTo>
                    <a:lnTo>
                      <a:pt x="45752" y="1440248"/>
                    </a:lnTo>
                    <a:lnTo>
                      <a:pt x="49617" y="1429547"/>
                    </a:lnTo>
                    <a:lnTo>
                      <a:pt x="45752" y="1418845"/>
                    </a:lnTo>
                    <a:lnTo>
                      <a:pt x="50183" y="1405716"/>
                    </a:lnTo>
                    <a:lnTo>
                      <a:pt x="47967" y="1389075"/>
                    </a:lnTo>
                    <a:lnTo>
                      <a:pt x="34296" y="1347495"/>
                    </a:lnTo>
                    <a:lnTo>
                      <a:pt x="35333" y="1343913"/>
                    </a:lnTo>
                    <a:lnTo>
                      <a:pt x="31538" y="1342734"/>
                    </a:lnTo>
                    <a:lnTo>
                      <a:pt x="33754" y="1329675"/>
                    </a:lnTo>
                    <a:lnTo>
                      <a:pt x="28238" y="1308815"/>
                    </a:lnTo>
                    <a:lnTo>
                      <a:pt x="34862" y="1293282"/>
                    </a:lnTo>
                    <a:lnTo>
                      <a:pt x="34862" y="1290312"/>
                    </a:lnTo>
                    <a:lnTo>
                      <a:pt x="30996" y="1289133"/>
                    </a:lnTo>
                    <a:lnTo>
                      <a:pt x="31538" y="1278974"/>
                    </a:lnTo>
                    <a:lnTo>
                      <a:pt x="27107" y="1273647"/>
                    </a:lnTo>
                    <a:lnTo>
                      <a:pt x="34838" y="1233811"/>
                    </a:lnTo>
                    <a:lnTo>
                      <a:pt x="27720" y="1224831"/>
                    </a:lnTo>
                    <a:lnTo>
                      <a:pt x="29865" y="1219504"/>
                    </a:lnTo>
                    <a:lnTo>
                      <a:pt x="24962" y="1195060"/>
                    </a:lnTo>
                    <a:lnTo>
                      <a:pt x="26541" y="1177241"/>
                    </a:lnTo>
                    <a:lnTo>
                      <a:pt x="23288" y="1167718"/>
                    </a:lnTo>
                    <a:lnTo>
                      <a:pt x="27720" y="1159421"/>
                    </a:lnTo>
                    <a:lnTo>
                      <a:pt x="24962" y="1140352"/>
                    </a:lnTo>
                    <a:lnTo>
                      <a:pt x="26541" y="1118312"/>
                    </a:lnTo>
                    <a:lnTo>
                      <a:pt x="35923" y="1104641"/>
                    </a:lnTo>
                    <a:lnTo>
                      <a:pt x="38068" y="1083781"/>
                    </a:lnTo>
                    <a:lnTo>
                      <a:pt x="31515" y="1043875"/>
                    </a:lnTo>
                    <a:lnTo>
                      <a:pt x="33165" y="1027823"/>
                    </a:lnTo>
                    <a:lnTo>
                      <a:pt x="29299" y="1024263"/>
                    </a:lnTo>
                    <a:lnTo>
                      <a:pt x="31515" y="1009343"/>
                    </a:lnTo>
                    <a:lnTo>
                      <a:pt x="29865" y="987304"/>
                    </a:lnTo>
                    <a:lnTo>
                      <a:pt x="27107" y="985512"/>
                    </a:lnTo>
                    <a:lnTo>
                      <a:pt x="20554" y="987940"/>
                    </a:lnTo>
                    <a:lnTo>
                      <a:pt x="18409" y="984970"/>
                    </a:lnTo>
                    <a:lnTo>
                      <a:pt x="24420" y="976673"/>
                    </a:lnTo>
                    <a:lnTo>
                      <a:pt x="24962" y="960574"/>
                    </a:lnTo>
                    <a:lnTo>
                      <a:pt x="21709" y="957015"/>
                    </a:lnTo>
                    <a:lnTo>
                      <a:pt x="24396" y="951664"/>
                    </a:lnTo>
                    <a:lnTo>
                      <a:pt x="17278" y="905747"/>
                    </a:lnTo>
                    <a:lnTo>
                      <a:pt x="23830" y="900349"/>
                    </a:lnTo>
                    <a:lnTo>
                      <a:pt x="26518" y="893160"/>
                    </a:lnTo>
                    <a:lnTo>
                      <a:pt x="17820" y="880668"/>
                    </a:lnTo>
                    <a:lnTo>
                      <a:pt x="6364" y="877108"/>
                    </a:lnTo>
                    <a:lnTo>
                      <a:pt x="18386" y="850897"/>
                    </a:lnTo>
                    <a:lnTo>
                      <a:pt x="9617" y="837226"/>
                    </a:lnTo>
                    <a:lnTo>
                      <a:pt x="1391" y="840219"/>
                    </a:lnTo>
                    <a:lnTo>
                      <a:pt x="0" y="834327"/>
                    </a:lnTo>
                    <a:lnTo>
                      <a:pt x="0" y="827137"/>
                    </a:lnTo>
                    <a:lnTo>
                      <a:pt x="11526" y="806277"/>
                    </a:lnTo>
                    <a:lnTo>
                      <a:pt x="8768" y="790178"/>
                    </a:lnTo>
                    <a:lnTo>
                      <a:pt x="15887" y="774715"/>
                    </a:lnTo>
                    <a:lnTo>
                      <a:pt x="23076" y="747302"/>
                    </a:lnTo>
                    <a:lnTo>
                      <a:pt x="23618" y="727078"/>
                    </a:lnTo>
                    <a:lnTo>
                      <a:pt x="38398" y="690071"/>
                    </a:lnTo>
                    <a:lnTo>
                      <a:pt x="35640" y="685333"/>
                    </a:lnTo>
                    <a:lnTo>
                      <a:pt x="36748" y="674019"/>
                    </a:lnTo>
                    <a:lnTo>
                      <a:pt x="31774" y="663907"/>
                    </a:lnTo>
                    <a:lnTo>
                      <a:pt x="23618" y="657896"/>
                    </a:lnTo>
                    <a:lnTo>
                      <a:pt x="15321" y="666900"/>
                    </a:lnTo>
                    <a:lnTo>
                      <a:pt x="12634" y="657377"/>
                    </a:lnTo>
                    <a:lnTo>
                      <a:pt x="20295" y="652027"/>
                    </a:lnTo>
                    <a:lnTo>
                      <a:pt x="27413" y="640713"/>
                    </a:lnTo>
                    <a:lnTo>
                      <a:pt x="49853" y="630553"/>
                    </a:lnTo>
                    <a:lnTo>
                      <a:pt x="52611" y="625203"/>
                    </a:lnTo>
                    <a:lnTo>
                      <a:pt x="62417" y="622822"/>
                    </a:lnTo>
                    <a:lnTo>
                      <a:pt x="68498" y="615020"/>
                    </a:lnTo>
                    <a:lnTo>
                      <a:pt x="76724" y="613229"/>
                    </a:lnTo>
                    <a:lnTo>
                      <a:pt x="82735" y="606676"/>
                    </a:lnTo>
                    <a:lnTo>
                      <a:pt x="77290" y="604248"/>
                    </a:lnTo>
                    <a:lnTo>
                      <a:pt x="79435" y="597695"/>
                    </a:lnTo>
                    <a:lnTo>
                      <a:pt x="98080" y="600665"/>
                    </a:lnTo>
                    <a:lnTo>
                      <a:pt x="110101" y="623317"/>
                    </a:lnTo>
                    <a:lnTo>
                      <a:pt x="117832" y="628055"/>
                    </a:lnTo>
                    <a:lnTo>
                      <a:pt x="121085" y="648986"/>
                    </a:lnTo>
                    <a:lnTo>
                      <a:pt x="126530" y="656128"/>
                    </a:lnTo>
                    <a:lnTo>
                      <a:pt x="124385" y="660890"/>
                    </a:lnTo>
                    <a:lnTo>
                      <a:pt x="126530" y="670412"/>
                    </a:lnTo>
                    <a:lnTo>
                      <a:pt x="140767" y="675763"/>
                    </a:lnTo>
                    <a:lnTo>
                      <a:pt x="145199" y="694856"/>
                    </a:lnTo>
                    <a:lnTo>
                      <a:pt x="139754" y="703247"/>
                    </a:lnTo>
                    <a:lnTo>
                      <a:pt x="142441" y="707985"/>
                    </a:lnTo>
                    <a:lnTo>
                      <a:pt x="146307" y="738439"/>
                    </a:lnTo>
                    <a:lnTo>
                      <a:pt x="165918" y="748551"/>
                    </a:lnTo>
                    <a:lnTo>
                      <a:pt x="168676" y="745557"/>
                    </a:lnTo>
                    <a:lnTo>
                      <a:pt x="176407" y="746759"/>
                    </a:lnTo>
                    <a:lnTo>
                      <a:pt x="193873" y="736647"/>
                    </a:lnTo>
                    <a:lnTo>
                      <a:pt x="195523" y="730637"/>
                    </a:lnTo>
                    <a:lnTo>
                      <a:pt x="191163" y="726488"/>
                    </a:lnTo>
                    <a:lnTo>
                      <a:pt x="193850" y="720548"/>
                    </a:lnTo>
                    <a:lnTo>
                      <a:pt x="187297" y="716989"/>
                    </a:lnTo>
                    <a:lnTo>
                      <a:pt x="183973" y="718191"/>
                    </a:lnTo>
                    <a:lnTo>
                      <a:pt x="182865" y="709800"/>
                    </a:lnTo>
                    <a:lnTo>
                      <a:pt x="173602" y="702611"/>
                    </a:lnTo>
                    <a:lnTo>
                      <a:pt x="170278" y="703224"/>
                    </a:lnTo>
                    <a:lnTo>
                      <a:pt x="168628" y="696034"/>
                    </a:lnTo>
                    <a:lnTo>
                      <a:pt x="163184" y="690684"/>
                    </a:lnTo>
                    <a:lnTo>
                      <a:pt x="166978" y="688892"/>
                    </a:lnTo>
                    <a:lnTo>
                      <a:pt x="165871" y="685922"/>
                    </a:lnTo>
                    <a:lnTo>
                      <a:pt x="172494" y="687714"/>
                    </a:lnTo>
                    <a:lnTo>
                      <a:pt x="176926" y="684767"/>
                    </a:lnTo>
                    <a:lnTo>
                      <a:pt x="180721" y="686606"/>
                    </a:lnTo>
                    <a:lnTo>
                      <a:pt x="183973" y="684767"/>
                    </a:lnTo>
                    <a:lnTo>
                      <a:pt x="183431" y="680595"/>
                    </a:lnTo>
                    <a:lnTo>
                      <a:pt x="173083" y="668692"/>
                    </a:lnTo>
                    <a:lnTo>
                      <a:pt x="174191" y="666900"/>
                    </a:lnTo>
                    <a:lnTo>
                      <a:pt x="162665" y="656788"/>
                    </a:lnTo>
                    <a:lnTo>
                      <a:pt x="170891" y="648986"/>
                    </a:lnTo>
                    <a:lnTo>
                      <a:pt x="170891" y="640642"/>
                    </a:lnTo>
                    <a:lnTo>
                      <a:pt x="161015" y="627513"/>
                    </a:lnTo>
                    <a:lnTo>
                      <a:pt x="155004" y="624472"/>
                    </a:lnTo>
                    <a:lnTo>
                      <a:pt x="151139" y="611979"/>
                    </a:lnTo>
                    <a:lnTo>
                      <a:pt x="138009" y="613158"/>
                    </a:lnTo>
                    <a:lnTo>
                      <a:pt x="135794" y="610188"/>
                    </a:lnTo>
                    <a:lnTo>
                      <a:pt x="138009" y="597695"/>
                    </a:lnTo>
                    <a:lnTo>
                      <a:pt x="146236" y="580983"/>
                    </a:lnTo>
                    <a:lnTo>
                      <a:pt x="144586" y="573794"/>
                    </a:lnTo>
                    <a:lnTo>
                      <a:pt x="157786" y="569056"/>
                    </a:lnTo>
                    <a:lnTo>
                      <a:pt x="168133" y="549963"/>
                    </a:lnTo>
                    <a:lnTo>
                      <a:pt x="168133" y="543411"/>
                    </a:lnTo>
                    <a:lnTo>
                      <a:pt x="161651" y="536221"/>
                    </a:lnTo>
                    <a:lnTo>
                      <a:pt x="162689" y="532073"/>
                    </a:lnTo>
                    <a:lnTo>
                      <a:pt x="170349" y="526675"/>
                    </a:lnTo>
                    <a:lnTo>
                      <a:pt x="168699" y="511142"/>
                    </a:lnTo>
                    <a:lnTo>
                      <a:pt x="165941" y="508714"/>
                    </a:lnTo>
                    <a:lnTo>
                      <a:pt x="167591" y="503952"/>
                    </a:lnTo>
                    <a:lnTo>
                      <a:pt x="150196" y="467606"/>
                    </a:lnTo>
                    <a:lnTo>
                      <a:pt x="154556" y="465178"/>
                    </a:lnTo>
                    <a:lnTo>
                      <a:pt x="153449" y="456786"/>
                    </a:lnTo>
                    <a:lnTo>
                      <a:pt x="145788" y="452025"/>
                    </a:lnTo>
                    <a:lnTo>
                      <a:pt x="130467" y="452638"/>
                    </a:lnTo>
                    <a:lnTo>
                      <a:pt x="110855" y="468171"/>
                    </a:lnTo>
                    <a:lnTo>
                      <a:pt x="102558" y="464612"/>
                    </a:lnTo>
                    <a:lnTo>
                      <a:pt x="96548" y="465225"/>
                    </a:lnTo>
                    <a:lnTo>
                      <a:pt x="92753" y="461666"/>
                    </a:lnTo>
                    <a:lnTo>
                      <a:pt x="92753" y="455113"/>
                    </a:lnTo>
                    <a:lnTo>
                      <a:pt x="87237" y="453911"/>
                    </a:lnTo>
                    <a:lnTo>
                      <a:pt x="85021" y="450352"/>
                    </a:lnTo>
                    <a:lnTo>
                      <a:pt x="97113" y="428831"/>
                    </a:lnTo>
                    <a:lnTo>
                      <a:pt x="95534" y="426403"/>
                    </a:lnTo>
                    <a:lnTo>
                      <a:pt x="99895" y="416291"/>
                    </a:lnTo>
                    <a:lnTo>
                      <a:pt x="105340" y="415042"/>
                    </a:lnTo>
                    <a:lnTo>
                      <a:pt x="109771" y="418083"/>
                    </a:lnTo>
                    <a:lnTo>
                      <a:pt x="115216" y="413321"/>
                    </a:lnTo>
                    <a:lnTo>
                      <a:pt x="125092" y="413934"/>
                    </a:lnTo>
                    <a:lnTo>
                      <a:pt x="129453" y="410375"/>
                    </a:lnTo>
                    <a:lnTo>
                      <a:pt x="128911" y="403822"/>
                    </a:lnTo>
                    <a:lnTo>
                      <a:pt x="132164" y="401983"/>
                    </a:lnTo>
                    <a:lnTo>
                      <a:pt x="138245" y="403186"/>
                    </a:lnTo>
                    <a:lnTo>
                      <a:pt x="138245" y="406179"/>
                    </a:lnTo>
                    <a:lnTo>
                      <a:pt x="133814" y="409220"/>
                    </a:lnTo>
                    <a:lnTo>
                      <a:pt x="134922" y="413368"/>
                    </a:lnTo>
                    <a:lnTo>
                      <a:pt x="140437" y="410941"/>
                    </a:lnTo>
                    <a:lnTo>
                      <a:pt x="144798" y="400192"/>
                    </a:lnTo>
                    <a:lnTo>
                      <a:pt x="154132" y="402643"/>
                    </a:lnTo>
                    <a:lnTo>
                      <a:pt x="167803" y="400192"/>
                    </a:lnTo>
                    <a:lnTo>
                      <a:pt x="171127" y="407381"/>
                    </a:lnTo>
                    <a:lnTo>
                      <a:pt x="181475" y="418695"/>
                    </a:lnTo>
                    <a:lnTo>
                      <a:pt x="183690" y="418106"/>
                    </a:lnTo>
                    <a:lnTo>
                      <a:pt x="171669" y="404977"/>
                    </a:lnTo>
                    <a:lnTo>
                      <a:pt x="169453" y="396586"/>
                    </a:lnTo>
                    <a:lnTo>
                      <a:pt x="183125" y="395973"/>
                    </a:lnTo>
                    <a:lnTo>
                      <a:pt x="191893" y="399532"/>
                    </a:lnTo>
                    <a:lnTo>
                      <a:pt x="191398" y="396538"/>
                    </a:lnTo>
                    <a:lnTo>
                      <a:pt x="180343" y="392390"/>
                    </a:lnTo>
                    <a:lnTo>
                      <a:pt x="179848" y="387629"/>
                    </a:lnTo>
                    <a:lnTo>
                      <a:pt x="183101" y="388218"/>
                    </a:lnTo>
                    <a:lnTo>
                      <a:pt x="179848" y="382278"/>
                    </a:lnTo>
                    <a:lnTo>
                      <a:pt x="171080" y="378695"/>
                    </a:lnTo>
                    <a:lnTo>
                      <a:pt x="182535" y="375725"/>
                    </a:lnTo>
                    <a:lnTo>
                      <a:pt x="184185" y="370327"/>
                    </a:lnTo>
                    <a:lnTo>
                      <a:pt x="187509" y="369125"/>
                    </a:lnTo>
                    <a:lnTo>
                      <a:pt x="182535" y="362572"/>
                    </a:lnTo>
                    <a:lnTo>
                      <a:pt x="182535" y="358424"/>
                    </a:lnTo>
                    <a:lnTo>
                      <a:pt x="187509" y="355430"/>
                    </a:lnTo>
                    <a:lnTo>
                      <a:pt x="182535" y="345837"/>
                    </a:lnTo>
                    <a:lnTo>
                      <a:pt x="184185" y="339897"/>
                    </a:lnTo>
                    <a:lnTo>
                      <a:pt x="189159" y="336243"/>
                    </a:lnTo>
                    <a:lnTo>
                      <a:pt x="194062" y="337493"/>
                    </a:lnTo>
                    <a:lnTo>
                      <a:pt x="191375" y="340463"/>
                    </a:lnTo>
                    <a:lnTo>
                      <a:pt x="190762" y="348854"/>
                    </a:lnTo>
                    <a:lnTo>
                      <a:pt x="196207" y="365589"/>
                    </a:lnTo>
                    <a:lnTo>
                      <a:pt x="209949" y="367381"/>
                    </a:lnTo>
                    <a:lnTo>
                      <a:pt x="212636" y="364411"/>
                    </a:lnTo>
                    <a:lnTo>
                      <a:pt x="222017" y="363798"/>
                    </a:lnTo>
                    <a:lnTo>
                      <a:pt x="226920" y="366792"/>
                    </a:lnTo>
                    <a:lnTo>
                      <a:pt x="230715" y="375796"/>
                    </a:lnTo>
                    <a:lnTo>
                      <a:pt x="229607" y="379944"/>
                    </a:lnTo>
                    <a:lnTo>
                      <a:pt x="235052" y="381123"/>
                    </a:lnTo>
                    <a:lnTo>
                      <a:pt x="237268" y="385295"/>
                    </a:lnTo>
                    <a:lnTo>
                      <a:pt x="240591" y="385295"/>
                    </a:lnTo>
                    <a:lnTo>
                      <a:pt x="241699" y="380534"/>
                    </a:lnTo>
                    <a:lnTo>
                      <a:pt x="244386" y="379944"/>
                    </a:lnTo>
                    <a:lnTo>
                      <a:pt x="256478" y="384682"/>
                    </a:lnTo>
                    <a:lnTo>
                      <a:pt x="255371" y="397835"/>
                    </a:lnTo>
                    <a:lnTo>
                      <a:pt x="253155" y="399037"/>
                    </a:lnTo>
                    <a:lnTo>
                      <a:pt x="255371" y="408607"/>
                    </a:lnTo>
                    <a:lnTo>
                      <a:pt x="252118" y="417587"/>
                    </a:lnTo>
                    <a:lnTo>
                      <a:pt x="244386" y="425979"/>
                    </a:lnTo>
                    <a:lnTo>
                      <a:pt x="245494" y="433757"/>
                    </a:lnTo>
                    <a:lnTo>
                      <a:pt x="240049" y="446297"/>
                    </a:lnTo>
                    <a:lnTo>
                      <a:pt x="240591" y="452261"/>
                    </a:lnTo>
                    <a:lnTo>
                      <a:pt x="232931" y="468384"/>
                    </a:lnTo>
                    <a:lnTo>
                      <a:pt x="225270" y="471943"/>
                    </a:lnTo>
                    <a:lnTo>
                      <a:pt x="215936" y="486274"/>
                    </a:lnTo>
                    <a:lnTo>
                      <a:pt x="218694" y="491035"/>
                    </a:lnTo>
                    <a:lnTo>
                      <a:pt x="217044" y="506616"/>
                    </a:lnTo>
                    <a:lnTo>
                      <a:pt x="226307" y="512556"/>
                    </a:lnTo>
                    <a:lnTo>
                      <a:pt x="236254" y="510765"/>
                    </a:lnTo>
                    <a:lnTo>
                      <a:pt x="235712" y="519109"/>
                    </a:lnTo>
                    <a:lnTo>
                      <a:pt x="240615" y="530423"/>
                    </a:lnTo>
                    <a:lnTo>
                      <a:pt x="232389" y="571036"/>
                    </a:lnTo>
                    <a:lnTo>
                      <a:pt x="237291" y="575798"/>
                    </a:lnTo>
                    <a:lnTo>
                      <a:pt x="241086" y="572238"/>
                    </a:lnTo>
                    <a:lnTo>
                      <a:pt x="254286" y="570447"/>
                    </a:lnTo>
                    <a:lnTo>
                      <a:pt x="256502" y="576410"/>
                    </a:lnTo>
                    <a:lnTo>
                      <a:pt x="252707" y="575798"/>
                    </a:lnTo>
                    <a:lnTo>
                      <a:pt x="252165" y="579357"/>
                    </a:lnTo>
                    <a:lnTo>
                      <a:pt x="256526" y="585910"/>
                    </a:lnTo>
                    <a:lnTo>
                      <a:pt x="264186" y="583529"/>
                    </a:lnTo>
                    <a:lnTo>
                      <a:pt x="265294" y="586522"/>
                    </a:lnTo>
                    <a:lnTo>
                      <a:pt x="276750" y="587112"/>
                    </a:lnTo>
                    <a:lnTo>
                      <a:pt x="277292" y="596634"/>
                    </a:lnTo>
                    <a:lnTo>
                      <a:pt x="286626" y="600783"/>
                    </a:lnTo>
                    <a:lnTo>
                      <a:pt x="293744" y="609174"/>
                    </a:lnTo>
                    <a:lnTo>
                      <a:pt x="289950" y="626476"/>
                    </a:lnTo>
                    <a:lnTo>
                      <a:pt x="311847" y="641396"/>
                    </a:lnTo>
                    <a:lnTo>
                      <a:pt x="312955" y="637884"/>
                    </a:lnTo>
                    <a:lnTo>
                      <a:pt x="317858" y="638473"/>
                    </a:lnTo>
                    <a:lnTo>
                      <a:pt x="318400" y="633123"/>
                    </a:lnTo>
                    <a:lnTo>
                      <a:pt x="306308" y="620583"/>
                    </a:lnTo>
                    <a:lnTo>
                      <a:pt x="307416" y="616411"/>
                    </a:lnTo>
                    <a:lnTo>
                      <a:pt x="319508" y="608066"/>
                    </a:lnTo>
                    <a:lnTo>
                      <a:pt x="323303" y="594914"/>
                    </a:lnTo>
                    <a:lnTo>
                      <a:pt x="318400" y="586569"/>
                    </a:lnTo>
                    <a:lnTo>
                      <a:pt x="312389" y="583576"/>
                    </a:lnTo>
                    <a:lnTo>
                      <a:pt x="310174" y="576387"/>
                    </a:lnTo>
                    <a:lnTo>
                      <a:pt x="318400" y="569198"/>
                    </a:lnTo>
                    <a:lnTo>
                      <a:pt x="317363" y="557294"/>
                    </a:lnTo>
                    <a:lnTo>
                      <a:pt x="321653" y="549516"/>
                    </a:lnTo>
                    <a:lnTo>
                      <a:pt x="321653" y="533416"/>
                    </a:lnTo>
                    <a:lnTo>
                      <a:pt x="334853" y="520287"/>
                    </a:lnTo>
                    <a:lnTo>
                      <a:pt x="324976" y="505932"/>
                    </a:lnTo>
                    <a:lnTo>
                      <a:pt x="327734" y="498743"/>
                    </a:lnTo>
                    <a:lnTo>
                      <a:pt x="322761" y="491601"/>
                    </a:lnTo>
                    <a:lnTo>
                      <a:pt x="330987" y="488608"/>
                    </a:lnTo>
                    <a:lnTo>
                      <a:pt x="324434" y="484436"/>
                    </a:lnTo>
                    <a:lnTo>
                      <a:pt x="333203" y="484436"/>
                    </a:lnTo>
                    <a:lnTo>
                      <a:pt x="345766" y="470717"/>
                    </a:lnTo>
                    <a:lnTo>
                      <a:pt x="339213" y="469468"/>
                    </a:lnTo>
                    <a:lnTo>
                      <a:pt x="341429" y="463528"/>
                    </a:lnTo>
                    <a:lnTo>
                      <a:pt x="333768" y="457564"/>
                    </a:lnTo>
                    <a:lnTo>
                      <a:pt x="342537" y="447994"/>
                    </a:lnTo>
                    <a:lnTo>
                      <a:pt x="341995" y="445567"/>
                    </a:lnTo>
                    <a:lnTo>
                      <a:pt x="351329" y="447358"/>
                    </a:lnTo>
                    <a:lnTo>
                      <a:pt x="360097" y="437246"/>
                    </a:lnTo>
                    <a:lnTo>
                      <a:pt x="357882" y="430057"/>
                    </a:lnTo>
                    <a:lnTo>
                      <a:pt x="351329" y="426497"/>
                    </a:lnTo>
                    <a:lnTo>
                      <a:pt x="355124" y="423527"/>
                    </a:lnTo>
                    <a:lnTo>
                      <a:pt x="358447" y="425295"/>
                    </a:lnTo>
                    <a:lnTo>
                      <a:pt x="363892" y="422915"/>
                    </a:lnTo>
                    <a:lnTo>
                      <a:pt x="365542" y="434229"/>
                    </a:lnTo>
                    <a:lnTo>
                      <a:pt x="374877" y="436657"/>
                    </a:lnTo>
                    <a:lnTo>
                      <a:pt x="377092" y="430693"/>
                    </a:lnTo>
                    <a:lnTo>
                      <a:pt x="375984" y="426521"/>
                    </a:lnTo>
                    <a:lnTo>
                      <a:pt x="372661" y="425932"/>
                    </a:lnTo>
                    <a:lnTo>
                      <a:pt x="373203" y="421170"/>
                    </a:lnTo>
                    <a:lnTo>
                      <a:pt x="374853" y="419968"/>
                    </a:lnTo>
                    <a:lnTo>
                      <a:pt x="377069" y="424188"/>
                    </a:lnTo>
                    <a:lnTo>
                      <a:pt x="380322" y="421241"/>
                    </a:lnTo>
                    <a:lnTo>
                      <a:pt x="378742" y="433145"/>
                    </a:lnTo>
                    <a:lnTo>
                      <a:pt x="386898" y="440334"/>
                    </a:lnTo>
                    <a:lnTo>
                      <a:pt x="390764" y="452284"/>
                    </a:lnTo>
                    <a:lnTo>
                      <a:pt x="396774" y="452874"/>
                    </a:lnTo>
                    <a:lnTo>
                      <a:pt x="401206" y="460016"/>
                    </a:lnTo>
                    <a:lnTo>
                      <a:pt x="425178" y="458224"/>
                    </a:lnTo>
                    <a:lnTo>
                      <a:pt x="434512" y="449244"/>
                    </a:lnTo>
                    <a:lnTo>
                      <a:pt x="431259" y="428312"/>
                    </a:lnTo>
                    <a:lnTo>
                      <a:pt x="424140" y="424164"/>
                    </a:lnTo>
                    <a:lnTo>
                      <a:pt x="426828" y="416975"/>
                    </a:lnTo>
                    <a:lnTo>
                      <a:pt x="435667" y="412237"/>
                    </a:lnTo>
                    <a:lnTo>
                      <a:pt x="441607" y="400286"/>
                    </a:lnTo>
                    <a:lnTo>
                      <a:pt x="449267" y="396727"/>
                    </a:lnTo>
                    <a:lnTo>
                      <a:pt x="451554" y="390787"/>
                    </a:lnTo>
                    <a:lnTo>
                      <a:pt x="447122" y="386026"/>
                    </a:lnTo>
                    <a:lnTo>
                      <a:pt x="448230" y="380062"/>
                    </a:lnTo>
                    <a:lnTo>
                      <a:pt x="442715" y="381901"/>
                    </a:lnTo>
                    <a:lnTo>
                      <a:pt x="443822" y="386049"/>
                    </a:lnTo>
                    <a:lnTo>
                      <a:pt x="440499" y="392602"/>
                    </a:lnTo>
                    <a:lnTo>
                      <a:pt x="423645" y="400946"/>
                    </a:lnTo>
                    <a:lnTo>
                      <a:pt x="415348" y="399768"/>
                    </a:lnTo>
                    <a:lnTo>
                      <a:pt x="415961" y="403351"/>
                    </a:lnTo>
                    <a:lnTo>
                      <a:pt x="396821" y="400923"/>
                    </a:lnTo>
                    <a:lnTo>
                      <a:pt x="385908" y="391942"/>
                    </a:lnTo>
                    <a:lnTo>
                      <a:pt x="369479" y="404505"/>
                    </a:lnTo>
                    <a:lnTo>
                      <a:pt x="359673" y="402078"/>
                    </a:lnTo>
                    <a:lnTo>
                      <a:pt x="353592" y="403869"/>
                    </a:lnTo>
                    <a:lnTo>
                      <a:pt x="345931" y="390127"/>
                    </a:lnTo>
                    <a:lnTo>
                      <a:pt x="333839" y="387699"/>
                    </a:lnTo>
                    <a:lnTo>
                      <a:pt x="332802" y="384187"/>
                    </a:lnTo>
                    <a:lnTo>
                      <a:pt x="321276" y="376385"/>
                    </a:lnTo>
                    <a:lnTo>
                      <a:pt x="313686" y="362643"/>
                    </a:lnTo>
                    <a:lnTo>
                      <a:pt x="309254" y="364482"/>
                    </a:lnTo>
                    <a:lnTo>
                      <a:pt x="309796" y="357292"/>
                    </a:lnTo>
                    <a:lnTo>
                      <a:pt x="299920" y="346591"/>
                    </a:lnTo>
                    <a:lnTo>
                      <a:pt x="299378" y="341830"/>
                    </a:lnTo>
                    <a:lnTo>
                      <a:pt x="300486" y="334640"/>
                    </a:lnTo>
                    <a:lnTo>
                      <a:pt x="305389" y="334640"/>
                    </a:lnTo>
                    <a:lnTo>
                      <a:pt x="297728" y="319696"/>
                    </a:lnTo>
                    <a:lnTo>
                      <a:pt x="298907" y="314346"/>
                    </a:lnTo>
                    <a:lnTo>
                      <a:pt x="294475" y="294640"/>
                    </a:lnTo>
                    <a:lnTo>
                      <a:pt x="296691" y="281511"/>
                    </a:lnTo>
                    <a:lnTo>
                      <a:pt x="301594" y="275571"/>
                    </a:lnTo>
                    <a:lnTo>
                      <a:pt x="295041" y="264823"/>
                    </a:lnTo>
                    <a:lnTo>
                      <a:pt x="290610" y="249878"/>
                    </a:lnTo>
                    <a:lnTo>
                      <a:pt x="292825" y="245117"/>
                    </a:lnTo>
                    <a:lnTo>
                      <a:pt x="290610" y="242689"/>
                    </a:lnTo>
                    <a:lnTo>
                      <a:pt x="295041" y="238541"/>
                    </a:lnTo>
                    <a:lnTo>
                      <a:pt x="288960" y="229560"/>
                    </a:lnTo>
                    <a:lnTo>
                      <a:pt x="280262" y="227132"/>
                    </a:lnTo>
                    <a:lnTo>
                      <a:pt x="285707" y="221192"/>
                    </a:lnTo>
                    <a:lnTo>
                      <a:pt x="281912" y="219354"/>
                    </a:lnTo>
                    <a:lnTo>
                      <a:pt x="281912" y="209171"/>
                    </a:lnTo>
                    <a:lnTo>
                      <a:pt x="285165" y="200827"/>
                    </a:lnTo>
                    <a:lnTo>
                      <a:pt x="290067" y="198399"/>
                    </a:lnTo>
                    <a:lnTo>
                      <a:pt x="290610" y="192435"/>
                    </a:lnTo>
                    <a:lnTo>
                      <a:pt x="301028" y="186472"/>
                    </a:lnTo>
                    <a:lnTo>
                      <a:pt x="299378" y="170349"/>
                    </a:lnTo>
                    <a:lnTo>
                      <a:pt x="317481" y="163749"/>
                    </a:lnTo>
                    <a:lnTo>
                      <a:pt x="319696" y="159011"/>
                    </a:lnTo>
                    <a:lnTo>
                      <a:pt x="328465" y="154250"/>
                    </a:lnTo>
                    <a:lnTo>
                      <a:pt x="327923" y="146472"/>
                    </a:lnTo>
                    <a:lnTo>
                      <a:pt x="331788" y="144680"/>
                    </a:lnTo>
                    <a:lnTo>
                      <a:pt x="327923" y="143431"/>
                    </a:lnTo>
                    <a:lnTo>
                      <a:pt x="327923" y="139282"/>
                    </a:lnTo>
                    <a:lnTo>
                      <a:pt x="331788" y="136289"/>
                    </a:lnTo>
                    <a:lnTo>
                      <a:pt x="321299" y="135087"/>
                    </a:lnTo>
                    <a:lnTo>
                      <a:pt x="324057" y="129147"/>
                    </a:lnTo>
                    <a:lnTo>
                      <a:pt x="321841" y="126106"/>
                    </a:lnTo>
                    <a:lnTo>
                      <a:pt x="316939" y="126106"/>
                    </a:lnTo>
                    <a:lnTo>
                      <a:pt x="316396" y="118327"/>
                    </a:lnTo>
                    <a:lnTo>
                      <a:pt x="312036" y="115334"/>
                    </a:lnTo>
                    <a:lnTo>
                      <a:pt x="308712" y="106353"/>
                    </a:lnTo>
                    <a:lnTo>
                      <a:pt x="306496" y="96171"/>
                    </a:lnTo>
                    <a:lnTo>
                      <a:pt x="308712" y="92022"/>
                    </a:lnTo>
                    <a:lnTo>
                      <a:pt x="305954" y="90183"/>
                    </a:lnTo>
                    <a:lnTo>
                      <a:pt x="310928" y="77644"/>
                    </a:lnTo>
                    <a:lnTo>
                      <a:pt x="308712" y="66282"/>
                    </a:lnTo>
                    <a:lnTo>
                      <a:pt x="312578" y="63242"/>
                    </a:lnTo>
                    <a:lnTo>
                      <a:pt x="309254" y="59093"/>
                    </a:lnTo>
                    <a:lnTo>
                      <a:pt x="312578" y="54921"/>
                    </a:lnTo>
                    <a:lnTo>
                      <a:pt x="317481" y="53130"/>
                    </a:lnTo>
                    <a:lnTo>
                      <a:pt x="320239" y="54921"/>
                    </a:lnTo>
                    <a:lnTo>
                      <a:pt x="322383" y="50183"/>
                    </a:lnTo>
                    <a:lnTo>
                      <a:pt x="335583" y="44220"/>
                    </a:lnTo>
                    <a:lnTo>
                      <a:pt x="339378" y="38869"/>
                    </a:lnTo>
                    <a:lnTo>
                      <a:pt x="338271" y="35239"/>
                    </a:lnTo>
                    <a:lnTo>
                      <a:pt x="343786" y="34037"/>
                    </a:lnTo>
                    <a:lnTo>
                      <a:pt x="353592" y="4172"/>
                    </a:lnTo>
                    <a:lnTo>
                      <a:pt x="360569" y="0"/>
                    </a:lnTo>
                    <a:close/>
                    <a:moveTo>
                      <a:pt x="1415239" y="1196852"/>
                    </a:moveTo>
                    <a:lnTo>
                      <a:pt x="1441474" y="1236074"/>
                    </a:lnTo>
                    <a:lnTo>
                      <a:pt x="1449889" y="1227447"/>
                    </a:lnTo>
                    <a:lnTo>
                      <a:pt x="1426954" y="1190228"/>
                    </a:lnTo>
                    <a:lnTo>
                      <a:pt x="1415216" y="1196852"/>
                    </a:lnTo>
                    <a:close/>
                  </a:path>
                </a:pathLst>
              </a:custGeom>
              <a:grpFill/>
              <a:ln w="12700" cap="flat">
                <a:solidFill>
                  <a:srgbClr val="350012"/>
                </a:solid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5BD25172-9014-F16B-90FB-CA8AF0290D6B}"/>
                  </a:ext>
                </a:extLst>
              </p:cNvPr>
              <p:cNvSpPr/>
              <p:nvPr/>
            </p:nvSpPr>
            <p:spPr>
              <a:xfrm>
                <a:off x="6118903" y="3371586"/>
                <a:ext cx="363303" cy="507535"/>
              </a:xfrm>
              <a:custGeom>
                <a:avLst/>
                <a:gdLst>
                  <a:gd name="connsiteX0" fmla="*/ 354 w 363303"/>
                  <a:gd name="connsiteY0" fmla="*/ 0 h 507535"/>
                  <a:gd name="connsiteX1" fmla="*/ 104562 w 363303"/>
                  <a:gd name="connsiteY1" fmla="*/ 61214 h 507535"/>
                  <a:gd name="connsiteX2" fmla="*/ 292872 w 363303"/>
                  <a:gd name="connsiteY2" fmla="*/ 50419 h 507535"/>
                  <a:gd name="connsiteX3" fmla="*/ 292872 w 363303"/>
                  <a:gd name="connsiteY3" fmla="*/ 50419 h 507535"/>
                  <a:gd name="connsiteX4" fmla="*/ 282383 w 363303"/>
                  <a:gd name="connsiteY4" fmla="*/ 165258 h 507535"/>
                  <a:gd name="connsiteX5" fmla="*/ 284175 w 363303"/>
                  <a:gd name="connsiteY5" fmla="*/ 301924 h 507535"/>
                  <a:gd name="connsiteX6" fmla="*/ 290586 w 363303"/>
                  <a:gd name="connsiteY6" fmla="*/ 331930 h 507535"/>
                  <a:gd name="connsiteX7" fmla="*/ 360262 w 363303"/>
                  <a:gd name="connsiteY7" fmla="*/ 483398 h 507535"/>
                  <a:gd name="connsiteX8" fmla="*/ 360262 w 363303"/>
                  <a:gd name="connsiteY8" fmla="*/ 483398 h 507535"/>
                  <a:gd name="connsiteX9" fmla="*/ 363303 w 363303"/>
                  <a:gd name="connsiteY9" fmla="*/ 495679 h 507535"/>
                  <a:gd name="connsiteX10" fmla="*/ 363303 w 363303"/>
                  <a:gd name="connsiteY10" fmla="*/ 495679 h 507535"/>
                  <a:gd name="connsiteX11" fmla="*/ 345083 w 363303"/>
                  <a:gd name="connsiteY11" fmla="*/ 505980 h 507535"/>
                  <a:gd name="connsiteX12" fmla="*/ 336927 w 363303"/>
                  <a:gd name="connsiteY12" fmla="*/ 487170 h 507535"/>
                  <a:gd name="connsiteX13" fmla="*/ 327263 w 363303"/>
                  <a:gd name="connsiteY13" fmla="*/ 478849 h 507535"/>
                  <a:gd name="connsiteX14" fmla="*/ 307369 w 363303"/>
                  <a:gd name="connsiteY14" fmla="*/ 477600 h 507535"/>
                  <a:gd name="connsiteX15" fmla="*/ 300887 w 363303"/>
                  <a:gd name="connsiteY15" fmla="*/ 480122 h 507535"/>
                  <a:gd name="connsiteX16" fmla="*/ 307039 w 363303"/>
                  <a:gd name="connsiteY16" fmla="*/ 507535 h 507535"/>
                  <a:gd name="connsiteX17" fmla="*/ 265742 w 363303"/>
                  <a:gd name="connsiteY17" fmla="*/ 506946 h 507535"/>
                  <a:gd name="connsiteX18" fmla="*/ 265671 w 363303"/>
                  <a:gd name="connsiteY18" fmla="*/ 457470 h 507535"/>
                  <a:gd name="connsiteX19" fmla="*/ 189018 w 363303"/>
                  <a:gd name="connsiteY19" fmla="*/ 431495 h 507535"/>
                  <a:gd name="connsiteX20" fmla="*/ 133555 w 363303"/>
                  <a:gd name="connsiteY20" fmla="*/ 425343 h 507535"/>
                  <a:gd name="connsiteX21" fmla="*/ 0 w 363303"/>
                  <a:gd name="connsiteY21" fmla="*/ 422066 h 507535"/>
                  <a:gd name="connsiteX22" fmla="*/ 354 w 363303"/>
                  <a:gd name="connsiteY22" fmla="*/ 0 h 50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3303" h="507535">
                    <a:moveTo>
                      <a:pt x="354" y="0"/>
                    </a:moveTo>
                    <a:lnTo>
                      <a:pt x="104562" y="61214"/>
                    </a:lnTo>
                    <a:lnTo>
                      <a:pt x="292872" y="50419"/>
                    </a:lnTo>
                    <a:lnTo>
                      <a:pt x="292872" y="50419"/>
                    </a:lnTo>
                    <a:lnTo>
                      <a:pt x="282383" y="165258"/>
                    </a:lnTo>
                    <a:lnTo>
                      <a:pt x="284175" y="301924"/>
                    </a:lnTo>
                    <a:lnTo>
                      <a:pt x="290586" y="331930"/>
                    </a:lnTo>
                    <a:lnTo>
                      <a:pt x="360262" y="483398"/>
                    </a:lnTo>
                    <a:lnTo>
                      <a:pt x="360262" y="483398"/>
                    </a:lnTo>
                    <a:lnTo>
                      <a:pt x="363303" y="495679"/>
                    </a:lnTo>
                    <a:lnTo>
                      <a:pt x="363303" y="495679"/>
                    </a:lnTo>
                    <a:lnTo>
                      <a:pt x="345083" y="505980"/>
                    </a:lnTo>
                    <a:lnTo>
                      <a:pt x="336927" y="487170"/>
                    </a:lnTo>
                    <a:lnTo>
                      <a:pt x="327263" y="478849"/>
                    </a:lnTo>
                    <a:lnTo>
                      <a:pt x="307369" y="477600"/>
                    </a:lnTo>
                    <a:lnTo>
                      <a:pt x="300887" y="480122"/>
                    </a:lnTo>
                    <a:lnTo>
                      <a:pt x="307039" y="507535"/>
                    </a:lnTo>
                    <a:lnTo>
                      <a:pt x="265742" y="506946"/>
                    </a:lnTo>
                    <a:lnTo>
                      <a:pt x="265671" y="457470"/>
                    </a:lnTo>
                    <a:lnTo>
                      <a:pt x="189018" y="431495"/>
                    </a:lnTo>
                    <a:lnTo>
                      <a:pt x="133555" y="425343"/>
                    </a:lnTo>
                    <a:lnTo>
                      <a:pt x="0" y="422066"/>
                    </a:lnTo>
                    <a:lnTo>
                      <a:pt x="354" y="0"/>
                    </a:lnTo>
                    <a:close/>
                  </a:path>
                </a:pathLst>
              </a:custGeom>
              <a:grpFill/>
              <a:ln w="12700" cap="flat">
                <a:solidFill>
                  <a:srgbClr val="350012"/>
                </a:solidFill>
                <a:prstDash val="solid"/>
                <a:miter/>
              </a:ln>
            </p:spPr>
            <p:txBody>
              <a:bodyPr rtlCol="0" anchor="ctr"/>
              <a:lstStyle/>
              <a:p>
                <a:endParaRPr lang="en-IN"/>
              </a:p>
            </p:txBody>
          </p:sp>
          <p:sp>
            <p:nvSpPr>
              <p:cNvPr id="4256" name="Freeform: Shape 4255">
                <a:extLst>
                  <a:ext uri="{FF2B5EF4-FFF2-40B4-BE49-F238E27FC236}">
                    <a16:creationId xmlns:a16="http://schemas.microsoft.com/office/drawing/2014/main" id="{1EBFE80F-8C28-4519-E94D-17C0C741BAA9}"/>
                  </a:ext>
                </a:extLst>
              </p:cNvPr>
              <p:cNvSpPr/>
              <p:nvPr/>
            </p:nvSpPr>
            <p:spPr>
              <a:xfrm>
                <a:off x="5819218" y="4137485"/>
                <a:ext cx="1016414" cy="1643408"/>
              </a:xfrm>
              <a:custGeom>
                <a:avLst/>
                <a:gdLst>
                  <a:gd name="connsiteX0" fmla="*/ 255842 w 1016414"/>
                  <a:gd name="connsiteY0" fmla="*/ 1265468 h 1643408"/>
                  <a:gd name="connsiteX1" fmla="*/ 254663 w 1016414"/>
                  <a:gd name="connsiteY1" fmla="*/ 1277819 h 1643408"/>
                  <a:gd name="connsiteX2" fmla="*/ 250868 w 1016414"/>
                  <a:gd name="connsiteY2" fmla="*/ 1277206 h 1643408"/>
                  <a:gd name="connsiteX3" fmla="*/ 247003 w 1016414"/>
                  <a:gd name="connsiteY3" fmla="*/ 1268909 h 1643408"/>
                  <a:gd name="connsiteX4" fmla="*/ 255842 w 1016414"/>
                  <a:gd name="connsiteY4" fmla="*/ 1265468 h 1643408"/>
                  <a:gd name="connsiteX5" fmla="*/ 962153 w 1016414"/>
                  <a:gd name="connsiteY5" fmla="*/ 141 h 1643408"/>
                  <a:gd name="connsiteX6" fmla="*/ 962695 w 1016414"/>
                  <a:gd name="connsiteY6" fmla="*/ 11456 h 1643408"/>
                  <a:gd name="connsiteX7" fmla="*/ 967669 w 1016414"/>
                  <a:gd name="connsiteY7" fmla="*/ 17466 h 1643408"/>
                  <a:gd name="connsiteX8" fmla="*/ 969319 w 1016414"/>
                  <a:gd name="connsiteY8" fmla="*/ 25763 h 1643408"/>
                  <a:gd name="connsiteX9" fmla="*/ 974764 w 1016414"/>
                  <a:gd name="connsiteY9" fmla="*/ 30525 h 1643408"/>
                  <a:gd name="connsiteX10" fmla="*/ 974764 w 1016414"/>
                  <a:gd name="connsiteY10" fmla="*/ 34673 h 1643408"/>
                  <a:gd name="connsiteX11" fmla="*/ 980775 w 1016414"/>
                  <a:gd name="connsiteY11" fmla="*/ 34673 h 1643408"/>
                  <a:gd name="connsiteX12" fmla="*/ 992796 w 1016414"/>
                  <a:gd name="connsiteY12" fmla="*/ 47166 h 1643408"/>
                  <a:gd name="connsiteX13" fmla="*/ 999419 w 1016414"/>
                  <a:gd name="connsiteY13" fmla="*/ 48957 h 1643408"/>
                  <a:gd name="connsiteX14" fmla="*/ 1000527 w 1016414"/>
                  <a:gd name="connsiteY14" fmla="*/ 56689 h 1643408"/>
                  <a:gd name="connsiteX15" fmla="*/ 1009838 w 1016414"/>
                  <a:gd name="connsiteY15" fmla="*/ 59046 h 1643408"/>
                  <a:gd name="connsiteX16" fmla="*/ 1008659 w 1016414"/>
                  <a:gd name="connsiteY16" fmla="*/ 63807 h 1643408"/>
                  <a:gd name="connsiteX17" fmla="*/ 1003262 w 1016414"/>
                  <a:gd name="connsiteY17" fmla="*/ 60908 h 1643408"/>
                  <a:gd name="connsiteX18" fmla="*/ 998288 w 1016414"/>
                  <a:gd name="connsiteY18" fmla="*/ 63336 h 1643408"/>
                  <a:gd name="connsiteX19" fmla="*/ 997180 w 1016414"/>
                  <a:gd name="connsiteY19" fmla="*/ 78799 h 1643408"/>
                  <a:gd name="connsiteX20" fmla="*/ 1000504 w 1016414"/>
                  <a:gd name="connsiteY20" fmla="*/ 95511 h 1643408"/>
                  <a:gd name="connsiteX21" fmla="*/ 993314 w 1016414"/>
                  <a:gd name="connsiteY21" fmla="*/ 106141 h 1643408"/>
                  <a:gd name="connsiteX22" fmla="*/ 995530 w 1016414"/>
                  <a:gd name="connsiteY22" fmla="*/ 112765 h 1643408"/>
                  <a:gd name="connsiteX23" fmla="*/ 991735 w 1016414"/>
                  <a:gd name="connsiteY23" fmla="*/ 116913 h 1643408"/>
                  <a:gd name="connsiteX24" fmla="*/ 991735 w 1016414"/>
                  <a:gd name="connsiteY24" fmla="*/ 121675 h 1643408"/>
                  <a:gd name="connsiteX25" fmla="*/ 994988 w 1016414"/>
                  <a:gd name="connsiteY25" fmla="*/ 124645 h 1643408"/>
                  <a:gd name="connsiteX26" fmla="*/ 981859 w 1016414"/>
                  <a:gd name="connsiteY26" fmla="*/ 130584 h 1643408"/>
                  <a:gd name="connsiteX27" fmla="*/ 986832 w 1016414"/>
                  <a:gd name="connsiteY27" fmla="*/ 135982 h 1643408"/>
                  <a:gd name="connsiteX28" fmla="*/ 982425 w 1016414"/>
                  <a:gd name="connsiteY28" fmla="*/ 139494 h 1643408"/>
                  <a:gd name="connsiteX29" fmla="*/ 982425 w 1016414"/>
                  <a:gd name="connsiteY29" fmla="*/ 144256 h 1643408"/>
                  <a:gd name="connsiteX30" fmla="*/ 993880 w 1016414"/>
                  <a:gd name="connsiteY30" fmla="*/ 151987 h 1643408"/>
                  <a:gd name="connsiteX31" fmla="*/ 995530 w 1016414"/>
                  <a:gd name="connsiteY31" fmla="*/ 157927 h 1643408"/>
                  <a:gd name="connsiteX32" fmla="*/ 985182 w 1016414"/>
                  <a:gd name="connsiteY32" fmla="*/ 147839 h 1643408"/>
                  <a:gd name="connsiteX33" fmla="*/ 980209 w 1016414"/>
                  <a:gd name="connsiteY33" fmla="*/ 149017 h 1643408"/>
                  <a:gd name="connsiteX34" fmla="*/ 976414 w 1016414"/>
                  <a:gd name="connsiteY34" fmla="*/ 154344 h 1643408"/>
                  <a:gd name="connsiteX35" fmla="*/ 978559 w 1016414"/>
                  <a:gd name="connsiteY35" fmla="*/ 160968 h 1643408"/>
                  <a:gd name="connsiteX36" fmla="*/ 989543 w 1016414"/>
                  <a:gd name="connsiteY36" fmla="*/ 168699 h 1643408"/>
                  <a:gd name="connsiteX37" fmla="*/ 1002177 w 1016414"/>
                  <a:gd name="connsiteY37" fmla="*/ 188923 h 1643408"/>
                  <a:gd name="connsiteX38" fmla="*/ 1000527 w 1016414"/>
                  <a:gd name="connsiteY38" fmla="*/ 200190 h 1643408"/>
                  <a:gd name="connsiteX39" fmla="*/ 992796 w 1016414"/>
                  <a:gd name="connsiteY39" fmla="*/ 217444 h 1643408"/>
                  <a:gd name="connsiteX40" fmla="*/ 1000527 w 1016414"/>
                  <a:gd name="connsiteY40" fmla="*/ 240638 h 1643408"/>
                  <a:gd name="connsiteX41" fmla="*/ 999419 w 1016414"/>
                  <a:gd name="connsiteY41" fmla="*/ 266190 h 1643408"/>
                  <a:gd name="connsiteX42" fmla="*/ 995554 w 1016414"/>
                  <a:gd name="connsiteY42" fmla="*/ 280474 h 1643408"/>
                  <a:gd name="connsiteX43" fmla="*/ 1002743 w 1016414"/>
                  <a:gd name="connsiteY43" fmla="*/ 306025 h 1643408"/>
                  <a:gd name="connsiteX44" fmla="*/ 999419 w 1016414"/>
                  <a:gd name="connsiteY44" fmla="*/ 308995 h 1643408"/>
                  <a:gd name="connsiteX45" fmla="*/ 998312 w 1016414"/>
                  <a:gd name="connsiteY45" fmla="*/ 323845 h 1643408"/>
                  <a:gd name="connsiteX46" fmla="*/ 994988 w 1016414"/>
                  <a:gd name="connsiteY46" fmla="*/ 334546 h 1643408"/>
                  <a:gd name="connsiteX47" fmla="*/ 988977 w 1016414"/>
                  <a:gd name="connsiteY47" fmla="*/ 341735 h 1643408"/>
                  <a:gd name="connsiteX48" fmla="*/ 986832 w 1016414"/>
                  <a:gd name="connsiteY48" fmla="*/ 353615 h 1643408"/>
                  <a:gd name="connsiteX49" fmla="*/ 984075 w 1016414"/>
                  <a:gd name="connsiteY49" fmla="*/ 354157 h 1643408"/>
                  <a:gd name="connsiteX50" fmla="*/ 982425 w 1016414"/>
                  <a:gd name="connsiteY50" fmla="*/ 361889 h 1643408"/>
                  <a:gd name="connsiteX51" fmla="*/ 976980 w 1016414"/>
                  <a:gd name="connsiteY51" fmla="*/ 360710 h 1643408"/>
                  <a:gd name="connsiteX52" fmla="*/ 974222 w 1016414"/>
                  <a:gd name="connsiteY52" fmla="*/ 363680 h 1643408"/>
                  <a:gd name="connsiteX53" fmla="*/ 985206 w 1016414"/>
                  <a:gd name="connsiteY53" fmla="*/ 385012 h 1643408"/>
                  <a:gd name="connsiteX54" fmla="*/ 992796 w 1016414"/>
                  <a:gd name="connsiteY54" fmla="*/ 428454 h 1643408"/>
                  <a:gd name="connsiteX55" fmla="*/ 997769 w 1016414"/>
                  <a:gd name="connsiteY55" fmla="*/ 437976 h 1643408"/>
                  <a:gd name="connsiteX56" fmla="*/ 1016414 w 1016414"/>
                  <a:gd name="connsiteY56" fmla="*/ 457588 h 1643408"/>
                  <a:gd name="connsiteX57" fmla="*/ 1012006 w 1016414"/>
                  <a:gd name="connsiteY57" fmla="*/ 473616 h 1643408"/>
                  <a:gd name="connsiteX58" fmla="*/ 1008141 w 1016414"/>
                  <a:gd name="connsiteY58" fmla="*/ 476516 h 1643408"/>
                  <a:gd name="connsiteX59" fmla="*/ 1005454 w 1016414"/>
                  <a:gd name="connsiteY59" fmla="*/ 500888 h 1643408"/>
                  <a:gd name="connsiteX60" fmla="*/ 996685 w 1016414"/>
                  <a:gd name="connsiteY60" fmla="*/ 511519 h 1643408"/>
                  <a:gd name="connsiteX61" fmla="*/ 984122 w 1016414"/>
                  <a:gd name="connsiteY61" fmla="*/ 515102 h 1643408"/>
                  <a:gd name="connsiteX62" fmla="*/ 970993 w 1016414"/>
                  <a:gd name="connsiteY62" fmla="*/ 537683 h 1643408"/>
                  <a:gd name="connsiteX63" fmla="*/ 963261 w 1016414"/>
                  <a:gd name="connsiteY63" fmla="*/ 534784 h 1643408"/>
                  <a:gd name="connsiteX64" fmla="*/ 958358 w 1016414"/>
                  <a:gd name="connsiteY64" fmla="*/ 541266 h 1643408"/>
                  <a:gd name="connsiteX65" fmla="*/ 952348 w 1016414"/>
                  <a:gd name="connsiteY65" fmla="*/ 540653 h 1643408"/>
                  <a:gd name="connsiteX66" fmla="*/ 930521 w 1016414"/>
                  <a:gd name="connsiteY66" fmla="*/ 560806 h 1643408"/>
                  <a:gd name="connsiteX67" fmla="*/ 925005 w 1016414"/>
                  <a:gd name="connsiteY67" fmla="*/ 570965 h 1643408"/>
                  <a:gd name="connsiteX68" fmla="*/ 923897 w 1016414"/>
                  <a:gd name="connsiteY68" fmla="*/ 579875 h 1643408"/>
                  <a:gd name="connsiteX69" fmla="*/ 938676 w 1016414"/>
                  <a:gd name="connsiteY69" fmla="*/ 583387 h 1643408"/>
                  <a:gd name="connsiteX70" fmla="*/ 944192 w 1016414"/>
                  <a:gd name="connsiteY70" fmla="*/ 578697 h 1643408"/>
                  <a:gd name="connsiteX71" fmla="*/ 950745 w 1016414"/>
                  <a:gd name="connsiteY71" fmla="*/ 585745 h 1643408"/>
                  <a:gd name="connsiteX72" fmla="*/ 944734 w 1016414"/>
                  <a:gd name="connsiteY72" fmla="*/ 603564 h 1643408"/>
                  <a:gd name="connsiteX73" fmla="*/ 927197 w 1016414"/>
                  <a:gd name="connsiteY73" fmla="*/ 624967 h 1643408"/>
                  <a:gd name="connsiteX74" fmla="*/ 924982 w 1016414"/>
                  <a:gd name="connsiteY74" fmla="*/ 635126 h 1643408"/>
                  <a:gd name="connsiteX75" fmla="*/ 916213 w 1016414"/>
                  <a:gd name="connsiteY75" fmla="*/ 646393 h 1643408"/>
                  <a:gd name="connsiteX76" fmla="*/ 903650 w 1016414"/>
                  <a:gd name="connsiteY76" fmla="*/ 671331 h 1643408"/>
                  <a:gd name="connsiteX77" fmla="*/ 909095 w 1016414"/>
                  <a:gd name="connsiteY77" fmla="*/ 678450 h 1643408"/>
                  <a:gd name="connsiteX78" fmla="*/ 905842 w 1016414"/>
                  <a:gd name="connsiteY78" fmla="*/ 679063 h 1643408"/>
                  <a:gd name="connsiteX79" fmla="*/ 900397 w 1016414"/>
                  <a:gd name="connsiteY79" fmla="*/ 673665 h 1643408"/>
                  <a:gd name="connsiteX80" fmla="*/ 897073 w 1016414"/>
                  <a:gd name="connsiteY80" fmla="*/ 680218 h 1643408"/>
                  <a:gd name="connsiteX81" fmla="*/ 903626 w 1016414"/>
                  <a:gd name="connsiteY81" fmla="*/ 686700 h 1643408"/>
                  <a:gd name="connsiteX82" fmla="*/ 895965 w 1016414"/>
                  <a:gd name="connsiteY82" fmla="*/ 682551 h 1643408"/>
                  <a:gd name="connsiteX83" fmla="*/ 883873 w 1016414"/>
                  <a:gd name="connsiteY83" fmla="*/ 703271 h 1643408"/>
                  <a:gd name="connsiteX84" fmla="*/ 888281 w 1016414"/>
                  <a:gd name="connsiteY84" fmla="*/ 708668 h 1643408"/>
                  <a:gd name="connsiteX85" fmla="*/ 887173 w 1016414"/>
                  <a:gd name="connsiteY85" fmla="*/ 711638 h 1643408"/>
                  <a:gd name="connsiteX86" fmla="*/ 883850 w 1016414"/>
                  <a:gd name="connsiteY86" fmla="*/ 712251 h 1643408"/>
                  <a:gd name="connsiteX87" fmla="*/ 882271 w 1016414"/>
                  <a:gd name="connsiteY87" fmla="*/ 708032 h 1643408"/>
                  <a:gd name="connsiteX88" fmla="*/ 875647 w 1016414"/>
                  <a:gd name="connsiteY88" fmla="*/ 706241 h 1643408"/>
                  <a:gd name="connsiteX89" fmla="*/ 873502 w 1016414"/>
                  <a:gd name="connsiteY89" fmla="*/ 710389 h 1643408"/>
                  <a:gd name="connsiteX90" fmla="*/ 875647 w 1016414"/>
                  <a:gd name="connsiteY90" fmla="*/ 716942 h 1643408"/>
                  <a:gd name="connsiteX91" fmla="*/ 869707 w 1016414"/>
                  <a:gd name="connsiteY91" fmla="*/ 723990 h 1643408"/>
                  <a:gd name="connsiteX92" fmla="*/ 864734 w 1016414"/>
                  <a:gd name="connsiteY92" fmla="*/ 723990 h 1643408"/>
                  <a:gd name="connsiteX93" fmla="*/ 841257 w 1016414"/>
                  <a:gd name="connsiteY93" fmla="*/ 756730 h 1643408"/>
                  <a:gd name="connsiteX94" fmla="*/ 838499 w 1016414"/>
                  <a:gd name="connsiteY94" fmla="*/ 756730 h 1643408"/>
                  <a:gd name="connsiteX95" fmla="*/ 828693 w 1016414"/>
                  <a:gd name="connsiteY95" fmla="*/ 775658 h 1643408"/>
                  <a:gd name="connsiteX96" fmla="*/ 819854 w 1016414"/>
                  <a:gd name="connsiteY96" fmla="*/ 784568 h 1643408"/>
                  <a:gd name="connsiteX97" fmla="*/ 814456 w 1016414"/>
                  <a:gd name="connsiteY97" fmla="*/ 785817 h 1643408"/>
                  <a:gd name="connsiteX98" fmla="*/ 792016 w 1016414"/>
                  <a:gd name="connsiteY98" fmla="*/ 802458 h 1643408"/>
                  <a:gd name="connsiteX99" fmla="*/ 782682 w 1016414"/>
                  <a:gd name="connsiteY99" fmla="*/ 816130 h 1643408"/>
                  <a:gd name="connsiteX100" fmla="*/ 769553 w 1016414"/>
                  <a:gd name="connsiteY100" fmla="*/ 854668 h 1643408"/>
                  <a:gd name="connsiteX101" fmla="*/ 746618 w 1016414"/>
                  <a:gd name="connsiteY101" fmla="*/ 895069 h 1643408"/>
                  <a:gd name="connsiteX102" fmla="*/ 742210 w 1016414"/>
                  <a:gd name="connsiteY102" fmla="*/ 937120 h 1643408"/>
                  <a:gd name="connsiteX103" fmla="*/ 725781 w 1016414"/>
                  <a:gd name="connsiteY103" fmla="*/ 966820 h 1643408"/>
                  <a:gd name="connsiteX104" fmla="*/ 726323 w 1016414"/>
                  <a:gd name="connsiteY104" fmla="*/ 1009508 h 1643408"/>
                  <a:gd name="connsiteX105" fmla="*/ 723565 w 1016414"/>
                  <a:gd name="connsiteY105" fmla="*/ 1020138 h 1643408"/>
                  <a:gd name="connsiteX106" fmla="*/ 718663 w 1016414"/>
                  <a:gd name="connsiteY106" fmla="*/ 1033810 h 1643408"/>
                  <a:gd name="connsiteX107" fmla="*/ 706641 w 1016414"/>
                  <a:gd name="connsiteY107" fmla="*/ 1049838 h 1643408"/>
                  <a:gd name="connsiteX108" fmla="*/ 700631 w 1016414"/>
                  <a:gd name="connsiteY108" fmla="*/ 1062826 h 1643408"/>
                  <a:gd name="connsiteX109" fmla="*/ 681444 w 1016414"/>
                  <a:gd name="connsiteY109" fmla="*/ 1086586 h 1643408"/>
                  <a:gd name="connsiteX110" fmla="*/ 664048 w 1016414"/>
                  <a:gd name="connsiteY110" fmla="*/ 1121589 h 1643408"/>
                  <a:gd name="connsiteX111" fmla="*/ 660725 w 1016414"/>
                  <a:gd name="connsiteY111" fmla="*/ 1142921 h 1643408"/>
                  <a:gd name="connsiteX112" fmla="*/ 645946 w 1016414"/>
                  <a:gd name="connsiteY112" fmla="*/ 1182638 h 1643408"/>
                  <a:gd name="connsiteX113" fmla="*/ 644295 w 1016414"/>
                  <a:gd name="connsiteY113" fmla="*/ 1201000 h 1643408"/>
                  <a:gd name="connsiteX114" fmla="*/ 631732 w 1016414"/>
                  <a:gd name="connsiteY114" fmla="*/ 1239468 h 1643408"/>
                  <a:gd name="connsiteX115" fmla="*/ 624001 w 1016414"/>
                  <a:gd name="connsiteY115" fmla="*/ 1246587 h 1643408"/>
                  <a:gd name="connsiteX116" fmla="*/ 619169 w 1016414"/>
                  <a:gd name="connsiteY116" fmla="*/ 1247836 h 1643408"/>
                  <a:gd name="connsiteX117" fmla="*/ 619169 w 1016414"/>
                  <a:gd name="connsiteY117" fmla="*/ 1244725 h 1643408"/>
                  <a:gd name="connsiteX118" fmla="*/ 611979 w 1016414"/>
                  <a:gd name="connsiteY118" fmla="*/ 1246516 h 1643408"/>
                  <a:gd name="connsiteX119" fmla="*/ 599958 w 1016414"/>
                  <a:gd name="connsiteY119" fmla="*/ 1271384 h 1643408"/>
                  <a:gd name="connsiteX120" fmla="*/ 586829 w 1016414"/>
                  <a:gd name="connsiteY120" fmla="*/ 1274967 h 1643408"/>
                  <a:gd name="connsiteX121" fmla="*/ 574737 w 1016414"/>
                  <a:gd name="connsiteY121" fmla="*/ 1274354 h 1643408"/>
                  <a:gd name="connsiteX122" fmla="*/ 562645 w 1016414"/>
                  <a:gd name="connsiteY122" fmla="*/ 1280836 h 1643408"/>
                  <a:gd name="connsiteX123" fmla="*/ 551189 w 1016414"/>
                  <a:gd name="connsiteY123" fmla="*/ 1282015 h 1643408"/>
                  <a:gd name="connsiteX124" fmla="*/ 552839 w 1016414"/>
                  <a:gd name="connsiteY124" fmla="*/ 1273175 h 1643408"/>
                  <a:gd name="connsiteX125" fmla="*/ 549516 w 1016414"/>
                  <a:gd name="connsiteY125" fmla="*/ 1264336 h 1643408"/>
                  <a:gd name="connsiteX126" fmla="*/ 548974 w 1016414"/>
                  <a:gd name="connsiteY126" fmla="*/ 1268485 h 1643408"/>
                  <a:gd name="connsiteX127" fmla="*/ 546216 w 1016414"/>
                  <a:gd name="connsiteY127" fmla="*/ 1269098 h 1643408"/>
                  <a:gd name="connsiteX128" fmla="*/ 548974 w 1016414"/>
                  <a:gd name="connsiteY128" fmla="*/ 1281449 h 1643408"/>
                  <a:gd name="connsiteX129" fmla="*/ 541926 w 1016414"/>
                  <a:gd name="connsiteY129" fmla="*/ 1281449 h 1643408"/>
                  <a:gd name="connsiteX130" fmla="*/ 540205 w 1016414"/>
                  <a:gd name="connsiteY130" fmla="*/ 1277937 h 1643408"/>
                  <a:gd name="connsiteX131" fmla="*/ 533087 w 1016414"/>
                  <a:gd name="connsiteY131" fmla="*/ 1282085 h 1643408"/>
                  <a:gd name="connsiteX132" fmla="*/ 533087 w 1016414"/>
                  <a:gd name="connsiteY132" fmla="*/ 1295144 h 1643408"/>
                  <a:gd name="connsiteX133" fmla="*/ 518307 w 1016414"/>
                  <a:gd name="connsiteY133" fmla="*/ 1333612 h 1643408"/>
                  <a:gd name="connsiteX134" fmla="*/ 519957 w 1016414"/>
                  <a:gd name="connsiteY134" fmla="*/ 1351974 h 1643408"/>
                  <a:gd name="connsiteX135" fmla="*/ 517200 w 1016414"/>
                  <a:gd name="connsiteY135" fmla="*/ 1354944 h 1643408"/>
                  <a:gd name="connsiteX136" fmla="*/ 521607 w 1016414"/>
                  <a:gd name="connsiteY136" fmla="*/ 1370336 h 1643408"/>
                  <a:gd name="connsiteX137" fmla="*/ 518850 w 1016414"/>
                  <a:gd name="connsiteY137" fmla="*/ 1370949 h 1643408"/>
                  <a:gd name="connsiteX138" fmla="*/ 512839 w 1016414"/>
                  <a:gd name="connsiteY138" fmla="*/ 1370949 h 1643408"/>
                  <a:gd name="connsiteX139" fmla="*/ 514489 w 1016414"/>
                  <a:gd name="connsiteY139" fmla="*/ 1384549 h 1643408"/>
                  <a:gd name="connsiteX140" fmla="*/ 511731 w 1016414"/>
                  <a:gd name="connsiteY140" fmla="*/ 1385799 h 1643408"/>
                  <a:gd name="connsiteX141" fmla="*/ 512273 w 1016414"/>
                  <a:gd name="connsiteY141" fmla="*/ 1395250 h 1643408"/>
                  <a:gd name="connsiteX142" fmla="*/ 504047 w 1016414"/>
                  <a:gd name="connsiteY142" fmla="*/ 1400012 h 1643408"/>
                  <a:gd name="connsiteX143" fmla="*/ 493133 w 1016414"/>
                  <a:gd name="connsiteY143" fmla="*/ 1400012 h 1643408"/>
                  <a:gd name="connsiteX144" fmla="*/ 489810 w 1016414"/>
                  <a:gd name="connsiteY144" fmla="*/ 1402440 h 1643408"/>
                  <a:gd name="connsiteX145" fmla="*/ 485944 w 1016414"/>
                  <a:gd name="connsiteY145" fmla="*/ 1410100 h 1643408"/>
                  <a:gd name="connsiteX146" fmla="*/ 480499 w 1016414"/>
                  <a:gd name="connsiteY146" fmla="*/ 1410713 h 1643408"/>
                  <a:gd name="connsiteX147" fmla="*/ 470081 w 1016414"/>
                  <a:gd name="connsiteY147" fmla="*/ 1419010 h 1643408"/>
                  <a:gd name="connsiteX148" fmla="*/ 465720 w 1016414"/>
                  <a:gd name="connsiteY148" fmla="*/ 1427850 h 1643408"/>
                  <a:gd name="connsiteX149" fmla="*/ 445496 w 1016414"/>
                  <a:gd name="connsiteY149" fmla="*/ 1448003 h 1643408"/>
                  <a:gd name="connsiteX150" fmla="*/ 438448 w 1016414"/>
                  <a:gd name="connsiteY150" fmla="*/ 1449794 h 1643408"/>
                  <a:gd name="connsiteX151" fmla="*/ 431259 w 1016414"/>
                  <a:gd name="connsiteY151" fmla="*/ 1449794 h 1643408"/>
                  <a:gd name="connsiteX152" fmla="*/ 430717 w 1016414"/>
                  <a:gd name="connsiteY152" fmla="*/ 1447437 h 1643408"/>
                  <a:gd name="connsiteX153" fmla="*/ 438448 w 1016414"/>
                  <a:gd name="connsiteY153" fmla="*/ 1443289 h 1643408"/>
                  <a:gd name="connsiteX154" fmla="*/ 442738 w 1016414"/>
                  <a:gd name="connsiteY154" fmla="*/ 1411868 h 1643408"/>
                  <a:gd name="connsiteX155" fmla="*/ 437340 w 1016414"/>
                  <a:gd name="connsiteY155" fmla="*/ 1401238 h 1643408"/>
                  <a:gd name="connsiteX156" fmla="*/ 427959 w 1016414"/>
                  <a:gd name="connsiteY156" fmla="*/ 1395911 h 1643408"/>
                  <a:gd name="connsiteX157" fmla="*/ 426922 w 1016414"/>
                  <a:gd name="connsiteY157" fmla="*/ 1369888 h 1643408"/>
                  <a:gd name="connsiteX158" fmla="*/ 419803 w 1016414"/>
                  <a:gd name="connsiteY158" fmla="*/ 1365740 h 1643408"/>
                  <a:gd name="connsiteX159" fmla="*/ 417045 w 1016414"/>
                  <a:gd name="connsiteY159" fmla="*/ 1356900 h 1643408"/>
                  <a:gd name="connsiteX160" fmla="*/ 420369 w 1016414"/>
                  <a:gd name="connsiteY160" fmla="*/ 1347990 h 1643408"/>
                  <a:gd name="connsiteX161" fmla="*/ 419827 w 1016414"/>
                  <a:gd name="connsiteY161" fmla="*/ 1333140 h 1643408"/>
                  <a:gd name="connsiteX162" fmla="*/ 426945 w 1016414"/>
                  <a:gd name="connsiteY162" fmla="*/ 1328379 h 1643408"/>
                  <a:gd name="connsiteX163" fmla="*/ 437930 w 1016414"/>
                  <a:gd name="connsiteY163" fmla="*/ 1331962 h 1643408"/>
                  <a:gd name="connsiteX164" fmla="*/ 435714 w 1016414"/>
                  <a:gd name="connsiteY164" fmla="*/ 1336110 h 1643408"/>
                  <a:gd name="connsiteX165" fmla="*/ 436751 w 1016414"/>
                  <a:gd name="connsiteY165" fmla="*/ 1343842 h 1643408"/>
                  <a:gd name="connsiteX166" fmla="*/ 447169 w 1016414"/>
                  <a:gd name="connsiteY166" fmla="*/ 1347354 h 1643408"/>
                  <a:gd name="connsiteX167" fmla="*/ 448277 w 1016414"/>
                  <a:gd name="connsiteY167" fmla="*/ 1353836 h 1643408"/>
                  <a:gd name="connsiteX168" fmla="*/ 454830 w 1016414"/>
                  <a:gd name="connsiteY168" fmla="*/ 1355698 h 1643408"/>
                  <a:gd name="connsiteX169" fmla="*/ 451035 w 1016414"/>
                  <a:gd name="connsiteY169" fmla="*/ 1326069 h 1643408"/>
                  <a:gd name="connsiteX170" fmla="*/ 461949 w 1016414"/>
                  <a:gd name="connsiteY170" fmla="*/ 1321920 h 1643408"/>
                  <a:gd name="connsiteX171" fmla="*/ 459733 w 1016414"/>
                  <a:gd name="connsiteY171" fmla="*/ 1334908 h 1643408"/>
                  <a:gd name="connsiteX172" fmla="*/ 454830 w 1016414"/>
                  <a:gd name="connsiteY172" fmla="*/ 1338491 h 1643408"/>
                  <a:gd name="connsiteX173" fmla="*/ 455938 w 1016414"/>
                  <a:gd name="connsiteY173" fmla="*/ 1346152 h 1643408"/>
                  <a:gd name="connsiteX174" fmla="*/ 459262 w 1016414"/>
                  <a:gd name="connsiteY174" fmla="*/ 1343253 h 1643408"/>
                  <a:gd name="connsiteX175" fmla="*/ 461949 w 1016414"/>
                  <a:gd name="connsiteY175" fmla="*/ 1331938 h 1643408"/>
                  <a:gd name="connsiteX176" fmla="*/ 473475 w 1016414"/>
                  <a:gd name="connsiteY176" fmla="*/ 1321920 h 1643408"/>
                  <a:gd name="connsiteX177" fmla="*/ 477270 w 1016414"/>
                  <a:gd name="connsiteY177" fmla="*/ 1313553 h 1643408"/>
                  <a:gd name="connsiteX178" fmla="*/ 474512 w 1016414"/>
                  <a:gd name="connsiteY178" fmla="*/ 1307071 h 1643408"/>
                  <a:gd name="connsiteX179" fmla="*/ 476799 w 1016414"/>
                  <a:gd name="connsiteY179" fmla="*/ 1302309 h 1643408"/>
                  <a:gd name="connsiteX180" fmla="*/ 474512 w 1016414"/>
                  <a:gd name="connsiteY180" fmla="*/ 1294012 h 1643408"/>
                  <a:gd name="connsiteX181" fmla="*/ 479486 w 1016414"/>
                  <a:gd name="connsiteY181" fmla="*/ 1272680 h 1643408"/>
                  <a:gd name="connsiteX182" fmla="*/ 474512 w 1016414"/>
                  <a:gd name="connsiteY182" fmla="*/ 1267353 h 1643408"/>
                  <a:gd name="connsiteX183" fmla="*/ 469609 w 1016414"/>
                  <a:gd name="connsiteY183" fmla="*/ 1272114 h 1643408"/>
                  <a:gd name="connsiteX184" fmla="*/ 470717 w 1016414"/>
                  <a:gd name="connsiteY184" fmla="*/ 1283429 h 1643408"/>
                  <a:gd name="connsiteX185" fmla="*/ 466356 w 1016414"/>
                  <a:gd name="connsiteY185" fmla="*/ 1281567 h 1643408"/>
                  <a:gd name="connsiteX186" fmla="*/ 468006 w 1016414"/>
                  <a:gd name="connsiteY186" fmla="*/ 1300565 h 1643408"/>
                  <a:gd name="connsiteX187" fmla="*/ 464683 w 1016414"/>
                  <a:gd name="connsiteY187" fmla="*/ 1300565 h 1643408"/>
                  <a:gd name="connsiteX188" fmla="*/ 460817 w 1016414"/>
                  <a:gd name="connsiteY188" fmla="*/ 1294625 h 1643408"/>
                  <a:gd name="connsiteX189" fmla="*/ 461925 w 1016414"/>
                  <a:gd name="connsiteY189" fmla="*/ 1303464 h 1643408"/>
                  <a:gd name="connsiteX190" fmla="*/ 465791 w 1016414"/>
                  <a:gd name="connsiteY190" fmla="*/ 1309404 h 1643408"/>
                  <a:gd name="connsiteX191" fmla="*/ 463575 w 1016414"/>
                  <a:gd name="connsiteY191" fmla="*/ 1316523 h 1643408"/>
                  <a:gd name="connsiteX192" fmla="*/ 449338 w 1016414"/>
                  <a:gd name="connsiteY192" fmla="*/ 1324254 h 1643408"/>
                  <a:gd name="connsiteX193" fmla="*/ 449338 w 1016414"/>
                  <a:gd name="connsiteY193" fmla="*/ 1307684 h 1643408"/>
                  <a:gd name="connsiteX194" fmla="*/ 454783 w 1016414"/>
                  <a:gd name="connsiteY194" fmla="*/ 1294083 h 1643408"/>
                  <a:gd name="connsiteX195" fmla="*/ 456999 w 1016414"/>
                  <a:gd name="connsiteY195" fmla="*/ 1266811 h 1643408"/>
                  <a:gd name="connsiteX196" fmla="*/ 453204 w 1016414"/>
                  <a:gd name="connsiteY196" fmla="*/ 1263912 h 1643408"/>
                  <a:gd name="connsiteX197" fmla="*/ 455891 w 1016414"/>
                  <a:gd name="connsiteY197" fmla="*/ 1259150 h 1643408"/>
                  <a:gd name="connsiteX198" fmla="*/ 452638 w 1016414"/>
                  <a:gd name="connsiteY198" fmla="*/ 1256793 h 1643408"/>
                  <a:gd name="connsiteX199" fmla="*/ 452096 w 1016414"/>
                  <a:gd name="connsiteY199" fmla="*/ 1250311 h 1643408"/>
                  <a:gd name="connsiteX200" fmla="*/ 459214 w 1016414"/>
                  <a:gd name="connsiteY200" fmla="*/ 1246729 h 1643408"/>
                  <a:gd name="connsiteX201" fmla="*/ 459709 w 1016414"/>
                  <a:gd name="connsiteY201" fmla="*/ 1236640 h 1643408"/>
                  <a:gd name="connsiteX202" fmla="*/ 454264 w 1016414"/>
                  <a:gd name="connsiteY202" fmla="*/ 1236098 h 1643408"/>
                  <a:gd name="connsiteX203" fmla="*/ 452119 w 1016414"/>
                  <a:gd name="connsiteY203" fmla="*/ 1244395 h 1643408"/>
                  <a:gd name="connsiteX204" fmla="*/ 448254 w 1016414"/>
                  <a:gd name="connsiteY204" fmla="*/ 1243782 h 1643408"/>
                  <a:gd name="connsiteX205" fmla="*/ 436727 w 1016414"/>
                  <a:gd name="connsiteY205" fmla="*/ 1274590 h 1643408"/>
                  <a:gd name="connsiteX206" fmla="*/ 432367 w 1016414"/>
                  <a:gd name="connsiteY206" fmla="*/ 1273411 h 1643408"/>
                  <a:gd name="connsiteX207" fmla="*/ 436727 w 1016414"/>
                  <a:gd name="connsiteY207" fmla="*/ 1278809 h 1643408"/>
                  <a:gd name="connsiteX208" fmla="*/ 441701 w 1016414"/>
                  <a:gd name="connsiteY208" fmla="*/ 1278125 h 1643408"/>
                  <a:gd name="connsiteX209" fmla="*/ 443917 w 1016414"/>
                  <a:gd name="connsiteY209" fmla="*/ 1285315 h 1643408"/>
                  <a:gd name="connsiteX210" fmla="*/ 449362 w 1016414"/>
                  <a:gd name="connsiteY210" fmla="*/ 1288214 h 1643408"/>
                  <a:gd name="connsiteX211" fmla="*/ 449362 w 1016414"/>
                  <a:gd name="connsiteY211" fmla="*/ 1290571 h 1643408"/>
                  <a:gd name="connsiteX212" fmla="*/ 441701 w 1016414"/>
                  <a:gd name="connsiteY212" fmla="*/ 1288214 h 1643408"/>
                  <a:gd name="connsiteX213" fmla="*/ 447146 w 1016414"/>
                  <a:gd name="connsiteY213" fmla="*/ 1296558 h 1643408"/>
                  <a:gd name="connsiteX214" fmla="*/ 439485 w 1016414"/>
                  <a:gd name="connsiteY214" fmla="*/ 1294130 h 1643408"/>
                  <a:gd name="connsiteX215" fmla="*/ 437906 w 1016414"/>
                  <a:gd name="connsiteY215" fmla="*/ 1297713 h 1643408"/>
                  <a:gd name="connsiteX216" fmla="*/ 433498 w 1016414"/>
                  <a:gd name="connsiteY216" fmla="*/ 1297100 h 1643408"/>
                  <a:gd name="connsiteX217" fmla="*/ 430740 w 1016414"/>
                  <a:gd name="connsiteY217" fmla="*/ 1287082 h 1643408"/>
                  <a:gd name="connsiteX218" fmla="*/ 418719 w 1016414"/>
                  <a:gd name="connsiteY218" fmla="*/ 1270512 h 1643408"/>
                  <a:gd name="connsiteX219" fmla="*/ 421406 w 1016414"/>
                  <a:gd name="connsiteY219" fmla="*/ 1266363 h 1643408"/>
                  <a:gd name="connsiteX220" fmla="*/ 418153 w 1016414"/>
                  <a:gd name="connsiteY220" fmla="*/ 1266363 h 1643408"/>
                  <a:gd name="connsiteX221" fmla="*/ 417045 w 1016414"/>
                  <a:gd name="connsiteY221" fmla="*/ 1263393 h 1643408"/>
                  <a:gd name="connsiteX222" fmla="*/ 410493 w 1016414"/>
                  <a:gd name="connsiteY222" fmla="*/ 1266905 h 1643408"/>
                  <a:gd name="connsiteX223" fmla="*/ 412638 w 1016414"/>
                  <a:gd name="connsiteY223" fmla="*/ 1275886 h 1643408"/>
                  <a:gd name="connsiteX224" fmla="*/ 406627 w 1016414"/>
                  <a:gd name="connsiteY224" fmla="*/ 1276994 h 1643408"/>
                  <a:gd name="connsiteX225" fmla="*/ 398966 w 1016414"/>
                  <a:gd name="connsiteY225" fmla="*/ 1263464 h 1643408"/>
                  <a:gd name="connsiteX226" fmla="*/ 400074 w 1016414"/>
                  <a:gd name="connsiteY226" fmla="*/ 1275344 h 1643408"/>
                  <a:gd name="connsiteX227" fmla="*/ 392956 w 1016414"/>
                  <a:gd name="connsiteY227" fmla="*/ 1269404 h 1643408"/>
                  <a:gd name="connsiteX228" fmla="*/ 393498 w 1016414"/>
                  <a:gd name="connsiteY228" fmla="*/ 1264643 h 1643408"/>
                  <a:gd name="connsiteX229" fmla="*/ 388595 w 1016414"/>
                  <a:gd name="connsiteY229" fmla="*/ 1261130 h 1643408"/>
                  <a:gd name="connsiteX230" fmla="*/ 385837 w 1016414"/>
                  <a:gd name="connsiteY230" fmla="*/ 1267613 h 1643408"/>
                  <a:gd name="connsiteX231" fmla="*/ 381477 w 1016414"/>
                  <a:gd name="connsiteY231" fmla="*/ 1264643 h 1643408"/>
                  <a:gd name="connsiteX232" fmla="*/ 383622 w 1016414"/>
                  <a:gd name="connsiteY232" fmla="*/ 1274731 h 1643408"/>
                  <a:gd name="connsiteX233" fmla="*/ 378719 w 1016414"/>
                  <a:gd name="connsiteY233" fmla="*/ 1275910 h 1643408"/>
                  <a:gd name="connsiteX234" fmla="*/ 367734 w 1016414"/>
                  <a:gd name="connsiteY234" fmla="*/ 1262309 h 1643408"/>
                  <a:gd name="connsiteX235" fmla="*/ 368842 w 1016414"/>
                  <a:gd name="connsiteY235" fmla="*/ 1253470 h 1643408"/>
                  <a:gd name="connsiteX236" fmla="*/ 362290 w 1016414"/>
                  <a:gd name="connsiteY236" fmla="*/ 1251113 h 1643408"/>
                  <a:gd name="connsiteX237" fmla="*/ 361182 w 1016414"/>
                  <a:gd name="connsiteY237" fmla="*/ 1248143 h 1643408"/>
                  <a:gd name="connsiteX238" fmla="*/ 354629 w 1016414"/>
                  <a:gd name="connsiteY238" fmla="*/ 1252904 h 1643408"/>
                  <a:gd name="connsiteX239" fmla="*/ 350763 w 1016414"/>
                  <a:gd name="connsiteY239" fmla="*/ 1261201 h 1643408"/>
                  <a:gd name="connsiteX240" fmla="*/ 352979 w 1016414"/>
                  <a:gd name="connsiteY240" fmla="*/ 1261814 h 1643408"/>
                  <a:gd name="connsiteX241" fmla="*/ 350763 w 1016414"/>
                  <a:gd name="connsiteY241" fmla="*/ 1275485 h 1643408"/>
                  <a:gd name="connsiteX242" fmla="*/ 342065 w 1016414"/>
                  <a:gd name="connsiteY242" fmla="*/ 1283782 h 1643408"/>
                  <a:gd name="connsiteX243" fmla="*/ 343645 w 1016414"/>
                  <a:gd name="connsiteY243" fmla="*/ 1293800 h 1643408"/>
                  <a:gd name="connsiteX244" fmla="*/ 340392 w 1016414"/>
                  <a:gd name="connsiteY244" fmla="*/ 1295662 h 1643408"/>
                  <a:gd name="connsiteX245" fmla="*/ 338742 w 1016414"/>
                  <a:gd name="connsiteY245" fmla="*/ 1289110 h 1643408"/>
                  <a:gd name="connsiteX246" fmla="*/ 334876 w 1016414"/>
                  <a:gd name="connsiteY246" fmla="*/ 1288497 h 1643408"/>
                  <a:gd name="connsiteX247" fmla="*/ 335418 w 1016414"/>
                  <a:gd name="connsiteY247" fmla="*/ 1278479 h 1643408"/>
                  <a:gd name="connsiteX248" fmla="*/ 340934 w 1016414"/>
                  <a:gd name="connsiteY248" fmla="*/ 1271997 h 1643408"/>
                  <a:gd name="connsiteX249" fmla="*/ 344800 w 1016414"/>
                  <a:gd name="connsiteY249" fmla="*/ 1275509 h 1643408"/>
                  <a:gd name="connsiteX250" fmla="*/ 348524 w 1016414"/>
                  <a:gd name="connsiteY250" fmla="*/ 1258373 h 1643408"/>
                  <a:gd name="connsiteX251" fmla="*/ 355147 w 1016414"/>
                  <a:gd name="connsiteY251" fmla="*/ 1247671 h 1643408"/>
                  <a:gd name="connsiteX252" fmla="*/ 354605 w 1016414"/>
                  <a:gd name="connsiteY252" fmla="*/ 1238832 h 1643408"/>
                  <a:gd name="connsiteX253" fmla="*/ 357929 w 1016414"/>
                  <a:gd name="connsiteY253" fmla="*/ 1231714 h 1643408"/>
                  <a:gd name="connsiteX254" fmla="*/ 354063 w 1016414"/>
                  <a:gd name="connsiteY254" fmla="*/ 1226316 h 1643408"/>
                  <a:gd name="connsiteX255" fmla="*/ 353521 w 1016414"/>
                  <a:gd name="connsiteY255" fmla="*/ 1207954 h 1643408"/>
                  <a:gd name="connsiteX256" fmla="*/ 350197 w 1016414"/>
                  <a:gd name="connsiteY256" fmla="*/ 1202014 h 1643408"/>
                  <a:gd name="connsiteX257" fmla="*/ 342042 w 1016414"/>
                  <a:gd name="connsiteY257" fmla="*/ 1206846 h 1643408"/>
                  <a:gd name="connsiteX258" fmla="*/ 348524 w 1016414"/>
                  <a:gd name="connsiteY258" fmla="*/ 1219268 h 1643408"/>
                  <a:gd name="connsiteX259" fmla="*/ 349066 w 1016414"/>
                  <a:gd name="connsiteY259" fmla="*/ 1225750 h 1643408"/>
                  <a:gd name="connsiteX260" fmla="*/ 346921 w 1016414"/>
                  <a:gd name="connsiteY260" fmla="*/ 1228720 h 1643408"/>
                  <a:gd name="connsiteX261" fmla="*/ 343598 w 1016414"/>
                  <a:gd name="connsiteY261" fmla="*/ 1222238 h 1643408"/>
                  <a:gd name="connsiteX262" fmla="*/ 338695 w 1016414"/>
                  <a:gd name="connsiteY262" fmla="*/ 1220517 h 1643408"/>
                  <a:gd name="connsiteX263" fmla="*/ 338153 w 1016414"/>
                  <a:gd name="connsiteY263" fmla="*/ 1217547 h 1643408"/>
                  <a:gd name="connsiteX264" fmla="*/ 335395 w 1016414"/>
                  <a:gd name="connsiteY264" fmla="*/ 1218160 h 1643408"/>
                  <a:gd name="connsiteX265" fmla="*/ 337610 w 1016414"/>
                  <a:gd name="connsiteY265" fmla="*/ 1231761 h 1643408"/>
                  <a:gd name="connsiteX266" fmla="*/ 339260 w 1016414"/>
                  <a:gd name="connsiteY266" fmla="*/ 1234118 h 1643408"/>
                  <a:gd name="connsiteX267" fmla="*/ 336503 w 1016414"/>
                  <a:gd name="connsiteY267" fmla="*/ 1234731 h 1643408"/>
                  <a:gd name="connsiteX268" fmla="*/ 334287 w 1016414"/>
                  <a:gd name="connsiteY268" fmla="*/ 1255992 h 1643408"/>
                  <a:gd name="connsiteX269" fmla="*/ 320616 w 1016414"/>
                  <a:gd name="connsiteY269" fmla="*/ 1267306 h 1643408"/>
                  <a:gd name="connsiteX270" fmla="*/ 318400 w 1016414"/>
                  <a:gd name="connsiteY270" fmla="*/ 1267306 h 1643408"/>
                  <a:gd name="connsiteX271" fmla="*/ 320616 w 1016414"/>
                  <a:gd name="connsiteY271" fmla="*/ 1262474 h 1643408"/>
                  <a:gd name="connsiteX272" fmla="*/ 319508 w 1016414"/>
                  <a:gd name="connsiteY272" fmla="*/ 1251278 h 1643408"/>
                  <a:gd name="connsiteX273" fmla="*/ 312460 w 1016414"/>
                  <a:gd name="connsiteY273" fmla="*/ 1240576 h 1643408"/>
                  <a:gd name="connsiteX274" fmla="*/ 305271 w 1016414"/>
                  <a:gd name="connsiteY274" fmla="*/ 1240576 h 1643408"/>
                  <a:gd name="connsiteX275" fmla="*/ 288983 w 1016414"/>
                  <a:gd name="connsiteY275" fmla="*/ 1248237 h 1643408"/>
                  <a:gd name="connsiteX276" fmla="*/ 286225 w 1016414"/>
                  <a:gd name="connsiteY276" fmla="*/ 1253635 h 1643408"/>
                  <a:gd name="connsiteX277" fmla="*/ 287262 w 1016414"/>
                  <a:gd name="connsiteY277" fmla="*/ 1262003 h 1643408"/>
                  <a:gd name="connsiteX278" fmla="*/ 272483 w 1016414"/>
                  <a:gd name="connsiteY278" fmla="*/ 1252551 h 1643408"/>
                  <a:gd name="connsiteX279" fmla="*/ 255559 w 1016414"/>
                  <a:gd name="connsiteY279" fmla="*/ 1254342 h 1643408"/>
                  <a:gd name="connsiteX280" fmla="*/ 249548 w 1016414"/>
                  <a:gd name="connsiteY280" fmla="*/ 1257925 h 1643408"/>
                  <a:gd name="connsiteX281" fmla="*/ 245753 w 1016414"/>
                  <a:gd name="connsiteY281" fmla="*/ 1267943 h 1643408"/>
                  <a:gd name="connsiteX282" fmla="*/ 241322 w 1016414"/>
                  <a:gd name="connsiteY282" fmla="*/ 1268555 h 1643408"/>
                  <a:gd name="connsiteX283" fmla="*/ 234769 w 1016414"/>
                  <a:gd name="connsiteY283" fmla="*/ 1275037 h 1643408"/>
                  <a:gd name="connsiteX284" fmla="*/ 224893 w 1016414"/>
                  <a:gd name="connsiteY284" fmla="*/ 1270889 h 1643408"/>
                  <a:gd name="connsiteX285" fmla="*/ 224893 w 1016414"/>
                  <a:gd name="connsiteY285" fmla="*/ 1262592 h 1643408"/>
                  <a:gd name="connsiteX286" fmla="*/ 221027 w 1016414"/>
                  <a:gd name="connsiteY286" fmla="*/ 1258373 h 1643408"/>
                  <a:gd name="connsiteX287" fmla="*/ 216667 w 1016414"/>
                  <a:gd name="connsiteY287" fmla="*/ 1267283 h 1643408"/>
                  <a:gd name="connsiteX288" fmla="*/ 211764 w 1016414"/>
                  <a:gd name="connsiteY288" fmla="*/ 1266104 h 1643408"/>
                  <a:gd name="connsiteX289" fmla="*/ 210656 w 1016414"/>
                  <a:gd name="connsiteY289" fmla="*/ 1269074 h 1643408"/>
                  <a:gd name="connsiteX290" fmla="*/ 213979 w 1016414"/>
                  <a:gd name="connsiteY290" fmla="*/ 1274401 h 1643408"/>
                  <a:gd name="connsiteX291" fmla="*/ 218340 w 1016414"/>
                  <a:gd name="connsiteY291" fmla="*/ 1273223 h 1643408"/>
                  <a:gd name="connsiteX292" fmla="*/ 218882 w 1016414"/>
                  <a:gd name="connsiteY292" fmla="*/ 1276122 h 1643408"/>
                  <a:gd name="connsiteX293" fmla="*/ 206790 w 1016414"/>
                  <a:gd name="connsiteY293" fmla="*/ 1281519 h 1643408"/>
                  <a:gd name="connsiteX294" fmla="*/ 206248 w 1016414"/>
                  <a:gd name="connsiteY294" fmla="*/ 1287459 h 1643408"/>
                  <a:gd name="connsiteX295" fmla="*/ 202453 w 1016414"/>
                  <a:gd name="connsiteY295" fmla="*/ 1288001 h 1643408"/>
                  <a:gd name="connsiteX296" fmla="*/ 200874 w 1016414"/>
                  <a:gd name="connsiteY296" fmla="*/ 1292834 h 1643408"/>
                  <a:gd name="connsiteX297" fmla="*/ 200874 w 1016414"/>
                  <a:gd name="connsiteY297" fmla="*/ 1294625 h 1643408"/>
                  <a:gd name="connsiteX298" fmla="*/ 211787 w 1016414"/>
                  <a:gd name="connsiteY298" fmla="*/ 1294625 h 1643408"/>
                  <a:gd name="connsiteX299" fmla="*/ 212329 w 1016414"/>
                  <a:gd name="connsiteY299" fmla="*/ 1298774 h 1643408"/>
                  <a:gd name="connsiteX300" fmla="*/ 206814 w 1016414"/>
                  <a:gd name="connsiteY300" fmla="*/ 1304172 h 1643408"/>
                  <a:gd name="connsiteX301" fmla="*/ 206814 w 1016414"/>
                  <a:gd name="connsiteY301" fmla="*/ 1309499 h 1643408"/>
                  <a:gd name="connsiteX302" fmla="*/ 209030 w 1016414"/>
                  <a:gd name="connsiteY302" fmla="*/ 1310111 h 1643408"/>
                  <a:gd name="connsiteX303" fmla="*/ 208747 w 1016414"/>
                  <a:gd name="connsiteY303" fmla="*/ 1316476 h 1643408"/>
                  <a:gd name="connsiteX304" fmla="*/ 214545 w 1016414"/>
                  <a:gd name="connsiteY304" fmla="*/ 1320624 h 1643408"/>
                  <a:gd name="connsiteX305" fmla="*/ 226826 w 1016414"/>
                  <a:gd name="connsiteY305" fmla="*/ 1327177 h 1643408"/>
                  <a:gd name="connsiteX306" fmla="*/ 233237 w 1016414"/>
                  <a:gd name="connsiteY306" fmla="*/ 1325315 h 1643408"/>
                  <a:gd name="connsiteX307" fmla="*/ 242147 w 1016414"/>
                  <a:gd name="connsiteY307" fmla="*/ 1332009 h 1643408"/>
                  <a:gd name="connsiteX308" fmla="*/ 251340 w 1016414"/>
                  <a:gd name="connsiteY308" fmla="*/ 1332905 h 1643408"/>
                  <a:gd name="connsiteX309" fmla="*/ 268476 w 1016414"/>
                  <a:gd name="connsiteY309" fmla="*/ 1330689 h 1643408"/>
                  <a:gd name="connsiteX310" fmla="*/ 279319 w 1016414"/>
                  <a:gd name="connsiteY310" fmla="*/ 1332834 h 1643408"/>
                  <a:gd name="connsiteX311" fmla="*/ 300651 w 1016414"/>
                  <a:gd name="connsiteY311" fmla="*/ 1323853 h 1643408"/>
                  <a:gd name="connsiteX312" fmla="*/ 308311 w 1016414"/>
                  <a:gd name="connsiteY312" fmla="*/ 1327507 h 1643408"/>
                  <a:gd name="connsiteX313" fmla="*/ 313285 w 1016414"/>
                  <a:gd name="connsiteY313" fmla="*/ 1335380 h 1643408"/>
                  <a:gd name="connsiteX314" fmla="*/ 318683 w 1016414"/>
                  <a:gd name="connsiteY314" fmla="*/ 1336346 h 1643408"/>
                  <a:gd name="connsiteX315" fmla="*/ 331930 w 1016414"/>
                  <a:gd name="connsiteY315" fmla="*/ 1327012 h 1643408"/>
                  <a:gd name="connsiteX316" fmla="*/ 334287 w 1016414"/>
                  <a:gd name="connsiteY316" fmla="*/ 1330194 h 1643408"/>
                  <a:gd name="connsiteX317" fmla="*/ 331671 w 1016414"/>
                  <a:gd name="connsiteY317" fmla="*/ 1334201 h 1643408"/>
                  <a:gd name="connsiteX318" fmla="*/ 331953 w 1016414"/>
                  <a:gd name="connsiteY318" fmla="*/ 1346977 h 1643408"/>
                  <a:gd name="connsiteX319" fmla="*/ 351847 w 1016414"/>
                  <a:gd name="connsiteY319" fmla="*/ 1353600 h 1643408"/>
                  <a:gd name="connsiteX320" fmla="*/ 362902 w 1016414"/>
                  <a:gd name="connsiteY320" fmla="*/ 1377973 h 1643408"/>
                  <a:gd name="connsiteX321" fmla="*/ 376644 w 1016414"/>
                  <a:gd name="connsiteY321" fmla="*/ 1372174 h 1643408"/>
                  <a:gd name="connsiteX322" fmla="*/ 379332 w 1016414"/>
                  <a:gd name="connsiteY322" fmla="*/ 1358975 h 1643408"/>
                  <a:gd name="connsiteX323" fmla="*/ 382514 w 1016414"/>
                  <a:gd name="connsiteY323" fmla="*/ 1357867 h 1643408"/>
                  <a:gd name="connsiteX324" fmla="*/ 389279 w 1016414"/>
                  <a:gd name="connsiteY324" fmla="*/ 1363948 h 1643408"/>
                  <a:gd name="connsiteX325" fmla="*/ 392178 w 1016414"/>
                  <a:gd name="connsiteY325" fmla="*/ 1373683 h 1643408"/>
                  <a:gd name="connsiteX326" fmla="*/ 389962 w 1016414"/>
                  <a:gd name="connsiteY326" fmla="*/ 1380236 h 1643408"/>
                  <a:gd name="connsiteX327" fmla="*/ 376833 w 1016414"/>
                  <a:gd name="connsiteY327" fmla="*/ 1391550 h 1643408"/>
                  <a:gd name="connsiteX328" fmla="*/ 374287 w 1016414"/>
                  <a:gd name="connsiteY328" fmla="*/ 1404538 h 1643408"/>
                  <a:gd name="connsiteX329" fmla="*/ 366061 w 1016414"/>
                  <a:gd name="connsiteY329" fmla="*/ 1420283 h 1643408"/>
                  <a:gd name="connsiteX330" fmla="*/ 370139 w 1016414"/>
                  <a:gd name="connsiteY330" fmla="*/ 1462122 h 1643408"/>
                  <a:gd name="connsiteX331" fmla="*/ 367923 w 1016414"/>
                  <a:gd name="connsiteY331" fmla="*/ 1489748 h 1643408"/>
                  <a:gd name="connsiteX332" fmla="*/ 369785 w 1016414"/>
                  <a:gd name="connsiteY332" fmla="*/ 1510042 h 1643408"/>
                  <a:gd name="connsiteX333" fmla="*/ 356255 w 1016414"/>
                  <a:gd name="connsiteY333" fmla="*/ 1529936 h 1643408"/>
                  <a:gd name="connsiteX334" fmla="*/ 360121 w 1016414"/>
                  <a:gd name="connsiteY334" fmla="*/ 1552588 h 1643408"/>
                  <a:gd name="connsiteX335" fmla="*/ 366815 w 1016414"/>
                  <a:gd name="connsiteY335" fmla="*/ 1559919 h 1643408"/>
                  <a:gd name="connsiteX336" fmla="*/ 5586 w 1016414"/>
                  <a:gd name="connsiteY336" fmla="*/ 1643408 h 1643408"/>
                  <a:gd name="connsiteX337" fmla="*/ 5586 w 1016414"/>
                  <a:gd name="connsiteY337" fmla="*/ 1643408 h 1643408"/>
                  <a:gd name="connsiteX338" fmla="*/ 2687 w 1016414"/>
                  <a:gd name="connsiteY338" fmla="*/ 1464621 h 1643408"/>
                  <a:gd name="connsiteX339" fmla="*/ 0 w 1016414"/>
                  <a:gd name="connsiteY339" fmla="*/ 514819 h 1643408"/>
                  <a:gd name="connsiteX340" fmla="*/ 194957 w 1016414"/>
                  <a:gd name="connsiteY340" fmla="*/ 514819 h 1643408"/>
                  <a:gd name="connsiteX341" fmla="*/ 196419 w 1016414"/>
                  <a:gd name="connsiteY341" fmla="*/ 262489 h 1643408"/>
                  <a:gd name="connsiteX342" fmla="*/ 396892 w 1016414"/>
                  <a:gd name="connsiteY342" fmla="*/ 319036 h 1643408"/>
                  <a:gd name="connsiteX343" fmla="*/ 573323 w 1016414"/>
                  <a:gd name="connsiteY343" fmla="*/ 378224 h 1643408"/>
                  <a:gd name="connsiteX344" fmla="*/ 586923 w 1016414"/>
                  <a:gd name="connsiteY344" fmla="*/ 385271 h 1643408"/>
                  <a:gd name="connsiteX345" fmla="*/ 587607 w 1016414"/>
                  <a:gd name="connsiteY345" fmla="*/ 239554 h 1643408"/>
                  <a:gd name="connsiteX346" fmla="*/ 549893 w 1016414"/>
                  <a:gd name="connsiteY346" fmla="*/ 199766 h 1643408"/>
                  <a:gd name="connsiteX347" fmla="*/ 608444 w 1016414"/>
                  <a:gd name="connsiteY347" fmla="*/ 174969 h 1643408"/>
                  <a:gd name="connsiteX348" fmla="*/ 621502 w 1016414"/>
                  <a:gd name="connsiteY348" fmla="*/ 165234 h 1643408"/>
                  <a:gd name="connsiteX349" fmla="*/ 621502 w 1016414"/>
                  <a:gd name="connsiteY349" fmla="*/ 165234 h 1643408"/>
                  <a:gd name="connsiteX350" fmla="*/ 698839 w 1016414"/>
                  <a:gd name="connsiteY350" fmla="*/ 134167 h 1643408"/>
                  <a:gd name="connsiteX351" fmla="*/ 698839 w 1016414"/>
                  <a:gd name="connsiteY351" fmla="*/ 134167 h 1643408"/>
                  <a:gd name="connsiteX352" fmla="*/ 776106 w 1016414"/>
                  <a:gd name="connsiteY352" fmla="*/ 106471 h 1643408"/>
                  <a:gd name="connsiteX353" fmla="*/ 835552 w 1016414"/>
                  <a:gd name="connsiteY353" fmla="*/ 80378 h 1643408"/>
                  <a:gd name="connsiteX354" fmla="*/ 820985 w 1016414"/>
                  <a:gd name="connsiteY354" fmla="*/ 30595 h 1643408"/>
                  <a:gd name="connsiteX355" fmla="*/ 844533 w 1016414"/>
                  <a:gd name="connsiteY355" fmla="*/ 23076 h 1643408"/>
                  <a:gd name="connsiteX356" fmla="*/ 844533 w 1016414"/>
                  <a:gd name="connsiteY356" fmla="*/ 23076 h 1643408"/>
                  <a:gd name="connsiteX357" fmla="*/ 898605 w 1016414"/>
                  <a:gd name="connsiteY357" fmla="*/ 5822 h 1643408"/>
                  <a:gd name="connsiteX358" fmla="*/ 961517 w 1016414"/>
                  <a:gd name="connsiteY358" fmla="*/ 495 h 1643408"/>
                  <a:gd name="connsiteX359" fmla="*/ 962012 w 1016414"/>
                  <a:gd name="connsiteY359" fmla="*/ 495 h 1643408"/>
                  <a:gd name="connsiteX360" fmla="*/ 962012 w 1016414"/>
                  <a:gd name="connsiteY360" fmla="*/ 0 h 164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Lst>
                <a:rect l="l" t="t" r="r" b="b"/>
                <a:pathLst>
                  <a:path w="1016414" h="1643408">
                    <a:moveTo>
                      <a:pt x="255842" y="1265468"/>
                    </a:moveTo>
                    <a:lnTo>
                      <a:pt x="254663" y="1277819"/>
                    </a:lnTo>
                    <a:lnTo>
                      <a:pt x="250868" y="1277206"/>
                    </a:lnTo>
                    <a:lnTo>
                      <a:pt x="247003" y="1268909"/>
                    </a:lnTo>
                    <a:lnTo>
                      <a:pt x="255842" y="1265468"/>
                    </a:lnTo>
                    <a:close/>
                    <a:moveTo>
                      <a:pt x="962153" y="141"/>
                    </a:moveTo>
                    <a:lnTo>
                      <a:pt x="962695" y="11456"/>
                    </a:lnTo>
                    <a:lnTo>
                      <a:pt x="967669" y="17466"/>
                    </a:lnTo>
                    <a:lnTo>
                      <a:pt x="969319" y="25763"/>
                    </a:lnTo>
                    <a:lnTo>
                      <a:pt x="974764" y="30525"/>
                    </a:lnTo>
                    <a:lnTo>
                      <a:pt x="974764" y="34673"/>
                    </a:lnTo>
                    <a:lnTo>
                      <a:pt x="980775" y="34673"/>
                    </a:lnTo>
                    <a:lnTo>
                      <a:pt x="992796" y="47166"/>
                    </a:lnTo>
                    <a:lnTo>
                      <a:pt x="999419" y="48957"/>
                    </a:lnTo>
                    <a:lnTo>
                      <a:pt x="1000527" y="56689"/>
                    </a:lnTo>
                    <a:lnTo>
                      <a:pt x="1009838" y="59046"/>
                    </a:lnTo>
                    <a:lnTo>
                      <a:pt x="1008659" y="63807"/>
                    </a:lnTo>
                    <a:lnTo>
                      <a:pt x="1003262" y="60908"/>
                    </a:lnTo>
                    <a:lnTo>
                      <a:pt x="998288" y="63336"/>
                    </a:lnTo>
                    <a:lnTo>
                      <a:pt x="997180" y="78799"/>
                    </a:lnTo>
                    <a:lnTo>
                      <a:pt x="1000504" y="95511"/>
                    </a:lnTo>
                    <a:lnTo>
                      <a:pt x="993314" y="106141"/>
                    </a:lnTo>
                    <a:lnTo>
                      <a:pt x="995530" y="112765"/>
                    </a:lnTo>
                    <a:lnTo>
                      <a:pt x="991735" y="116913"/>
                    </a:lnTo>
                    <a:lnTo>
                      <a:pt x="991735" y="121675"/>
                    </a:lnTo>
                    <a:lnTo>
                      <a:pt x="994988" y="124645"/>
                    </a:lnTo>
                    <a:lnTo>
                      <a:pt x="981859" y="130584"/>
                    </a:lnTo>
                    <a:lnTo>
                      <a:pt x="986832" y="135982"/>
                    </a:lnTo>
                    <a:lnTo>
                      <a:pt x="982425" y="139494"/>
                    </a:lnTo>
                    <a:lnTo>
                      <a:pt x="982425" y="144256"/>
                    </a:lnTo>
                    <a:lnTo>
                      <a:pt x="993880" y="151987"/>
                    </a:lnTo>
                    <a:lnTo>
                      <a:pt x="995530" y="157927"/>
                    </a:lnTo>
                    <a:lnTo>
                      <a:pt x="985182" y="147839"/>
                    </a:lnTo>
                    <a:lnTo>
                      <a:pt x="980209" y="149017"/>
                    </a:lnTo>
                    <a:lnTo>
                      <a:pt x="976414" y="154344"/>
                    </a:lnTo>
                    <a:lnTo>
                      <a:pt x="978559" y="160968"/>
                    </a:lnTo>
                    <a:lnTo>
                      <a:pt x="989543" y="168699"/>
                    </a:lnTo>
                    <a:lnTo>
                      <a:pt x="1002177" y="188923"/>
                    </a:lnTo>
                    <a:lnTo>
                      <a:pt x="1000527" y="200190"/>
                    </a:lnTo>
                    <a:lnTo>
                      <a:pt x="992796" y="217444"/>
                    </a:lnTo>
                    <a:lnTo>
                      <a:pt x="1000527" y="240638"/>
                    </a:lnTo>
                    <a:lnTo>
                      <a:pt x="999419" y="266190"/>
                    </a:lnTo>
                    <a:lnTo>
                      <a:pt x="995554" y="280474"/>
                    </a:lnTo>
                    <a:lnTo>
                      <a:pt x="1002743" y="306025"/>
                    </a:lnTo>
                    <a:lnTo>
                      <a:pt x="999419" y="308995"/>
                    </a:lnTo>
                    <a:lnTo>
                      <a:pt x="998312" y="323845"/>
                    </a:lnTo>
                    <a:lnTo>
                      <a:pt x="994988" y="334546"/>
                    </a:lnTo>
                    <a:lnTo>
                      <a:pt x="988977" y="341735"/>
                    </a:lnTo>
                    <a:lnTo>
                      <a:pt x="986832" y="353615"/>
                    </a:lnTo>
                    <a:lnTo>
                      <a:pt x="984075" y="354157"/>
                    </a:lnTo>
                    <a:lnTo>
                      <a:pt x="982425" y="361889"/>
                    </a:lnTo>
                    <a:lnTo>
                      <a:pt x="976980" y="360710"/>
                    </a:lnTo>
                    <a:lnTo>
                      <a:pt x="974222" y="363680"/>
                    </a:lnTo>
                    <a:lnTo>
                      <a:pt x="985206" y="385012"/>
                    </a:lnTo>
                    <a:lnTo>
                      <a:pt x="992796" y="428454"/>
                    </a:lnTo>
                    <a:lnTo>
                      <a:pt x="997769" y="437976"/>
                    </a:lnTo>
                    <a:lnTo>
                      <a:pt x="1016414" y="457588"/>
                    </a:lnTo>
                    <a:lnTo>
                      <a:pt x="1012006" y="473616"/>
                    </a:lnTo>
                    <a:lnTo>
                      <a:pt x="1008141" y="476516"/>
                    </a:lnTo>
                    <a:lnTo>
                      <a:pt x="1005454" y="500888"/>
                    </a:lnTo>
                    <a:lnTo>
                      <a:pt x="996685" y="511519"/>
                    </a:lnTo>
                    <a:lnTo>
                      <a:pt x="984122" y="515102"/>
                    </a:lnTo>
                    <a:lnTo>
                      <a:pt x="970993" y="537683"/>
                    </a:lnTo>
                    <a:lnTo>
                      <a:pt x="963261" y="534784"/>
                    </a:lnTo>
                    <a:lnTo>
                      <a:pt x="958358" y="541266"/>
                    </a:lnTo>
                    <a:lnTo>
                      <a:pt x="952348" y="540653"/>
                    </a:lnTo>
                    <a:lnTo>
                      <a:pt x="930521" y="560806"/>
                    </a:lnTo>
                    <a:lnTo>
                      <a:pt x="925005" y="570965"/>
                    </a:lnTo>
                    <a:lnTo>
                      <a:pt x="923897" y="579875"/>
                    </a:lnTo>
                    <a:lnTo>
                      <a:pt x="938676" y="583387"/>
                    </a:lnTo>
                    <a:lnTo>
                      <a:pt x="944192" y="578697"/>
                    </a:lnTo>
                    <a:lnTo>
                      <a:pt x="950745" y="585745"/>
                    </a:lnTo>
                    <a:lnTo>
                      <a:pt x="944734" y="603564"/>
                    </a:lnTo>
                    <a:lnTo>
                      <a:pt x="927197" y="624967"/>
                    </a:lnTo>
                    <a:lnTo>
                      <a:pt x="924982" y="635126"/>
                    </a:lnTo>
                    <a:lnTo>
                      <a:pt x="916213" y="646393"/>
                    </a:lnTo>
                    <a:lnTo>
                      <a:pt x="903650" y="671331"/>
                    </a:lnTo>
                    <a:lnTo>
                      <a:pt x="909095" y="678450"/>
                    </a:lnTo>
                    <a:lnTo>
                      <a:pt x="905842" y="679063"/>
                    </a:lnTo>
                    <a:lnTo>
                      <a:pt x="900397" y="673665"/>
                    </a:lnTo>
                    <a:lnTo>
                      <a:pt x="897073" y="680218"/>
                    </a:lnTo>
                    <a:lnTo>
                      <a:pt x="903626" y="686700"/>
                    </a:lnTo>
                    <a:lnTo>
                      <a:pt x="895965" y="682551"/>
                    </a:lnTo>
                    <a:lnTo>
                      <a:pt x="883873" y="703271"/>
                    </a:lnTo>
                    <a:lnTo>
                      <a:pt x="888281" y="708668"/>
                    </a:lnTo>
                    <a:lnTo>
                      <a:pt x="887173" y="711638"/>
                    </a:lnTo>
                    <a:lnTo>
                      <a:pt x="883850" y="712251"/>
                    </a:lnTo>
                    <a:lnTo>
                      <a:pt x="882271" y="708032"/>
                    </a:lnTo>
                    <a:lnTo>
                      <a:pt x="875647" y="706241"/>
                    </a:lnTo>
                    <a:lnTo>
                      <a:pt x="873502" y="710389"/>
                    </a:lnTo>
                    <a:lnTo>
                      <a:pt x="875647" y="716942"/>
                    </a:lnTo>
                    <a:lnTo>
                      <a:pt x="869707" y="723990"/>
                    </a:lnTo>
                    <a:lnTo>
                      <a:pt x="864734" y="723990"/>
                    </a:lnTo>
                    <a:lnTo>
                      <a:pt x="841257" y="756730"/>
                    </a:lnTo>
                    <a:lnTo>
                      <a:pt x="838499" y="756730"/>
                    </a:lnTo>
                    <a:lnTo>
                      <a:pt x="828693" y="775658"/>
                    </a:lnTo>
                    <a:lnTo>
                      <a:pt x="819854" y="784568"/>
                    </a:lnTo>
                    <a:lnTo>
                      <a:pt x="814456" y="785817"/>
                    </a:lnTo>
                    <a:lnTo>
                      <a:pt x="792016" y="802458"/>
                    </a:lnTo>
                    <a:lnTo>
                      <a:pt x="782682" y="816130"/>
                    </a:lnTo>
                    <a:lnTo>
                      <a:pt x="769553" y="854668"/>
                    </a:lnTo>
                    <a:lnTo>
                      <a:pt x="746618" y="895069"/>
                    </a:lnTo>
                    <a:lnTo>
                      <a:pt x="742210" y="937120"/>
                    </a:lnTo>
                    <a:lnTo>
                      <a:pt x="725781" y="966820"/>
                    </a:lnTo>
                    <a:lnTo>
                      <a:pt x="726323" y="1009508"/>
                    </a:lnTo>
                    <a:lnTo>
                      <a:pt x="723565" y="1020138"/>
                    </a:lnTo>
                    <a:lnTo>
                      <a:pt x="718663" y="1033810"/>
                    </a:lnTo>
                    <a:lnTo>
                      <a:pt x="706641" y="1049838"/>
                    </a:lnTo>
                    <a:lnTo>
                      <a:pt x="700631" y="1062826"/>
                    </a:lnTo>
                    <a:lnTo>
                      <a:pt x="681444" y="1086586"/>
                    </a:lnTo>
                    <a:lnTo>
                      <a:pt x="664048" y="1121589"/>
                    </a:lnTo>
                    <a:lnTo>
                      <a:pt x="660725" y="1142921"/>
                    </a:lnTo>
                    <a:lnTo>
                      <a:pt x="645946" y="1182638"/>
                    </a:lnTo>
                    <a:lnTo>
                      <a:pt x="644295" y="1201000"/>
                    </a:lnTo>
                    <a:lnTo>
                      <a:pt x="631732" y="1239468"/>
                    </a:lnTo>
                    <a:lnTo>
                      <a:pt x="624001" y="1246587"/>
                    </a:lnTo>
                    <a:lnTo>
                      <a:pt x="619169" y="1247836"/>
                    </a:lnTo>
                    <a:lnTo>
                      <a:pt x="619169" y="1244725"/>
                    </a:lnTo>
                    <a:lnTo>
                      <a:pt x="611979" y="1246516"/>
                    </a:lnTo>
                    <a:lnTo>
                      <a:pt x="599958" y="1271384"/>
                    </a:lnTo>
                    <a:lnTo>
                      <a:pt x="586829" y="1274967"/>
                    </a:lnTo>
                    <a:lnTo>
                      <a:pt x="574737" y="1274354"/>
                    </a:lnTo>
                    <a:lnTo>
                      <a:pt x="562645" y="1280836"/>
                    </a:lnTo>
                    <a:lnTo>
                      <a:pt x="551189" y="1282015"/>
                    </a:lnTo>
                    <a:lnTo>
                      <a:pt x="552839" y="1273175"/>
                    </a:lnTo>
                    <a:lnTo>
                      <a:pt x="549516" y="1264336"/>
                    </a:lnTo>
                    <a:lnTo>
                      <a:pt x="548974" y="1268485"/>
                    </a:lnTo>
                    <a:lnTo>
                      <a:pt x="546216" y="1269098"/>
                    </a:lnTo>
                    <a:lnTo>
                      <a:pt x="548974" y="1281449"/>
                    </a:lnTo>
                    <a:lnTo>
                      <a:pt x="541926" y="1281449"/>
                    </a:lnTo>
                    <a:lnTo>
                      <a:pt x="540205" y="1277937"/>
                    </a:lnTo>
                    <a:lnTo>
                      <a:pt x="533087" y="1282085"/>
                    </a:lnTo>
                    <a:lnTo>
                      <a:pt x="533087" y="1295144"/>
                    </a:lnTo>
                    <a:lnTo>
                      <a:pt x="518307" y="1333612"/>
                    </a:lnTo>
                    <a:lnTo>
                      <a:pt x="519957" y="1351974"/>
                    </a:lnTo>
                    <a:lnTo>
                      <a:pt x="517200" y="1354944"/>
                    </a:lnTo>
                    <a:lnTo>
                      <a:pt x="521607" y="1370336"/>
                    </a:lnTo>
                    <a:lnTo>
                      <a:pt x="518850" y="1370949"/>
                    </a:lnTo>
                    <a:lnTo>
                      <a:pt x="512839" y="1370949"/>
                    </a:lnTo>
                    <a:lnTo>
                      <a:pt x="514489" y="1384549"/>
                    </a:lnTo>
                    <a:lnTo>
                      <a:pt x="511731" y="1385799"/>
                    </a:lnTo>
                    <a:lnTo>
                      <a:pt x="512273" y="1395250"/>
                    </a:lnTo>
                    <a:lnTo>
                      <a:pt x="504047" y="1400012"/>
                    </a:lnTo>
                    <a:lnTo>
                      <a:pt x="493133" y="1400012"/>
                    </a:lnTo>
                    <a:lnTo>
                      <a:pt x="489810" y="1402440"/>
                    </a:lnTo>
                    <a:lnTo>
                      <a:pt x="485944" y="1410100"/>
                    </a:lnTo>
                    <a:lnTo>
                      <a:pt x="480499" y="1410713"/>
                    </a:lnTo>
                    <a:lnTo>
                      <a:pt x="470081" y="1419010"/>
                    </a:lnTo>
                    <a:lnTo>
                      <a:pt x="465720" y="1427850"/>
                    </a:lnTo>
                    <a:lnTo>
                      <a:pt x="445496" y="1448003"/>
                    </a:lnTo>
                    <a:lnTo>
                      <a:pt x="438448" y="1449794"/>
                    </a:lnTo>
                    <a:lnTo>
                      <a:pt x="431259" y="1449794"/>
                    </a:lnTo>
                    <a:lnTo>
                      <a:pt x="430717" y="1447437"/>
                    </a:lnTo>
                    <a:lnTo>
                      <a:pt x="438448" y="1443289"/>
                    </a:lnTo>
                    <a:lnTo>
                      <a:pt x="442738" y="1411868"/>
                    </a:lnTo>
                    <a:lnTo>
                      <a:pt x="437340" y="1401238"/>
                    </a:lnTo>
                    <a:lnTo>
                      <a:pt x="427959" y="1395911"/>
                    </a:lnTo>
                    <a:lnTo>
                      <a:pt x="426922" y="1369888"/>
                    </a:lnTo>
                    <a:lnTo>
                      <a:pt x="419803" y="1365740"/>
                    </a:lnTo>
                    <a:lnTo>
                      <a:pt x="417045" y="1356900"/>
                    </a:lnTo>
                    <a:lnTo>
                      <a:pt x="420369" y="1347990"/>
                    </a:lnTo>
                    <a:lnTo>
                      <a:pt x="419827" y="1333140"/>
                    </a:lnTo>
                    <a:lnTo>
                      <a:pt x="426945" y="1328379"/>
                    </a:lnTo>
                    <a:lnTo>
                      <a:pt x="437930" y="1331962"/>
                    </a:lnTo>
                    <a:lnTo>
                      <a:pt x="435714" y="1336110"/>
                    </a:lnTo>
                    <a:lnTo>
                      <a:pt x="436751" y="1343842"/>
                    </a:lnTo>
                    <a:lnTo>
                      <a:pt x="447169" y="1347354"/>
                    </a:lnTo>
                    <a:lnTo>
                      <a:pt x="448277" y="1353836"/>
                    </a:lnTo>
                    <a:lnTo>
                      <a:pt x="454830" y="1355698"/>
                    </a:lnTo>
                    <a:lnTo>
                      <a:pt x="451035" y="1326069"/>
                    </a:lnTo>
                    <a:lnTo>
                      <a:pt x="461949" y="1321920"/>
                    </a:lnTo>
                    <a:lnTo>
                      <a:pt x="459733" y="1334908"/>
                    </a:lnTo>
                    <a:lnTo>
                      <a:pt x="454830" y="1338491"/>
                    </a:lnTo>
                    <a:lnTo>
                      <a:pt x="455938" y="1346152"/>
                    </a:lnTo>
                    <a:lnTo>
                      <a:pt x="459262" y="1343253"/>
                    </a:lnTo>
                    <a:lnTo>
                      <a:pt x="461949" y="1331938"/>
                    </a:lnTo>
                    <a:lnTo>
                      <a:pt x="473475" y="1321920"/>
                    </a:lnTo>
                    <a:lnTo>
                      <a:pt x="477270" y="1313553"/>
                    </a:lnTo>
                    <a:lnTo>
                      <a:pt x="474512" y="1307071"/>
                    </a:lnTo>
                    <a:lnTo>
                      <a:pt x="476799" y="1302309"/>
                    </a:lnTo>
                    <a:lnTo>
                      <a:pt x="474512" y="1294012"/>
                    </a:lnTo>
                    <a:lnTo>
                      <a:pt x="479486" y="1272680"/>
                    </a:lnTo>
                    <a:lnTo>
                      <a:pt x="474512" y="1267353"/>
                    </a:lnTo>
                    <a:lnTo>
                      <a:pt x="469609" y="1272114"/>
                    </a:lnTo>
                    <a:lnTo>
                      <a:pt x="470717" y="1283429"/>
                    </a:lnTo>
                    <a:lnTo>
                      <a:pt x="466356" y="1281567"/>
                    </a:lnTo>
                    <a:lnTo>
                      <a:pt x="468006" y="1300565"/>
                    </a:lnTo>
                    <a:lnTo>
                      <a:pt x="464683" y="1300565"/>
                    </a:lnTo>
                    <a:lnTo>
                      <a:pt x="460817" y="1294625"/>
                    </a:lnTo>
                    <a:lnTo>
                      <a:pt x="461925" y="1303464"/>
                    </a:lnTo>
                    <a:lnTo>
                      <a:pt x="465791" y="1309404"/>
                    </a:lnTo>
                    <a:lnTo>
                      <a:pt x="463575" y="1316523"/>
                    </a:lnTo>
                    <a:lnTo>
                      <a:pt x="449338" y="1324254"/>
                    </a:lnTo>
                    <a:lnTo>
                      <a:pt x="449338" y="1307684"/>
                    </a:lnTo>
                    <a:lnTo>
                      <a:pt x="454783" y="1294083"/>
                    </a:lnTo>
                    <a:lnTo>
                      <a:pt x="456999" y="1266811"/>
                    </a:lnTo>
                    <a:lnTo>
                      <a:pt x="453204" y="1263912"/>
                    </a:lnTo>
                    <a:lnTo>
                      <a:pt x="455891" y="1259150"/>
                    </a:lnTo>
                    <a:lnTo>
                      <a:pt x="452638" y="1256793"/>
                    </a:lnTo>
                    <a:lnTo>
                      <a:pt x="452096" y="1250311"/>
                    </a:lnTo>
                    <a:lnTo>
                      <a:pt x="459214" y="1246729"/>
                    </a:lnTo>
                    <a:lnTo>
                      <a:pt x="459709" y="1236640"/>
                    </a:lnTo>
                    <a:lnTo>
                      <a:pt x="454264" y="1236098"/>
                    </a:lnTo>
                    <a:lnTo>
                      <a:pt x="452119" y="1244395"/>
                    </a:lnTo>
                    <a:lnTo>
                      <a:pt x="448254" y="1243782"/>
                    </a:lnTo>
                    <a:lnTo>
                      <a:pt x="436727" y="1274590"/>
                    </a:lnTo>
                    <a:lnTo>
                      <a:pt x="432367" y="1273411"/>
                    </a:lnTo>
                    <a:lnTo>
                      <a:pt x="436727" y="1278809"/>
                    </a:lnTo>
                    <a:lnTo>
                      <a:pt x="441701" y="1278125"/>
                    </a:lnTo>
                    <a:lnTo>
                      <a:pt x="443917" y="1285315"/>
                    </a:lnTo>
                    <a:lnTo>
                      <a:pt x="449362" y="1288214"/>
                    </a:lnTo>
                    <a:lnTo>
                      <a:pt x="449362" y="1290571"/>
                    </a:lnTo>
                    <a:lnTo>
                      <a:pt x="441701" y="1288214"/>
                    </a:lnTo>
                    <a:lnTo>
                      <a:pt x="447146" y="1296558"/>
                    </a:lnTo>
                    <a:lnTo>
                      <a:pt x="439485" y="1294130"/>
                    </a:lnTo>
                    <a:lnTo>
                      <a:pt x="437906" y="1297713"/>
                    </a:lnTo>
                    <a:lnTo>
                      <a:pt x="433498" y="1297100"/>
                    </a:lnTo>
                    <a:lnTo>
                      <a:pt x="430740" y="1287082"/>
                    </a:lnTo>
                    <a:lnTo>
                      <a:pt x="418719" y="1270512"/>
                    </a:lnTo>
                    <a:lnTo>
                      <a:pt x="421406" y="1266363"/>
                    </a:lnTo>
                    <a:lnTo>
                      <a:pt x="418153" y="1266363"/>
                    </a:lnTo>
                    <a:lnTo>
                      <a:pt x="417045" y="1263393"/>
                    </a:lnTo>
                    <a:lnTo>
                      <a:pt x="410493" y="1266905"/>
                    </a:lnTo>
                    <a:lnTo>
                      <a:pt x="412638" y="1275886"/>
                    </a:lnTo>
                    <a:lnTo>
                      <a:pt x="406627" y="1276994"/>
                    </a:lnTo>
                    <a:lnTo>
                      <a:pt x="398966" y="1263464"/>
                    </a:lnTo>
                    <a:lnTo>
                      <a:pt x="400074" y="1275344"/>
                    </a:lnTo>
                    <a:lnTo>
                      <a:pt x="392956" y="1269404"/>
                    </a:lnTo>
                    <a:lnTo>
                      <a:pt x="393498" y="1264643"/>
                    </a:lnTo>
                    <a:lnTo>
                      <a:pt x="388595" y="1261130"/>
                    </a:lnTo>
                    <a:lnTo>
                      <a:pt x="385837" y="1267613"/>
                    </a:lnTo>
                    <a:lnTo>
                      <a:pt x="381477" y="1264643"/>
                    </a:lnTo>
                    <a:lnTo>
                      <a:pt x="383622" y="1274731"/>
                    </a:lnTo>
                    <a:lnTo>
                      <a:pt x="378719" y="1275910"/>
                    </a:lnTo>
                    <a:lnTo>
                      <a:pt x="367734" y="1262309"/>
                    </a:lnTo>
                    <a:lnTo>
                      <a:pt x="368842" y="1253470"/>
                    </a:lnTo>
                    <a:lnTo>
                      <a:pt x="362290" y="1251113"/>
                    </a:lnTo>
                    <a:lnTo>
                      <a:pt x="361182" y="1248143"/>
                    </a:lnTo>
                    <a:lnTo>
                      <a:pt x="354629" y="1252904"/>
                    </a:lnTo>
                    <a:lnTo>
                      <a:pt x="350763" y="1261201"/>
                    </a:lnTo>
                    <a:lnTo>
                      <a:pt x="352979" y="1261814"/>
                    </a:lnTo>
                    <a:lnTo>
                      <a:pt x="350763" y="1275485"/>
                    </a:lnTo>
                    <a:lnTo>
                      <a:pt x="342065" y="1283782"/>
                    </a:lnTo>
                    <a:lnTo>
                      <a:pt x="343645" y="1293800"/>
                    </a:lnTo>
                    <a:lnTo>
                      <a:pt x="340392" y="1295662"/>
                    </a:lnTo>
                    <a:lnTo>
                      <a:pt x="338742" y="1289110"/>
                    </a:lnTo>
                    <a:lnTo>
                      <a:pt x="334876" y="1288497"/>
                    </a:lnTo>
                    <a:lnTo>
                      <a:pt x="335418" y="1278479"/>
                    </a:lnTo>
                    <a:lnTo>
                      <a:pt x="340934" y="1271997"/>
                    </a:lnTo>
                    <a:lnTo>
                      <a:pt x="344800" y="1275509"/>
                    </a:lnTo>
                    <a:lnTo>
                      <a:pt x="348524" y="1258373"/>
                    </a:lnTo>
                    <a:lnTo>
                      <a:pt x="355147" y="1247671"/>
                    </a:lnTo>
                    <a:lnTo>
                      <a:pt x="354605" y="1238832"/>
                    </a:lnTo>
                    <a:lnTo>
                      <a:pt x="357929" y="1231714"/>
                    </a:lnTo>
                    <a:lnTo>
                      <a:pt x="354063" y="1226316"/>
                    </a:lnTo>
                    <a:lnTo>
                      <a:pt x="353521" y="1207954"/>
                    </a:lnTo>
                    <a:lnTo>
                      <a:pt x="350197" y="1202014"/>
                    </a:lnTo>
                    <a:lnTo>
                      <a:pt x="342042" y="1206846"/>
                    </a:lnTo>
                    <a:lnTo>
                      <a:pt x="348524" y="1219268"/>
                    </a:lnTo>
                    <a:lnTo>
                      <a:pt x="349066" y="1225750"/>
                    </a:lnTo>
                    <a:lnTo>
                      <a:pt x="346921" y="1228720"/>
                    </a:lnTo>
                    <a:lnTo>
                      <a:pt x="343598" y="1222238"/>
                    </a:lnTo>
                    <a:lnTo>
                      <a:pt x="338695" y="1220517"/>
                    </a:lnTo>
                    <a:lnTo>
                      <a:pt x="338153" y="1217547"/>
                    </a:lnTo>
                    <a:lnTo>
                      <a:pt x="335395" y="1218160"/>
                    </a:lnTo>
                    <a:lnTo>
                      <a:pt x="337610" y="1231761"/>
                    </a:lnTo>
                    <a:lnTo>
                      <a:pt x="339260" y="1234118"/>
                    </a:lnTo>
                    <a:lnTo>
                      <a:pt x="336503" y="1234731"/>
                    </a:lnTo>
                    <a:lnTo>
                      <a:pt x="334287" y="1255992"/>
                    </a:lnTo>
                    <a:lnTo>
                      <a:pt x="320616" y="1267306"/>
                    </a:lnTo>
                    <a:lnTo>
                      <a:pt x="318400" y="1267306"/>
                    </a:lnTo>
                    <a:lnTo>
                      <a:pt x="320616" y="1262474"/>
                    </a:lnTo>
                    <a:lnTo>
                      <a:pt x="319508" y="1251278"/>
                    </a:lnTo>
                    <a:lnTo>
                      <a:pt x="312460" y="1240576"/>
                    </a:lnTo>
                    <a:lnTo>
                      <a:pt x="305271" y="1240576"/>
                    </a:lnTo>
                    <a:lnTo>
                      <a:pt x="288983" y="1248237"/>
                    </a:lnTo>
                    <a:lnTo>
                      <a:pt x="286225" y="1253635"/>
                    </a:lnTo>
                    <a:lnTo>
                      <a:pt x="287262" y="1262003"/>
                    </a:lnTo>
                    <a:lnTo>
                      <a:pt x="272483" y="1252551"/>
                    </a:lnTo>
                    <a:lnTo>
                      <a:pt x="255559" y="1254342"/>
                    </a:lnTo>
                    <a:lnTo>
                      <a:pt x="249548" y="1257925"/>
                    </a:lnTo>
                    <a:lnTo>
                      <a:pt x="245753" y="1267943"/>
                    </a:lnTo>
                    <a:lnTo>
                      <a:pt x="241322" y="1268555"/>
                    </a:lnTo>
                    <a:lnTo>
                      <a:pt x="234769" y="1275037"/>
                    </a:lnTo>
                    <a:lnTo>
                      <a:pt x="224893" y="1270889"/>
                    </a:lnTo>
                    <a:lnTo>
                      <a:pt x="224893" y="1262592"/>
                    </a:lnTo>
                    <a:lnTo>
                      <a:pt x="221027" y="1258373"/>
                    </a:lnTo>
                    <a:lnTo>
                      <a:pt x="216667" y="1267283"/>
                    </a:lnTo>
                    <a:lnTo>
                      <a:pt x="211764" y="1266104"/>
                    </a:lnTo>
                    <a:lnTo>
                      <a:pt x="210656" y="1269074"/>
                    </a:lnTo>
                    <a:lnTo>
                      <a:pt x="213979" y="1274401"/>
                    </a:lnTo>
                    <a:lnTo>
                      <a:pt x="218340" y="1273223"/>
                    </a:lnTo>
                    <a:lnTo>
                      <a:pt x="218882" y="1276122"/>
                    </a:lnTo>
                    <a:lnTo>
                      <a:pt x="206790" y="1281519"/>
                    </a:lnTo>
                    <a:lnTo>
                      <a:pt x="206248" y="1287459"/>
                    </a:lnTo>
                    <a:lnTo>
                      <a:pt x="202453" y="1288001"/>
                    </a:lnTo>
                    <a:lnTo>
                      <a:pt x="200874" y="1292834"/>
                    </a:lnTo>
                    <a:lnTo>
                      <a:pt x="200874" y="1294625"/>
                    </a:lnTo>
                    <a:lnTo>
                      <a:pt x="211787" y="1294625"/>
                    </a:lnTo>
                    <a:lnTo>
                      <a:pt x="212329" y="1298774"/>
                    </a:lnTo>
                    <a:lnTo>
                      <a:pt x="206814" y="1304172"/>
                    </a:lnTo>
                    <a:lnTo>
                      <a:pt x="206814" y="1309499"/>
                    </a:lnTo>
                    <a:lnTo>
                      <a:pt x="209030" y="1310111"/>
                    </a:lnTo>
                    <a:lnTo>
                      <a:pt x="208747" y="1316476"/>
                    </a:lnTo>
                    <a:lnTo>
                      <a:pt x="214545" y="1320624"/>
                    </a:lnTo>
                    <a:lnTo>
                      <a:pt x="226826" y="1327177"/>
                    </a:lnTo>
                    <a:lnTo>
                      <a:pt x="233237" y="1325315"/>
                    </a:lnTo>
                    <a:lnTo>
                      <a:pt x="242147" y="1332009"/>
                    </a:lnTo>
                    <a:lnTo>
                      <a:pt x="251340" y="1332905"/>
                    </a:lnTo>
                    <a:lnTo>
                      <a:pt x="268476" y="1330689"/>
                    </a:lnTo>
                    <a:lnTo>
                      <a:pt x="279319" y="1332834"/>
                    </a:lnTo>
                    <a:lnTo>
                      <a:pt x="300651" y="1323853"/>
                    </a:lnTo>
                    <a:lnTo>
                      <a:pt x="308311" y="1327507"/>
                    </a:lnTo>
                    <a:lnTo>
                      <a:pt x="313285" y="1335380"/>
                    </a:lnTo>
                    <a:lnTo>
                      <a:pt x="318683" y="1336346"/>
                    </a:lnTo>
                    <a:lnTo>
                      <a:pt x="331930" y="1327012"/>
                    </a:lnTo>
                    <a:lnTo>
                      <a:pt x="334287" y="1330194"/>
                    </a:lnTo>
                    <a:lnTo>
                      <a:pt x="331671" y="1334201"/>
                    </a:lnTo>
                    <a:lnTo>
                      <a:pt x="331953" y="1346977"/>
                    </a:lnTo>
                    <a:lnTo>
                      <a:pt x="351847" y="1353600"/>
                    </a:lnTo>
                    <a:lnTo>
                      <a:pt x="362902" y="1377973"/>
                    </a:lnTo>
                    <a:lnTo>
                      <a:pt x="376644" y="1372174"/>
                    </a:lnTo>
                    <a:lnTo>
                      <a:pt x="379332" y="1358975"/>
                    </a:lnTo>
                    <a:lnTo>
                      <a:pt x="382514" y="1357867"/>
                    </a:lnTo>
                    <a:lnTo>
                      <a:pt x="389279" y="1363948"/>
                    </a:lnTo>
                    <a:lnTo>
                      <a:pt x="392178" y="1373683"/>
                    </a:lnTo>
                    <a:lnTo>
                      <a:pt x="389962" y="1380236"/>
                    </a:lnTo>
                    <a:lnTo>
                      <a:pt x="376833" y="1391550"/>
                    </a:lnTo>
                    <a:lnTo>
                      <a:pt x="374287" y="1404538"/>
                    </a:lnTo>
                    <a:lnTo>
                      <a:pt x="366061" y="1420283"/>
                    </a:lnTo>
                    <a:lnTo>
                      <a:pt x="370139" y="1462122"/>
                    </a:lnTo>
                    <a:lnTo>
                      <a:pt x="367923" y="1489748"/>
                    </a:lnTo>
                    <a:lnTo>
                      <a:pt x="369785" y="1510042"/>
                    </a:lnTo>
                    <a:lnTo>
                      <a:pt x="356255" y="1529936"/>
                    </a:lnTo>
                    <a:lnTo>
                      <a:pt x="360121" y="1552588"/>
                    </a:lnTo>
                    <a:lnTo>
                      <a:pt x="366815" y="1559919"/>
                    </a:lnTo>
                    <a:lnTo>
                      <a:pt x="5586" y="1643408"/>
                    </a:lnTo>
                    <a:lnTo>
                      <a:pt x="5586" y="1643408"/>
                    </a:lnTo>
                    <a:lnTo>
                      <a:pt x="2687" y="1464621"/>
                    </a:lnTo>
                    <a:lnTo>
                      <a:pt x="0" y="514819"/>
                    </a:lnTo>
                    <a:lnTo>
                      <a:pt x="194957" y="514819"/>
                    </a:lnTo>
                    <a:lnTo>
                      <a:pt x="196419" y="262489"/>
                    </a:lnTo>
                    <a:lnTo>
                      <a:pt x="396892" y="319036"/>
                    </a:lnTo>
                    <a:lnTo>
                      <a:pt x="573323" y="378224"/>
                    </a:lnTo>
                    <a:lnTo>
                      <a:pt x="586923" y="385271"/>
                    </a:lnTo>
                    <a:lnTo>
                      <a:pt x="587607" y="239554"/>
                    </a:lnTo>
                    <a:lnTo>
                      <a:pt x="549893" y="199766"/>
                    </a:lnTo>
                    <a:lnTo>
                      <a:pt x="608444" y="174969"/>
                    </a:lnTo>
                    <a:lnTo>
                      <a:pt x="621502" y="165234"/>
                    </a:lnTo>
                    <a:lnTo>
                      <a:pt x="621502" y="165234"/>
                    </a:lnTo>
                    <a:lnTo>
                      <a:pt x="698839" y="134167"/>
                    </a:lnTo>
                    <a:lnTo>
                      <a:pt x="698839" y="134167"/>
                    </a:lnTo>
                    <a:lnTo>
                      <a:pt x="776106" y="106471"/>
                    </a:lnTo>
                    <a:lnTo>
                      <a:pt x="835552" y="80378"/>
                    </a:lnTo>
                    <a:lnTo>
                      <a:pt x="820985" y="30595"/>
                    </a:lnTo>
                    <a:lnTo>
                      <a:pt x="844533" y="23076"/>
                    </a:lnTo>
                    <a:lnTo>
                      <a:pt x="844533" y="23076"/>
                    </a:lnTo>
                    <a:lnTo>
                      <a:pt x="898605" y="5822"/>
                    </a:lnTo>
                    <a:lnTo>
                      <a:pt x="961517" y="495"/>
                    </a:lnTo>
                    <a:lnTo>
                      <a:pt x="962012" y="495"/>
                    </a:lnTo>
                    <a:lnTo>
                      <a:pt x="962012" y="0"/>
                    </a:lnTo>
                    <a:close/>
                  </a:path>
                </a:pathLst>
              </a:custGeom>
              <a:grpFill/>
              <a:ln w="12700" cap="flat">
                <a:solidFill>
                  <a:srgbClr val="350012"/>
                </a:solidFill>
                <a:prstDash val="solid"/>
                <a:miter/>
              </a:ln>
            </p:spPr>
            <p:txBody>
              <a:bodyPr rtlCol="0" anchor="ctr"/>
              <a:lstStyle/>
              <a:p>
                <a:endParaRPr lang="en-IN"/>
              </a:p>
            </p:txBody>
          </p:sp>
          <p:sp>
            <p:nvSpPr>
              <p:cNvPr id="4257" name="Freeform: Shape 4256">
                <a:extLst>
                  <a:ext uri="{FF2B5EF4-FFF2-40B4-BE49-F238E27FC236}">
                    <a16:creationId xmlns:a16="http://schemas.microsoft.com/office/drawing/2014/main" id="{77255C8C-0B00-8538-AD8C-D06A28C34A15}"/>
                  </a:ext>
                </a:extLst>
              </p:cNvPr>
              <p:cNvSpPr/>
              <p:nvPr/>
            </p:nvSpPr>
            <p:spPr>
              <a:xfrm>
                <a:off x="6387944" y="3233364"/>
                <a:ext cx="289643" cy="621619"/>
              </a:xfrm>
              <a:custGeom>
                <a:avLst/>
                <a:gdLst>
                  <a:gd name="connsiteX0" fmla="*/ 288465 w 289643"/>
                  <a:gd name="connsiteY0" fmla="*/ 58881 h 621619"/>
                  <a:gd name="connsiteX1" fmla="*/ 289007 w 289643"/>
                  <a:gd name="connsiteY1" fmla="*/ 68993 h 621619"/>
                  <a:gd name="connsiteX2" fmla="*/ 285212 w 289643"/>
                  <a:gd name="connsiteY2" fmla="*/ 78563 h 621619"/>
                  <a:gd name="connsiteX3" fmla="*/ 279767 w 289643"/>
                  <a:gd name="connsiteY3" fmla="*/ 76182 h 621619"/>
                  <a:gd name="connsiteX4" fmla="*/ 268783 w 289643"/>
                  <a:gd name="connsiteY4" fmla="*/ 85752 h 621619"/>
                  <a:gd name="connsiteX5" fmla="*/ 261664 w 289643"/>
                  <a:gd name="connsiteY5" fmla="*/ 82758 h 621619"/>
                  <a:gd name="connsiteX6" fmla="*/ 248064 w 289643"/>
                  <a:gd name="connsiteY6" fmla="*/ 89901 h 621619"/>
                  <a:gd name="connsiteX7" fmla="*/ 231069 w 289643"/>
                  <a:gd name="connsiteY7" fmla="*/ 88722 h 621619"/>
                  <a:gd name="connsiteX8" fmla="*/ 221805 w 289643"/>
                  <a:gd name="connsiteY8" fmla="*/ 100083 h 621619"/>
                  <a:gd name="connsiteX9" fmla="*/ 226166 w 289643"/>
                  <a:gd name="connsiteY9" fmla="*/ 108475 h 621619"/>
                  <a:gd name="connsiteX10" fmla="*/ 206979 w 289643"/>
                  <a:gd name="connsiteY10" fmla="*/ 106683 h 621619"/>
                  <a:gd name="connsiteX11" fmla="*/ 199931 w 289643"/>
                  <a:gd name="connsiteY11" fmla="*/ 107862 h 621619"/>
                  <a:gd name="connsiteX12" fmla="*/ 198281 w 289643"/>
                  <a:gd name="connsiteY12" fmla="*/ 111445 h 621619"/>
                  <a:gd name="connsiteX13" fmla="*/ 192200 w 289643"/>
                  <a:gd name="connsiteY13" fmla="*/ 111445 h 621619"/>
                  <a:gd name="connsiteX14" fmla="*/ 187910 w 289643"/>
                  <a:gd name="connsiteY14" fmla="*/ 119223 h 621619"/>
                  <a:gd name="connsiteX15" fmla="*/ 180249 w 289643"/>
                  <a:gd name="connsiteY15" fmla="*/ 122170 h 621619"/>
                  <a:gd name="connsiteX16" fmla="*/ 178670 w 289643"/>
                  <a:gd name="connsiteY16" fmla="*/ 131763 h 621619"/>
                  <a:gd name="connsiteX17" fmla="*/ 173154 w 289643"/>
                  <a:gd name="connsiteY17" fmla="*/ 137114 h 621619"/>
                  <a:gd name="connsiteX18" fmla="*/ 172612 w 289643"/>
                  <a:gd name="connsiteY18" fmla="*/ 144256 h 621619"/>
                  <a:gd name="connsiteX19" fmla="*/ 176478 w 289643"/>
                  <a:gd name="connsiteY19" fmla="*/ 146094 h 621619"/>
                  <a:gd name="connsiteX20" fmla="*/ 175370 w 289643"/>
                  <a:gd name="connsiteY20" fmla="*/ 150266 h 621619"/>
                  <a:gd name="connsiteX21" fmla="*/ 177515 w 289643"/>
                  <a:gd name="connsiteY21" fmla="*/ 152647 h 621619"/>
                  <a:gd name="connsiteX22" fmla="*/ 174262 w 289643"/>
                  <a:gd name="connsiteY22" fmla="*/ 153849 h 621619"/>
                  <a:gd name="connsiteX23" fmla="*/ 170938 w 289643"/>
                  <a:gd name="connsiteY23" fmla="*/ 163372 h 621619"/>
                  <a:gd name="connsiteX24" fmla="*/ 173154 w 289643"/>
                  <a:gd name="connsiteY24" fmla="*/ 166955 h 621619"/>
                  <a:gd name="connsiteX25" fmla="*/ 167709 w 289643"/>
                  <a:gd name="connsiteY25" fmla="*/ 170514 h 621619"/>
                  <a:gd name="connsiteX26" fmla="*/ 170396 w 289643"/>
                  <a:gd name="connsiteY26" fmla="*/ 179495 h 621619"/>
                  <a:gd name="connsiteX27" fmla="*/ 175370 w 289643"/>
                  <a:gd name="connsiteY27" fmla="*/ 182465 h 621619"/>
                  <a:gd name="connsiteX28" fmla="*/ 172612 w 289643"/>
                  <a:gd name="connsiteY28" fmla="*/ 189607 h 621619"/>
                  <a:gd name="connsiteX29" fmla="*/ 175370 w 289643"/>
                  <a:gd name="connsiteY29" fmla="*/ 193237 h 621619"/>
                  <a:gd name="connsiteX30" fmla="*/ 184068 w 289643"/>
                  <a:gd name="connsiteY30" fmla="*/ 189607 h 621619"/>
                  <a:gd name="connsiteX31" fmla="*/ 192765 w 289643"/>
                  <a:gd name="connsiteY31" fmla="*/ 191398 h 621619"/>
                  <a:gd name="connsiteX32" fmla="*/ 187368 w 289643"/>
                  <a:gd name="connsiteY32" fmla="*/ 198587 h 621619"/>
                  <a:gd name="connsiteX33" fmla="*/ 186260 w 289643"/>
                  <a:gd name="connsiteY33" fmla="*/ 216501 h 621619"/>
                  <a:gd name="connsiteX34" fmla="*/ 179212 w 289643"/>
                  <a:gd name="connsiteY34" fmla="*/ 216501 h 621619"/>
                  <a:gd name="connsiteX35" fmla="*/ 175888 w 289643"/>
                  <a:gd name="connsiteY35" fmla="*/ 224280 h 621619"/>
                  <a:gd name="connsiteX36" fmla="*/ 174239 w 289643"/>
                  <a:gd name="connsiteY36" fmla="*/ 239743 h 621619"/>
                  <a:gd name="connsiteX37" fmla="*/ 165470 w 289643"/>
                  <a:gd name="connsiteY37" fmla="*/ 270173 h 621619"/>
                  <a:gd name="connsiteX38" fmla="*/ 161675 w 289643"/>
                  <a:gd name="connsiteY38" fmla="*/ 277952 h 621619"/>
                  <a:gd name="connsiteX39" fmla="*/ 155052 w 289643"/>
                  <a:gd name="connsiteY39" fmla="*/ 279790 h 621619"/>
                  <a:gd name="connsiteX40" fmla="*/ 146896 w 289643"/>
                  <a:gd name="connsiteY40" fmla="*/ 295253 h 621619"/>
                  <a:gd name="connsiteX41" fmla="*/ 146354 w 289643"/>
                  <a:gd name="connsiteY41" fmla="*/ 309584 h 621619"/>
                  <a:gd name="connsiteX42" fmla="*/ 149677 w 289643"/>
                  <a:gd name="connsiteY42" fmla="*/ 325094 h 621619"/>
                  <a:gd name="connsiteX43" fmla="*/ 161133 w 289643"/>
                  <a:gd name="connsiteY43" fmla="*/ 333438 h 621619"/>
                  <a:gd name="connsiteX44" fmla="*/ 166531 w 289643"/>
                  <a:gd name="connsiteY44" fmla="*/ 334051 h 621619"/>
                  <a:gd name="connsiteX45" fmla="*/ 169854 w 289643"/>
                  <a:gd name="connsiteY45" fmla="*/ 342372 h 621619"/>
                  <a:gd name="connsiteX46" fmla="*/ 176478 w 289643"/>
                  <a:gd name="connsiteY46" fmla="*/ 345955 h 621619"/>
                  <a:gd name="connsiteX47" fmla="*/ 177515 w 289643"/>
                  <a:gd name="connsiteY47" fmla="*/ 366815 h 621619"/>
                  <a:gd name="connsiteX48" fmla="*/ 183526 w 289643"/>
                  <a:gd name="connsiteY48" fmla="*/ 381759 h 621619"/>
                  <a:gd name="connsiteX49" fmla="*/ 197197 w 289643"/>
                  <a:gd name="connsiteY49" fmla="*/ 385318 h 621619"/>
                  <a:gd name="connsiteX50" fmla="*/ 199955 w 289643"/>
                  <a:gd name="connsiteY50" fmla="*/ 389538 h 621619"/>
                  <a:gd name="connsiteX51" fmla="*/ 207002 w 289643"/>
                  <a:gd name="connsiteY51" fmla="*/ 391895 h 621619"/>
                  <a:gd name="connsiteX52" fmla="*/ 230550 w 289643"/>
                  <a:gd name="connsiteY52" fmla="*/ 379355 h 621619"/>
                  <a:gd name="connsiteX53" fmla="*/ 241534 w 289643"/>
                  <a:gd name="connsiteY53" fmla="*/ 376409 h 621619"/>
                  <a:gd name="connsiteX54" fmla="*/ 266048 w 289643"/>
                  <a:gd name="connsiteY54" fmla="*/ 382961 h 621619"/>
                  <a:gd name="connsiteX55" fmla="*/ 260179 w 289643"/>
                  <a:gd name="connsiteY55" fmla="*/ 385318 h 621619"/>
                  <a:gd name="connsiteX56" fmla="*/ 245329 w 289643"/>
                  <a:gd name="connsiteY56" fmla="*/ 378200 h 621619"/>
                  <a:gd name="connsiteX57" fmla="*/ 234911 w 289643"/>
                  <a:gd name="connsiteY57" fmla="*/ 379331 h 621619"/>
                  <a:gd name="connsiteX58" fmla="*/ 209784 w 289643"/>
                  <a:gd name="connsiteY58" fmla="*/ 393074 h 621619"/>
                  <a:gd name="connsiteX59" fmla="*/ 216973 w 289643"/>
                  <a:gd name="connsiteY59" fmla="*/ 400357 h 621619"/>
                  <a:gd name="connsiteX60" fmla="*/ 144869 w 289643"/>
                  <a:gd name="connsiteY60" fmla="*/ 400357 h 621619"/>
                  <a:gd name="connsiteX61" fmla="*/ 170773 w 289643"/>
                  <a:gd name="connsiteY61" fmla="*/ 523493 h 621619"/>
                  <a:gd name="connsiteX62" fmla="*/ 184657 w 289643"/>
                  <a:gd name="connsiteY62" fmla="*/ 561136 h 621619"/>
                  <a:gd name="connsiteX63" fmla="*/ 91291 w 289643"/>
                  <a:gd name="connsiteY63" fmla="*/ 621620 h 621619"/>
                  <a:gd name="connsiteX64" fmla="*/ 91291 w 289643"/>
                  <a:gd name="connsiteY64" fmla="*/ 621620 h 621619"/>
                  <a:gd name="connsiteX65" fmla="*/ 21615 w 289643"/>
                  <a:gd name="connsiteY65" fmla="*/ 470151 h 621619"/>
                  <a:gd name="connsiteX66" fmla="*/ 15203 w 289643"/>
                  <a:gd name="connsiteY66" fmla="*/ 440145 h 621619"/>
                  <a:gd name="connsiteX67" fmla="*/ 13412 w 289643"/>
                  <a:gd name="connsiteY67" fmla="*/ 303479 h 621619"/>
                  <a:gd name="connsiteX68" fmla="*/ 23901 w 289643"/>
                  <a:gd name="connsiteY68" fmla="*/ 188640 h 621619"/>
                  <a:gd name="connsiteX69" fmla="*/ 23901 w 289643"/>
                  <a:gd name="connsiteY69" fmla="*/ 188640 h 621619"/>
                  <a:gd name="connsiteX70" fmla="*/ 0 w 289643"/>
                  <a:gd name="connsiteY70" fmla="*/ 65198 h 621619"/>
                  <a:gd name="connsiteX71" fmla="*/ 11951 w 289643"/>
                  <a:gd name="connsiteY71" fmla="*/ 65929 h 621619"/>
                  <a:gd name="connsiteX72" fmla="*/ 25976 w 289643"/>
                  <a:gd name="connsiteY72" fmla="*/ 62134 h 621619"/>
                  <a:gd name="connsiteX73" fmla="*/ 69629 w 289643"/>
                  <a:gd name="connsiteY73" fmla="*/ 19116 h 621619"/>
                  <a:gd name="connsiteX74" fmla="*/ 85728 w 289643"/>
                  <a:gd name="connsiteY74" fmla="*/ 15321 h 621619"/>
                  <a:gd name="connsiteX75" fmla="*/ 111751 w 289643"/>
                  <a:gd name="connsiteY75" fmla="*/ 0 h 621619"/>
                  <a:gd name="connsiteX76" fmla="*/ 181286 w 289643"/>
                  <a:gd name="connsiteY76" fmla="*/ 33707 h 621619"/>
                  <a:gd name="connsiteX77" fmla="*/ 243090 w 289643"/>
                  <a:gd name="connsiteY77" fmla="*/ 36818 h 621619"/>
                  <a:gd name="connsiteX78" fmla="*/ 289643 w 289643"/>
                  <a:gd name="connsiteY78" fmla="*/ 54143 h 621619"/>
                  <a:gd name="connsiteX79" fmla="*/ 289643 w 289643"/>
                  <a:gd name="connsiteY79" fmla="*/ 54143 h 621619"/>
                  <a:gd name="connsiteX80" fmla="*/ 288535 w 289643"/>
                  <a:gd name="connsiteY80" fmla="*/ 58904 h 62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89643" h="621619">
                    <a:moveTo>
                      <a:pt x="288465" y="58881"/>
                    </a:moveTo>
                    <a:lnTo>
                      <a:pt x="289007" y="68993"/>
                    </a:lnTo>
                    <a:lnTo>
                      <a:pt x="285212" y="78563"/>
                    </a:lnTo>
                    <a:lnTo>
                      <a:pt x="279767" y="76182"/>
                    </a:lnTo>
                    <a:lnTo>
                      <a:pt x="268783" y="85752"/>
                    </a:lnTo>
                    <a:lnTo>
                      <a:pt x="261664" y="82758"/>
                    </a:lnTo>
                    <a:lnTo>
                      <a:pt x="248064" y="89901"/>
                    </a:lnTo>
                    <a:lnTo>
                      <a:pt x="231069" y="88722"/>
                    </a:lnTo>
                    <a:lnTo>
                      <a:pt x="221805" y="100083"/>
                    </a:lnTo>
                    <a:lnTo>
                      <a:pt x="226166" y="108475"/>
                    </a:lnTo>
                    <a:lnTo>
                      <a:pt x="206979" y="106683"/>
                    </a:lnTo>
                    <a:lnTo>
                      <a:pt x="199931" y="107862"/>
                    </a:lnTo>
                    <a:lnTo>
                      <a:pt x="198281" y="111445"/>
                    </a:lnTo>
                    <a:lnTo>
                      <a:pt x="192200" y="111445"/>
                    </a:lnTo>
                    <a:lnTo>
                      <a:pt x="187910" y="119223"/>
                    </a:lnTo>
                    <a:lnTo>
                      <a:pt x="180249" y="122170"/>
                    </a:lnTo>
                    <a:lnTo>
                      <a:pt x="178670" y="131763"/>
                    </a:lnTo>
                    <a:lnTo>
                      <a:pt x="173154" y="137114"/>
                    </a:lnTo>
                    <a:lnTo>
                      <a:pt x="172612" y="144256"/>
                    </a:lnTo>
                    <a:lnTo>
                      <a:pt x="176478" y="146094"/>
                    </a:lnTo>
                    <a:lnTo>
                      <a:pt x="175370" y="150266"/>
                    </a:lnTo>
                    <a:lnTo>
                      <a:pt x="177515" y="152647"/>
                    </a:lnTo>
                    <a:lnTo>
                      <a:pt x="174262" y="153849"/>
                    </a:lnTo>
                    <a:lnTo>
                      <a:pt x="170938" y="163372"/>
                    </a:lnTo>
                    <a:lnTo>
                      <a:pt x="173154" y="166955"/>
                    </a:lnTo>
                    <a:lnTo>
                      <a:pt x="167709" y="170514"/>
                    </a:lnTo>
                    <a:lnTo>
                      <a:pt x="170396" y="179495"/>
                    </a:lnTo>
                    <a:lnTo>
                      <a:pt x="175370" y="182465"/>
                    </a:lnTo>
                    <a:lnTo>
                      <a:pt x="172612" y="189607"/>
                    </a:lnTo>
                    <a:lnTo>
                      <a:pt x="175370" y="193237"/>
                    </a:lnTo>
                    <a:lnTo>
                      <a:pt x="184068" y="189607"/>
                    </a:lnTo>
                    <a:lnTo>
                      <a:pt x="192765" y="191398"/>
                    </a:lnTo>
                    <a:lnTo>
                      <a:pt x="187368" y="198587"/>
                    </a:lnTo>
                    <a:lnTo>
                      <a:pt x="186260" y="216501"/>
                    </a:lnTo>
                    <a:lnTo>
                      <a:pt x="179212" y="216501"/>
                    </a:lnTo>
                    <a:lnTo>
                      <a:pt x="175888" y="224280"/>
                    </a:lnTo>
                    <a:lnTo>
                      <a:pt x="174239" y="239743"/>
                    </a:lnTo>
                    <a:lnTo>
                      <a:pt x="165470" y="270173"/>
                    </a:lnTo>
                    <a:lnTo>
                      <a:pt x="161675" y="277952"/>
                    </a:lnTo>
                    <a:lnTo>
                      <a:pt x="155052" y="279790"/>
                    </a:lnTo>
                    <a:lnTo>
                      <a:pt x="146896" y="295253"/>
                    </a:lnTo>
                    <a:lnTo>
                      <a:pt x="146354" y="309584"/>
                    </a:lnTo>
                    <a:lnTo>
                      <a:pt x="149677" y="325094"/>
                    </a:lnTo>
                    <a:lnTo>
                      <a:pt x="161133" y="333438"/>
                    </a:lnTo>
                    <a:lnTo>
                      <a:pt x="166531" y="334051"/>
                    </a:lnTo>
                    <a:lnTo>
                      <a:pt x="169854" y="342372"/>
                    </a:lnTo>
                    <a:lnTo>
                      <a:pt x="176478" y="345955"/>
                    </a:lnTo>
                    <a:lnTo>
                      <a:pt x="177515" y="366815"/>
                    </a:lnTo>
                    <a:lnTo>
                      <a:pt x="183526" y="381759"/>
                    </a:lnTo>
                    <a:lnTo>
                      <a:pt x="197197" y="385318"/>
                    </a:lnTo>
                    <a:lnTo>
                      <a:pt x="199955" y="389538"/>
                    </a:lnTo>
                    <a:lnTo>
                      <a:pt x="207002" y="391895"/>
                    </a:lnTo>
                    <a:lnTo>
                      <a:pt x="230550" y="379355"/>
                    </a:lnTo>
                    <a:lnTo>
                      <a:pt x="241534" y="376409"/>
                    </a:lnTo>
                    <a:lnTo>
                      <a:pt x="266048" y="382961"/>
                    </a:lnTo>
                    <a:lnTo>
                      <a:pt x="260179" y="385318"/>
                    </a:lnTo>
                    <a:lnTo>
                      <a:pt x="245329" y="378200"/>
                    </a:lnTo>
                    <a:lnTo>
                      <a:pt x="234911" y="379331"/>
                    </a:lnTo>
                    <a:lnTo>
                      <a:pt x="209784" y="393074"/>
                    </a:lnTo>
                    <a:lnTo>
                      <a:pt x="216973" y="400357"/>
                    </a:lnTo>
                    <a:lnTo>
                      <a:pt x="144869" y="400357"/>
                    </a:lnTo>
                    <a:lnTo>
                      <a:pt x="170773" y="523493"/>
                    </a:lnTo>
                    <a:lnTo>
                      <a:pt x="184657" y="561136"/>
                    </a:lnTo>
                    <a:lnTo>
                      <a:pt x="91291" y="621620"/>
                    </a:lnTo>
                    <a:lnTo>
                      <a:pt x="91291" y="621620"/>
                    </a:lnTo>
                    <a:lnTo>
                      <a:pt x="21615" y="470151"/>
                    </a:lnTo>
                    <a:lnTo>
                      <a:pt x="15203" y="440145"/>
                    </a:lnTo>
                    <a:lnTo>
                      <a:pt x="13412" y="303479"/>
                    </a:lnTo>
                    <a:lnTo>
                      <a:pt x="23901" y="188640"/>
                    </a:lnTo>
                    <a:lnTo>
                      <a:pt x="23901" y="188640"/>
                    </a:lnTo>
                    <a:lnTo>
                      <a:pt x="0" y="65198"/>
                    </a:lnTo>
                    <a:lnTo>
                      <a:pt x="11951" y="65929"/>
                    </a:lnTo>
                    <a:lnTo>
                      <a:pt x="25976" y="62134"/>
                    </a:lnTo>
                    <a:lnTo>
                      <a:pt x="69629" y="19116"/>
                    </a:lnTo>
                    <a:lnTo>
                      <a:pt x="85728" y="15321"/>
                    </a:lnTo>
                    <a:lnTo>
                      <a:pt x="111751" y="0"/>
                    </a:lnTo>
                    <a:lnTo>
                      <a:pt x="181286" y="33707"/>
                    </a:lnTo>
                    <a:lnTo>
                      <a:pt x="243090" y="36818"/>
                    </a:lnTo>
                    <a:lnTo>
                      <a:pt x="289643" y="54143"/>
                    </a:lnTo>
                    <a:lnTo>
                      <a:pt x="289643" y="54143"/>
                    </a:lnTo>
                    <a:lnTo>
                      <a:pt x="288535" y="58904"/>
                    </a:lnTo>
                    <a:close/>
                  </a:path>
                </a:pathLst>
              </a:custGeom>
              <a:grpFill/>
              <a:ln w="12700" cap="flat">
                <a:solidFill>
                  <a:srgbClr val="350012"/>
                </a:solidFill>
                <a:prstDash val="solid"/>
                <a:miter/>
              </a:ln>
            </p:spPr>
            <p:txBody>
              <a:bodyPr rtlCol="0" anchor="ctr"/>
              <a:lstStyle/>
              <a:p>
                <a:endParaRPr lang="en-IN"/>
              </a:p>
            </p:txBody>
          </p:sp>
        </p:grpSp>
        <p:grpSp>
          <p:nvGrpSpPr>
            <p:cNvPr id="19" name="Group 18">
              <a:extLst>
                <a:ext uri="{FF2B5EF4-FFF2-40B4-BE49-F238E27FC236}">
                  <a16:creationId xmlns:a16="http://schemas.microsoft.com/office/drawing/2014/main" id="{8CB0ADF7-CA42-536D-FB4C-1CF24E03A4DB}"/>
                </a:ext>
              </a:extLst>
            </p:cNvPr>
            <p:cNvGrpSpPr/>
            <p:nvPr/>
          </p:nvGrpSpPr>
          <p:grpSpPr>
            <a:xfrm rot="3100641">
              <a:off x="6994379" y="1315340"/>
              <a:ext cx="2473874" cy="5163011"/>
              <a:chOff x="5104421" y="2095039"/>
              <a:chExt cx="1766710" cy="3687150"/>
            </a:xfrm>
            <a:solidFill>
              <a:schemeClr val="bg1"/>
            </a:solidFill>
          </p:grpSpPr>
          <p:sp>
            <p:nvSpPr>
              <p:cNvPr id="20" name="Freeform: Shape 19">
                <a:extLst>
                  <a:ext uri="{FF2B5EF4-FFF2-40B4-BE49-F238E27FC236}">
                    <a16:creationId xmlns:a16="http://schemas.microsoft.com/office/drawing/2014/main" id="{673B02BF-59A0-76BD-0908-ECB9208FE88F}"/>
                  </a:ext>
                </a:extLst>
              </p:cNvPr>
              <p:cNvSpPr/>
              <p:nvPr/>
            </p:nvSpPr>
            <p:spPr>
              <a:xfrm>
                <a:off x="6375452" y="3633627"/>
                <a:ext cx="495679" cy="668267"/>
              </a:xfrm>
              <a:custGeom>
                <a:avLst/>
                <a:gdLst>
                  <a:gd name="connsiteX0" fmla="*/ 143290 w 495679"/>
                  <a:gd name="connsiteY0" fmla="*/ 637130 h 668267"/>
                  <a:gd name="connsiteX1" fmla="*/ 66023 w 495679"/>
                  <a:gd name="connsiteY1" fmla="*/ 668267 h 668267"/>
                  <a:gd name="connsiteX2" fmla="*/ 66023 w 495679"/>
                  <a:gd name="connsiteY2" fmla="*/ 668267 h 668267"/>
                  <a:gd name="connsiteX3" fmla="*/ 0 w 495679"/>
                  <a:gd name="connsiteY3" fmla="*/ 561584 h 668267"/>
                  <a:gd name="connsiteX4" fmla="*/ 70714 w 495679"/>
                  <a:gd name="connsiteY4" fmla="*/ 517247 h 668267"/>
                  <a:gd name="connsiteX5" fmla="*/ 143290 w 495679"/>
                  <a:gd name="connsiteY5" fmla="*/ 637130 h 668267"/>
                  <a:gd name="connsiteX6" fmla="*/ 405920 w 495679"/>
                  <a:gd name="connsiteY6" fmla="*/ 503363 h 668267"/>
                  <a:gd name="connsiteX7" fmla="*/ 405920 w 495679"/>
                  <a:gd name="connsiteY7" fmla="*/ 503363 h 668267"/>
                  <a:gd name="connsiteX8" fmla="*/ 178858 w 495679"/>
                  <a:gd name="connsiteY8" fmla="*/ 496103 h 668267"/>
                  <a:gd name="connsiteX9" fmla="*/ 170443 w 495679"/>
                  <a:gd name="connsiteY9" fmla="*/ 504730 h 668267"/>
                  <a:gd name="connsiteX10" fmla="*/ 144279 w 495679"/>
                  <a:gd name="connsiteY10" fmla="*/ 465508 h 668267"/>
                  <a:gd name="connsiteX11" fmla="*/ 155947 w 495679"/>
                  <a:gd name="connsiteY11" fmla="*/ 458884 h 668267"/>
                  <a:gd name="connsiteX12" fmla="*/ 178882 w 495679"/>
                  <a:gd name="connsiteY12" fmla="*/ 496103 h 668267"/>
                  <a:gd name="connsiteX13" fmla="*/ 490163 w 495679"/>
                  <a:gd name="connsiteY13" fmla="*/ 364623 h 668267"/>
                  <a:gd name="connsiteX14" fmla="*/ 495679 w 495679"/>
                  <a:gd name="connsiteY14" fmla="*/ 369384 h 668267"/>
                  <a:gd name="connsiteX15" fmla="*/ 495679 w 495679"/>
                  <a:gd name="connsiteY15" fmla="*/ 375324 h 668267"/>
                  <a:gd name="connsiteX16" fmla="*/ 492356 w 495679"/>
                  <a:gd name="connsiteY16" fmla="*/ 378294 h 668267"/>
                  <a:gd name="connsiteX17" fmla="*/ 489032 w 495679"/>
                  <a:gd name="connsiteY17" fmla="*/ 378294 h 668267"/>
                  <a:gd name="connsiteX18" fmla="*/ 494006 w 495679"/>
                  <a:gd name="connsiteY18" fmla="*/ 374146 h 668267"/>
                  <a:gd name="connsiteX19" fmla="*/ 491248 w 495679"/>
                  <a:gd name="connsiteY19" fmla="*/ 368748 h 668267"/>
                  <a:gd name="connsiteX20" fmla="*/ 480900 w 495679"/>
                  <a:gd name="connsiteY20" fmla="*/ 368206 h 668267"/>
                  <a:gd name="connsiteX21" fmla="*/ 490163 w 495679"/>
                  <a:gd name="connsiteY21" fmla="*/ 364623 h 668267"/>
                  <a:gd name="connsiteX22" fmla="*/ 364953 w 495679"/>
                  <a:gd name="connsiteY22" fmla="*/ 255041 h 668267"/>
                  <a:gd name="connsiteX23" fmla="*/ 372614 w 495679"/>
                  <a:gd name="connsiteY23" fmla="*/ 258623 h 668267"/>
                  <a:gd name="connsiteX24" fmla="*/ 372072 w 495679"/>
                  <a:gd name="connsiteY24" fmla="*/ 282454 h 668267"/>
                  <a:gd name="connsiteX25" fmla="*/ 356185 w 495679"/>
                  <a:gd name="connsiteY25" fmla="*/ 272955 h 668267"/>
                  <a:gd name="connsiteX26" fmla="*/ 340863 w 495679"/>
                  <a:gd name="connsiteY26" fmla="*/ 269395 h 668267"/>
                  <a:gd name="connsiteX27" fmla="*/ 346379 w 495679"/>
                  <a:gd name="connsiteY27" fmla="*/ 258694 h 668267"/>
                  <a:gd name="connsiteX28" fmla="*/ 355642 w 495679"/>
                  <a:gd name="connsiteY28" fmla="*/ 262843 h 668267"/>
                  <a:gd name="connsiteX29" fmla="*/ 364953 w 495679"/>
                  <a:gd name="connsiteY29" fmla="*/ 255041 h 668267"/>
                  <a:gd name="connsiteX30" fmla="*/ 327168 w 495679"/>
                  <a:gd name="connsiteY30" fmla="*/ 119200 h 668267"/>
                  <a:gd name="connsiteX31" fmla="*/ 328276 w 495679"/>
                  <a:gd name="connsiteY31" fmla="*/ 123961 h 668267"/>
                  <a:gd name="connsiteX32" fmla="*/ 348571 w 495679"/>
                  <a:gd name="connsiteY32" fmla="*/ 132305 h 668267"/>
                  <a:gd name="connsiteX33" fmla="*/ 352932 w 495679"/>
                  <a:gd name="connsiteY33" fmla="*/ 137067 h 668267"/>
                  <a:gd name="connsiteX34" fmla="*/ 354040 w 495679"/>
                  <a:gd name="connsiteY34" fmla="*/ 145976 h 668267"/>
                  <a:gd name="connsiteX35" fmla="*/ 342018 w 495679"/>
                  <a:gd name="connsiteY35" fmla="*/ 145976 h 668267"/>
                  <a:gd name="connsiteX36" fmla="*/ 335466 w 495679"/>
                  <a:gd name="connsiteY36" fmla="*/ 151940 h 668267"/>
                  <a:gd name="connsiteX37" fmla="*/ 334923 w 495679"/>
                  <a:gd name="connsiteY37" fmla="*/ 140036 h 668267"/>
                  <a:gd name="connsiteX38" fmla="*/ 328300 w 495679"/>
                  <a:gd name="connsiteY38" fmla="*/ 136454 h 668267"/>
                  <a:gd name="connsiteX39" fmla="*/ 327192 w 495679"/>
                  <a:gd name="connsiteY39" fmla="*/ 128722 h 668267"/>
                  <a:gd name="connsiteX40" fmla="*/ 322831 w 495679"/>
                  <a:gd name="connsiteY40" fmla="*/ 125140 h 668267"/>
                  <a:gd name="connsiteX41" fmla="*/ 327192 w 495679"/>
                  <a:gd name="connsiteY41" fmla="*/ 119200 h 668267"/>
                  <a:gd name="connsiteX42" fmla="*/ 405896 w 495679"/>
                  <a:gd name="connsiteY42" fmla="*/ 503363 h 668267"/>
                  <a:gd name="connsiteX43" fmla="*/ 343056 w 495679"/>
                  <a:gd name="connsiteY43" fmla="*/ 508761 h 668267"/>
                  <a:gd name="connsiteX44" fmla="*/ 289054 w 495679"/>
                  <a:gd name="connsiteY44" fmla="*/ 526015 h 668267"/>
                  <a:gd name="connsiteX45" fmla="*/ 289054 w 495679"/>
                  <a:gd name="connsiteY45" fmla="*/ 526015 h 668267"/>
                  <a:gd name="connsiteX46" fmla="*/ 287121 w 495679"/>
                  <a:gd name="connsiteY46" fmla="*/ 516752 h 668267"/>
                  <a:gd name="connsiteX47" fmla="*/ 274840 w 495679"/>
                  <a:gd name="connsiteY47" fmla="*/ 514394 h 668267"/>
                  <a:gd name="connsiteX48" fmla="*/ 243349 w 495679"/>
                  <a:gd name="connsiteY48" fmla="*/ 497824 h 668267"/>
                  <a:gd name="connsiteX49" fmla="*/ 194109 w 495679"/>
                  <a:gd name="connsiteY49" fmla="*/ 462750 h 668267"/>
                  <a:gd name="connsiteX50" fmla="*/ 174215 w 495679"/>
                  <a:gd name="connsiteY50" fmla="*/ 451978 h 668267"/>
                  <a:gd name="connsiteX51" fmla="*/ 198257 w 495679"/>
                  <a:gd name="connsiteY51" fmla="*/ 433475 h 668267"/>
                  <a:gd name="connsiteX52" fmla="*/ 156065 w 495679"/>
                  <a:gd name="connsiteY52" fmla="*/ 378931 h 668267"/>
                  <a:gd name="connsiteX53" fmla="*/ 143784 w 495679"/>
                  <a:gd name="connsiteY53" fmla="*/ 315783 h 668267"/>
                  <a:gd name="connsiteX54" fmla="*/ 133366 w 495679"/>
                  <a:gd name="connsiteY54" fmla="*/ 286602 h 668267"/>
                  <a:gd name="connsiteX55" fmla="*/ 106919 w 495679"/>
                  <a:gd name="connsiteY55" fmla="*/ 233567 h 668267"/>
                  <a:gd name="connsiteX56" fmla="*/ 106919 w 495679"/>
                  <a:gd name="connsiteY56" fmla="*/ 233567 h 668267"/>
                  <a:gd name="connsiteX57" fmla="*/ 103878 w 495679"/>
                  <a:gd name="connsiteY57" fmla="*/ 221216 h 668267"/>
                  <a:gd name="connsiteX58" fmla="*/ 103878 w 495679"/>
                  <a:gd name="connsiteY58" fmla="*/ 221216 h 668267"/>
                  <a:gd name="connsiteX59" fmla="*/ 197173 w 495679"/>
                  <a:gd name="connsiteY59" fmla="*/ 160803 h 668267"/>
                  <a:gd name="connsiteX60" fmla="*/ 183290 w 495679"/>
                  <a:gd name="connsiteY60" fmla="*/ 123207 h 668267"/>
                  <a:gd name="connsiteX61" fmla="*/ 157456 w 495679"/>
                  <a:gd name="connsiteY61" fmla="*/ 0 h 668267"/>
                  <a:gd name="connsiteX62" fmla="*/ 229560 w 495679"/>
                  <a:gd name="connsiteY62" fmla="*/ 0 h 668267"/>
                  <a:gd name="connsiteX63" fmla="*/ 232813 w 495679"/>
                  <a:gd name="connsiteY63" fmla="*/ 17773 h 668267"/>
                  <a:gd name="connsiteX64" fmla="*/ 269490 w 495679"/>
                  <a:gd name="connsiteY64" fmla="*/ 45775 h 668267"/>
                  <a:gd name="connsiteX65" fmla="*/ 275500 w 495679"/>
                  <a:gd name="connsiteY65" fmla="*/ 47567 h 668267"/>
                  <a:gd name="connsiteX66" fmla="*/ 279295 w 495679"/>
                  <a:gd name="connsiteY66" fmla="*/ 44007 h 668267"/>
                  <a:gd name="connsiteX67" fmla="*/ 285848 w 495679"/>
                  <a:gd name="connsiteY67" fmla="*/ 45846 h 668267"/>
                  <a:gd name="connsiteX68" fmla="*/ 294074 w 495679"/>
                  <a:gd name="connsiteY68" fmla="*/ 40495 h 668267"/>
                  <a:gd name="connsiteX69" fmla="*/ 292424 w 495679"/>
                  <a:gd name="connsiteY69" fmla="*/ 47637 h 668267"/>
                  <a:gd name="connsiteX70" fmla="*/ 287522 w 495679"/>
                  <a:gd name="connsiteY70" fmla="*/ 48227 h 668267"/>
                  <a:gd name="connsiteX71" fmla="*/ 290280 w 495679"/>
                  <a:gd name="connsiteY71" fmla="*/ 56029 h 668267"/>
                  <a:gd name="connsiteX72" fmla="*/ 286414 w 495679"/>
                  <a:gd name="connsiteY72" fmla="*/ 53601 h 668267"/>
                  <a:gd name="connsiteX73" fmla="*/ 281511 w 495679"/>
                  <a:gd name="connsiteY73" fmla="*/ 55392 h 668267"/>
                  <a:gd name="connsiteX74" fmla="*/ 250845 w 495679"/>
                  <a:gd name="connsiteY74" fmla="*/ 32128 h 668267"/>
                  <a:gd name="connsiteX75" fmla="*/ 237716 w 495679"/>
                  <a:gd name="connsiteY75" fmla="*/ 29700 h 668267"/>
                  <a:gd name="connsiteX76" fmla="*/ 243797 w 495679"/>
                  <a:gd name="connsiteY76" fmla="*/ 36889 h 668267"/>
                  <a:gd name="connsiteX77" fmla="*/ 247050 w 495679"/>
                  <a:gd name="connsiteY77" fmla="*/ 50631 h 668267"/>
                  <a:gd name="connsiteX78" fmla="*/ 253061 w 495679"/>
                  <a:gd name="connsiteY78" fmla="*/ 53059 h 668267"/>
                  <a:gd name="connsiteX79" fmla="*/ 255276 w 495679"/>
                  <a:gd name="connsiteY79" fmla="*/ 57207 h 668267"/>
                  <a:gd name="connsiteX80" fmla="*/ 258600 w 495679"/>
                  <a:gd name="connsiteY80" fmla="*/ 56594 h 668267"/>
                  <a:gd name="connsiteX81" fmla="*/ 256950 w 495679"/>
                  <a:gd name="connsiteY81" fmla="*/ 69158 h 668267"/>
                  <a:gd name="connsiteX82" fmla="*/ 253626 w 495679"/>
                  <a:gd name="connsiteY82" fmla="*/ 71586 h 668267"/>
                  <a:gd name="connsiteX83" fmla="*/ 253626 w 495679"/>
                  <a:gd name="connsiteY83" fmla="*/ 74579 h 668267"/>
                  <a:gd name="connsiteX84" fmla="*/ 256950 w 495679"/>
                  <a:gd name="connsiteY84" fmla="*/ 75781 h 668267"/>
                  <a:gd name="connsiteX85" fmla="*/ 257492 w 495679"/>
                  <a:gd name="connsiteY85" fmla="*/ 84126 h 668267"/>
                  <a:gd name="connsiteX86" fmla="*/ 253626 w 495679"/>
                  <a:gd name="connsiteY86" fmla="*/ 96076 h 668267"/>
                  <a:gd name="connsiteX87" fmla="*/ 252518 w 495679"/>
                  <a:gd name="connsiteY87" fmla="*/ 93648 h 668267"/>
                  <a:gd name="connsiteX88" fmla="*/ 248158 w 495679"/>
                  <a:gd name="connsiteY88" fmla="*/ 94261 h 668267"/>
                  <a:gd name="connsiteX89" fmla="*/ 247050 w 495679"/>
                  <a:gd name="connsiteY89" fmla="*/ 98410 h 668267"/>
                  <a:gd name="connsiteX90" fmla="*/ 249195 w 495679"/>
                  <a:gd name="connsiteY90" fmla="*/ 110950 h 668267"/>
                  <a:gd name="connsiteX91" fmla="*/ 254168 w 495679"/>
                  <a:gd name="connsiteY91" fmla="*/ 124079 h 668267"/>
                  <a:gd name="connsiteX92" fmla="*/ 256926 w 495679"/>
                  <a:gd name="connsiteY92" fmla="*/ 124668 h 668267"/>
                  <a:gd name="connsiteX93" fmla="*/ 254168 w 495679"/>
                  <a:gd name="connsiteY93" fmla="*/ 147933 h 668267"/>
                  <a:gd name="connsiteX94" fmla="*/ 259142 w 495679"/>
                  <a:gd name="connsiteY94" fmla="*/ 162854 h 668267"/>
                  <a:gd name="connsiteX95" fmla="*/ 258034 w 495679"/>
                  <a:gd name="connsiteY95" fmla="*/ 171151 h 668267"/>
                  <a:gd name="connsiteX96" fmla="*/ 265153 w 495679"/>
                  <a:gd name="connsiteY96" fmla="*/ 186024 h 668267"/>
                  <a:gd name="connsiteX97" fmla="*/ 283255 w 495679"/>
                  <a:gd name="connsiteY97" fmla="*/ 181852 h 668267"/>
                  <a:gd name="connsiteX98" fmla="*/ 284835 w 495679"/>
                  <a:gd name="connsiteY98" fmla="*/ 183690 h 668267"/>
                  <a:gd name="connsiteX99" fmla="*/ 271705 w 495679"/>
                  <a:gd name="connsiteY99" fmla="*/ 195594 h 668267"/>
                  <a:gd name="connsiteX100" fmla="*/ 271163 w 495679"/>
                  <a:gd name="connsiteY100" fmla="*/ 199766 h 668267"/>
                  <a:gd name="connsiteX101" fmla="*/ 261287 w 495679"/>
                  <a:gd name="connsiteY101" fmla="*/ 202147 h 668267"/>
                  <a:gd name="connsiteX102" fmla="*/ 259708 w 495679"/>
                  <a:gd name="connsiteY102" fmla="*/ 211669 h 668267"/>
                  <a:gd name="connsiteX103" fmla="*/ 267863 w 495679"/>
                  <a:gd name="connsiteY103" fmla="*/ 220061 h 668267"/>
                  <a:gd name="connsiteX104" fmla="*/ 267321 w 495679"/>
                  <a:gd name="connsiteY104" fmla="*/ 224799 h 668267"/>
                  <a:gd name="connsiteX105" fmla="*/ 252542 w 495679"/>
                  <a:gd name="connsiteY105" fmla="*/ 219448 h 668267"/>
                  <a:gd name="connsiteX106" fmla="*/ 251434 w 495679"/>
                  <a:gd name="connsiteY106" fmla="*/ 226048 h 668267"/>
                  <a:gd name="connsiteX107" fmla="*/ 247073 w 495679"/>
                  <a:gd name="connsiteY107" fmla="*/ 227839 h 668267"/>
                  <a:gd name="connsiteX108" fmla="*/ 248723 w 495679"/>
                  <a:gd name="connsiteY108" fmla="*/ 233803 h 668267"/>
                  <a:gd name="connsiteX109" fmla="*/ 254168 w 495679"/>
                  <a:gd name="connsiteY109" fmla="*/ 234981 h 668267"/>
                  <a:gd name="connsiteX110" fmla="*/ 254711 w 495679"/>
                  <a:gd name="connsiteY110" fmla="*/ 240945 h 668267"/>
                  <a:gd name="connsiteX111" fmla="*/ 248700 w 495679"/>
                  <a:gd name="connsiteY111" fmla="*/ 243986 h 668267"/>
                  <a:gd name="connsiteX112" fmla="*/ 248158 w 495679"/>
                  <a:gd name="connsiteY112" fmla="*/ 246932 h 668267"/>
                  <a:gd name="connsiteX113" fmla="*/ 258034 w 495679"/>
                  <a:gd name="connsiteY113" fmla="*/ 249926 h 668267"/>
                  <a:gd name="connsiteX114" fmla="*/ 260250 w 495679"/>
                  <a:gd name="connsiteY114" fmla="*/ 253485 h 668267"/>
                  <a:gd name="connsiteX115" fmla="*/ 260250 w 495679"/>
                  <a:gd name="connsiteY115" fmla="*/ 247521 h 668267"/>
                  <a:gd name="connsiteX116" fmla="*/ 267840 w 495679"/>
                  <a:gd name="connsiteY116" fmla="*/ 247521 h 668267"/>
                  <a:gd name="connsiteX117" fmla="*/ 268948 w 495679"/>
                  <a:gd name="connsiteY117" fmla="*/ 252283 h 668267"/>
                  <a:gd name="connsiteX118" fmla="*/ 264587 w 495679"/>
                  <a:gd name="connsiteY118" fmla="*/ 265954 h 668267"/>
                  <a:gd name="connsiteX119" fmla="*/ 251953 w 495679"/>
                  <a:gd name="connsiteY119" fmla="*/ 277268 h 668267"/>
                  <a:gd name="connsiteX120" fmla="*/ 250845 w 495679"/>
                  <a:gd name="connsiteY120" fmla="*/ 288582 h 668267"/>
                  <a:gd name="connsiteX121" fmla="*/ 254711 w 495679"/>
                  <a:gd name="connsiteY121" fmla="*/ 294546 h 668267"/>
                  <a:gd name="connsiteX122" fmla="*/ 259684 w 495679"/>
                  <a:gd name="connsiteY122" fmla="*/ 296337 h 668267"/>
                  <a:gd name="connsiteX123" fmla="*/ 278753 w 495679"/>
                  <a:gd name="connsiteY123" fmla="*/ 293957 h 668267"/>
                  <a:gd name="connsiteX124" fmla="*/ 289101 w 495679"/>
                  <a:gd name="connsiteY124" fmla="*/ 309419 h 668267"/>
                  <a:gd name="connsiteX125" fmla="*/ 288606 w 495679"/>
                  <a:gd name="connsiteY125" fmla="*/ 313591 h 668267"/>
                  <a:gd name="connsiteX126" fmla="*/ 283161 w 495679"/>
                  <a:gd name="connsiteY126" fmla="*/ 313591 h 668267"/>
                  <a:gd name="connsiteX127" fmla="*/ 283161 w 495679"/>
                  <a:gd name="connsiteY127" fmla="*/ 326131 h 668267"/>
                  <a:gd name="connsiteX128" fmla="*/ 268924 w 495679"/>
                  <a:gd name="connsiteY128" fmla="*/ 329643 h 668267"/>
                  <a:gd name="connsiteX129" fmla="*/ 257398 w 495679"/>
                  <a:gd name="connsiteY129" fmla="*/ 329054 h 668267"/>
                  <a:gd name="connsiteX130" fmla="*/ 246979 w 495679"/>
                  <a:gd name="connsiteY130" fmla="*/ 337964 h 668267"/>
                  <a:gd name="connsiteX131" fmla="*/ 244764 w 495679"/>
                  <a:gd name="connsiteY131" fmla="*/ 348712 h 668267"/>
                  <a:gd name="connsiteX132" fmla="*/ 242076 w 495679"/>
                  <a:gd name="connsiteY132" fmla="*/ 350504 h 668267"/>
                  <a:gd name="connsiteX133" fmla="*/ 241534 w 495679"/>
                  <a:gd name="connsiteY133" fmla="*/ 362455 h 668267"/>
                  <a:gd name="connsiteX134" fmla="*/ 249761 w 495679"/>
                  <a:gd name="connsiteY134" fmla="*/ 372543 h 668267"/>
                  <a:gd name="connsiteX135" fmla="*/ 259566 w 495679"/>
                  <a:gd name="connsiteY135" fmla="*/ 377941 h 668267"/>
                  <a:gd name="connsiteX136" fmla="*/ 270550 w 495679"/>
                  <a:gd name="connsiteY136" fmla="*/ 380911 h 668267"/>
                  <a:gd name="connsiteX137" fmla="*/ 274911 w 495679"/>
                  <a:gd name="connsiteY137" fmla="*/ 373179 h 668267"/>
                  <a:gd name="connsiteX138" fmla="*/ 277127 w 495679"/>
                  <a:gd name="connsiteY138" fmla="*/ 375607 h 668267"/>
                  <a:gd name="connsiteX139" fmla="*/ 276019 w 495679"/>
                  <a:gd name="connsiteY139" fmla="*/ 381005 h 668267"/>
                  <a:gd name="connsiteX140" fmla="*/ 281535 w 495679"/>
                  <a:gd name="connsiteY140" fmla="*/ 382796 h 668267"/>
                  <a:gd name="connsiteX141" fmla="*/ 282643 w 495679"/>
                  <a:gd name="connsiteY141" fmla="*/ 374452 h 668267"/>
                  <a:gd name="connsiteX142" fmla="*/ 296314 w 495679"/>
                  <a:gd name="connsiteY142" fmla="*/ 372024 h 668267"/>
                  <a:gd name="connsiteX143" fmla="*/ 292990 w 495679"/>
                  <a:gd name="connsiteY143" fmla="*/ 364906 h 668267"/>
                  <a:gd name="connsiteX144" fmla="*/ 295206 w 495679"/>
                  <a:gd name="connsiteY144" fmla="*/ 361394 h 668267"/>
                  <a:gd name="connsiteX145" fmla="*/ 298529 w 495679"/>
                  <a:gd name="connsiteY145" fmla="*/ 361936 h 668267"/>
                  <a:gd name="connsiteX146" fmla="*/ 300674 w 495679"/>
                  <a:gd name="connsiteY146" fmla="*/ 367334 h 668267"/>
                  <a:gd name="connsiteX147" fmla="*/ 305648 w 495679"/>
                  <a:gd name="connsiteY147" fmla="*/ 365542 h 668267"/>
                  <a:gd name="connsiteX148" fmla="*/ 304469 w 495679"/>
                  <a:gd name="connsiteY148" fmla="*/ 352979 h 668267"/>
                  <a:gd name="connsiteX149" fmla="*/ 321535 w 495679"/>
                  <a:gd name="connsiteY149" fmla="*/ 345247 h 668267"/>
                  <a:gd name="connsiteX150" fmla="*/ 327546 w 495679"/>
                  <a:gd name="connsiteY150" fmla="*/ 358377 h 668267"/>
                  <a:gd name="connsiteX151" fmla="*/ 320993 w 495679"/>
                  <a:gd name="connsiteY151" fmla="*/ 361276 h 668267"/>
                  <a:gd name="connsiteX152" fmla="*/ 316019 w 495679"/>
                  <a:gd name="connsiteY152" fmla="*/ 351187 h 668267"/>
                  <a:gd name="connsiteX153" fmla="*/ 308901 w 495679"/>
                  <a:gd name="connsiteY153" fmla="*/ 354157 h 668267"/>
                  <a:gd name="connsiteX154" fmla="*/ 317198 w 495679"/>
                  <a:gd name="connsiteY154" fmla="*/ 373156 h 668267"/>
                  <a:gd name="connsiteX155" fmla="*/ 315548 w 495679"/>
                  <a:gd name="connsiteY155" fmla="*/ 376739 h 668267"/>
                  <a:gd name="connsiteX156" fmla="*/ 312224 w 495679"/>
                  <a:gd name="connsiteY156" fmla="*/ 376126 h 668267"/>
                  <a:gd name="connsiteX157" fmla="*/ 309467 w 495679"/>
                  <a:gd name="connsiteY157" fmla="*/ 370186 h 668267"/>
                  <a:gd name="connsiteX158" fmla="*/ 307251 w 495679"/>
                  <a:gd name="connsiteY158" fmla="*/ 373156 h 668267"/>
                  <a:gd name="connsiteX159" fmla="*/ 301240 w 495679"/>
                  <a:gd name="connsiteY159" fmla="*/ 373156 h 668267"/>
                  <a:gd name="connsiteX160" fmla="*/ 301240 w 495679"/>
                  <a:gd name="connsiteY160" fmla="*/ 377304 h 668267"/>
                  <a:gd name="connsiteX161" fmla="*/ 305648 w 495679"/>
                  <a:gd name="connsiteY161" fmla="*/ 376055 h 668267"/>
                  <a:gd name="connsiteX162" fmla="*/ 301782 w 495679"/>
                  <a:gd name="connsiteY162" fmla="*/ 379638 h 668267"/>
                  <a:gd name="connsiteX163" fmla="*/ 302890 w 495679"/>
                  <a:gd name="connsiteY163" fmla="*/ 384965 h 668267"/>
                  <a:gd name="connsiteX164" fmla="*/ 306685 w 495679"/>
                  <a:gd name="connsiteY164" fmla="*/ 387935 h 668267"/>
                  <a:gd name="connsiteX165" fmla="*/ 314416 w 495679"/>
                  <a:gd name="connsiteY165" fmla="*/ 387322 h 668267"/>
                  <a:gd name="connsiteX166" fmla="*/ 314959 w 495679"/>
                  <a:gd name="connsiteY166" fmla="*/ 392084 h 668267"/>
                  <a:gd name="connsiteX167" fmla="*/ 319861 w 495679"/>
                  <a:gd name="connsiteY167" fmla="*/ 394511 h 668267"/>
                  <a:gd name="connsiteX168" fmla="*/ 325872 w 495679"/>
                  <a:gd name="connsiteY168" fmla="*/ 391541 h 668267"/>
                  <a:gd name="connsiteX169" fmla="*/ 320969 w 495679"/>
                  <a:gd name="connsiteY169" fmla="*/ 390363 h 668267"/>
                  <a:gd name="connsiteX170" fmla="*/ 320427 w 495679"/>
                  <a:gd name="connsiteY170" fmla="*/ 387393 h 668267"/>
                  <a:gd name="connsiteX171" fmla="*/ 326438 w 495679"/>
                  <a:gd name="connsiteY171" fmla="*/ 385601 h 668267"/>
                  <a:gd name="connsiteX172" fmla="*/ 329761 w 495679"/>
                  <a:gd name="connsiteY172" fmla="*/ 388642 h 668267"/>
                  <a:gd name="connsiteX173" fmla="*/ 333085 w 495679"/>
                  <a:gd name="connsiteY173" fmla="*/ 381453 h 668267"/>
                  <a:gd name="connsiteX174" fmla="*/ 341241 w 495679"/>
                  <a:gd name="connsiteY174" fmla="*/ 376055 h 668267"/>
                  <a:gd name="connsiteX175" fmla="*/ 340698 w 495679"/>
                  <a:gd name="connsiteY175" fmla="*/ 371294 h 668267"/>
                  <a:gd name="connsiteX176" fmla="*/ 351683 w 495679"/>
                  <a:gd name="connsiteY176" fmla="*/ 377846 h 668267"/>
                  <a:gd name="connsiteX177" fmla="*/ 357693 w 495679"/>
                  <a:gd name="connsiteY177" fmla="*/ 377304 h 668267"/>
                  <a:gd name="connsiteX178" fmla="*/ 357693 w 495679"/>
                  <a:gd name="connsiteY178" fmla="*/ 364741 h 668267"/>
                  <a:gd name="connsiteX179" fmla="*/ 359909 w 495679"/>
                  <a:gd name="connsiteY179" fmla="*/ 363492 h 668267"/>
                  <a:gd name="connsiteX180" fmla="*/ 367027 w 495679"/>
                  <a:gd name="connsiteY180" fmla="*/ 368324 h 668267"/>
                  <a:gd name="connsiteX181" fmla="*/ 363775 w 495679"/>
                  <a:gd name="connsiteY181" fmla="*/ 380746 h 668267"/>
                  <a:gd name="connsiteX182" fmla="*/ 364812 w 495679"/>
                  <a:gd name="connsiteY182" fmla="*/ 391518 h 668267"/>
                  <a:gd name="connsiteX183" fmla="*/ 370822 w 495679"/>
                  <a:gd name="connsiteY183" fmla="*/ 392060 h 668267"/>
                  <a:gd name="connsiteX184" fmla="*/ 371364 w 495679"/>
                  <a:gd name="connsiteY184" fmla="*/ 397458 h 668267"/>
                  <a:gd name="connsiteX185" fmla="*/ 376880 w 495679"/>
                  <a:gd name="connsiteY185" fmla="*/ 399249 h 668267"/>
                  <a:gd name="connsiteX186" fmla="*/ 383999 w 495679"/>
                  <a:gd name="connsiteY186" fmla="*/ 395666 h 668267"/>
                  <a:gd name="connsiteX187" fmla="*/ 387794 w 495679"/>
                  <a:gd name="connsiteY187" fmla="*/ 396916 h 668267"/>
                  <a:gd name="connsiteX188" fmla="*/ 404223 w 495679"/>
                  <a:gd name="connsiteY188" fmla="*/ 377846 h 668267"/>
                  <a:gd name="connsiteX189" fmla="*/ 409738 w 495679"/>
                  <a:gd name="connsiteY189" fmla="*/ 363610 h 668267"/>
                  <a:gd name="connsiteX190" fmla="*/ 421194 w 495679"/>
                  <a:gd name="connsiteY190" fmla="*/ 360027 h 668267"/>
                  <a:gd name="connsiteX191" fmla="*/ 426639 w 495679"/>
                  <a:gd name="connsiteY191" fmla="*/ 374947 h 668267"/>
                  <a:gd name="connsiteX192" fmla="*/ 431070 w 495679"/>
                  <a:gd name="connsiteY192" fmla="*/ 379096 h 668267"/>
                  <a:gd name="connsiteX193" fmla="*/ 432650 w 495679"/>
                  <a:gd name="connsiteY193" fmla="*/ 389184 h 668267"/>
                  <a:gd name="connsiteX194" fmla="*/ 448537 w 495679"/>
                  <a:gd name="connsiteY194" fmla="*/ 429090 h 668267"/>
                  <a:gd name="connsiteX195" fmla="*/ 455160 w 495679"/>
                  <a:gd name="connsiteY195" fmla="*/ 436822 h 668267"/>
                  <a:gd name="connsiteX196" fmla="*/ 455702 w 495679"/>
                  <a:gd name="connsiteY196" fmla="*/ 446344 h 668267"/>
                  <a:gd name="connsiteX197" fmla="*/ 420699 w 495679"/>
                  <a:gd name="connsiteY197" fmla="*/ 361818 h 668267"/>
                  <a:gd name="connsiteX198" fmla="*/ 411365 w 495679"/>
                  <a:gd name="connsiteY198" fmla="*/ 364175 h 668267"/>
                  <a:gd name="connsiteX199" fmla="*/ 406957 w 495679"/>
                  <a:gd name="connsiteY199" fmla="*/ 376126 h 668267"/>
                  <a:gd name="connsiteX200" fmla="*/ 391636 w 495679"/>
                  <a:gd name="connsiteY200" fmla="*/ 396350 h 668267"/>
                  <a:gd name="connsiteX201" fmla="*/ 406957 w 495679"/>
                  <a:gd name="connsiteY201" fmla="*/ 386827 h 668267"/>
                  <a:gd name="connsiteX202" fmla="*/ 414146 w 495679"/>
                  <a:gd name="connsiteY202" fmla="*/ 394016 h 668267"/>
                  <a:gd name="connsiteX203" fmla="*/ 411388 w 495679"/>
                  <a:gd name="connsiteY203" fmla="*/ 397599 h 668267"/>
                  <a:gd name="connsiteX204" fmla="*/ 422302 w 495679"/>
                  <a:gd name="connsiteY204" fmla="*/ 411836 h 668267"/>
                  <a:gd name="connsiteX205" fmla="*/ 419049 w 495679"/>
                  <a:gd name="connsiteY205" fmla="*/ 420817 h 668267"/>
                  <a:gd name="connsiteX206" fmla="*/ 421807 w 495679"/>
                  <a:gd name="connsiteY206" fmla="*/ 435667 h 668267"/>
                  <a:gd name="connsiteX207" fmla="*/ 418012 w 495679"/>
                  <a:gd name="connsiteY207" fmla="*/ 439179 h 668267"/>
                  <a:gd name="connsiteX208" fmla="*/ 415796 w 495679"/>
                  <a:gd name="connsiteY208" fmla="*/ 452850 h 668267"/>
                  <a:gd name="connsiteX209" fmla="*/ 438731 w 495679"/>
                  <a:gd name="connsiteY209" fmla="*/ 455325 h 668267"/>
                  <a:gd name="connsiteX210" fmla="*/ 451860 w 495679"/>
                  <a:gd name="connsiteY210" fmla="*/ 461265 h 668267"/>
                  <a:gd name="connsiteX211" fmla="*/ 456268 w 495679"/>
                  <a:gd name="connsiteY211" fmla="*/ 458837 h 668267"/>
                  <a:gd name="connsiteX212" fmla="*/ 456763 w 495679"/>
                  <a:gd name="connsiteY212" fmla="*/ 461265 h 668267"/>
                  <a:gd name="connsiteX213" fmla="*/ 451860 w 495679"/>
                  <a:gd name="connsiteY213" fmla="*/ 463056 h 668267"/>
                  <a:gd name="connsiteX214" fmla="*/ 438731 w 495679"/>
                  <a:gd name="connsiteY214" fmla="*/ 457116 h 668267"/>
                  <a:gd name="connsiteX215" fmla="*/ 414688 w 495679"/>
                  <a:gd name="connsiteY215" fmla="*/ 454759 h 668267"/>
                  <a:gd name="connsiteX216" fmla="*/ 415231 w 495679"/>
                  <a:gd name="connsiteY216" fmla="*/ 468431 h 668267"/>
                  <a:gd name="connsiteX217" fmla="*/ 408678 w 495679"/>
                  <a:gd name="connsiteY217" fmla="*/ 468431 h 668267"/>
                  <a:gd name="connsiteX218" fmla="*/ 401489 w 495679"/>
                  <a:gd name="connsiteY218" fmla="*/ 473758 h 668267"/>
                  <a:gd name="connsiteX219" fmla="*/ 406462 w 495679"/>
                  <a:gd name="connsiteY219" fmla="*/ 477906 h 668267"/>
                  <a:gd name="connsiteX220" fmla="*/ 405354 w 495679"/>
                  <a:gd name="connsiteY220" fmla="*/ 482125 h 668267"/>
                  <a:gd name="connsiteX221" fmla="*/ 400451 w 495679"/>
                  <a:gd name="connsiteY221" fmla="*/ 483304 h 668267"/>
                  <a:gd name="connsiteX222" fmla="*/ 405967 w 495679"/>
                  <a:gd name="connsiteY222" fmla="*/ 503410 h 66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Lst>
                <a:rect l="l" t="t" r="r" b="b"/>
                <a:pathLst>
                  <a:path w="495679" h="668267">
                    <a:moveTo>
                      <a:pt x="143290" y="637130"/>
                    </a:moveTo>
                    <a:lnTo>
                      <a:pt x="66023" y="668267"/>
                    </a:lnTo>
                    <a:lnTo>
                      <a:pt x="66023" y="668267"/>
                    </a:lnTo>
                    <a:lnTo>
                      <a:pt x="0" y="561584"/>
                    </a:lnTo>
                    <a:lnTo>
                      <a:pt x="70714" y="517247"/>
                    </a:lnTo>
                    <a:lnTo>
                      <a:pt x="143290" y="637130"/>
                    </a:lnTo>
                    <a:close/>
                    <a:moveTo>
                      <a:pt x="405920" y="503363"/>
                    </a:moveTo>
                    <a:lnTo>
                      <a:pt x="405920" y="503363"/>
                    </a:lnTo>
                    <a:close/>
                    <a:moveTo>
                      <a:pt x="178858" y="496103"/>
                    </a:moveTo>
                    <a:lnTo>
                      <a:pt x="170443" y="504730"/>
                    </a:lnTo>
                    <a:lnTo>
                      <a:pt x="144279" y="465508"/>
                    </a:lnTo>
                    <a:lnTo>
                      <a:pt x="155947" y="458884"/>
                    </a:lnTo>
                    <a:lnTo>
                      <a:pt x="178882" y="496103"/>
                    </a:lnTo>
                    <a:close/>
                    <a:moveTo>
                      <a:pt x="490163" y="364623"/>
                    </a:moveTo>
                    <a:lnTo>
                      <a:pt x="495679" y="369384"/>
                    </a:lnTo>
                    <a:lnTo>
                      <a:pt x="495679" y="375324"/>
                    </a:lnTo>
                    <a:lnTo>
                      <a:pt x="492356" y="378294"/>
                    </a:lnTo>
                    <a:lnTo>
                      <a:pt x="489032" y="378294"/>
                    </a:lnTo>
                    <a:lnTo>
                      <a:pt x="494006" y="374146"/>
                    </a:lnTo>
                    <a:lnTo>
                      <a:pt x="491248" y="368748"/>
                    </a:lnTo>
                    <a:lnTo>
                      <a:pt x="480900" y="368206"/>
                    </a:lnTo>
                    <a:lnTo>
                      <a:pt x="490163" y="364623"/>
                    </a:lnTo>
                    <a:close/>
                    <a:moveTo>
                      <a:pt x="364953" y="255041"/>
                    </a:moveTo>
                    <a:lnTo>
                      <a:pt x="372614" y="258623"/>
                    </a:lnTo>
                    <a:lnTo>
                      <a:pt x="372072" y="282454"/>
                    </a:lnTo>
                    <a:lnTo>
                      <a:pt x="356185" y="272955"/>
                    </a:lnTo>
                    <a:lnTo>
                      <a:pt x="340863" y="269395"/>
                    </a:lnTo>
                    <a:lnTo>
                      <a:pt x="346379" y="258694"/>
                    </a:lnTo>
                    <a:lnTo>
                      <a:pt x="355642" y="262843"/>
                    </a:lnTo>
                    <a:lnTo>
                      <a:pt x="364953" y="255041"/>
                    </a:lnTo>
                    <a:close/>
                    <a:moveTo>
                      <a:pt x="327168" y="119200"/>
                    </a:moveTo>
                    <a:lnTo>
                      <a:pt x="328276" y="123961"/>
                    </a:lnTo>
                    <a:lnTo>
                      <a:pt x="348571" y="132305"/>
                    </a:lnTo>
                    <a:lnTo>
                      <a:pt x="352932" y="137067"/>
                    </a:lnTo>
                    <a:lnTo>
                      <a:pt x="354040" y="145976"/>
                    </a:lnTo>
                    <a:lnTo>
                      <a:pt x="342018" y="145976"/>
                    </a:lnTo>
                    <a:lnTo>
                      <a:pt x="335466" y="151940"/>
                    </a:lnTo>
                    <a:lnTo>
                      <a:pt x="334923" y="140036"/>
                    </a:lnTo>
                    <a:lnTo>
                      <a:pt x="328300" y="136454"/>
                    </a:lnTo>
                    <a:lnTo>
                      <a:pt x="327192" y="128722"/>
                    </a:lnTo>
                    <a:lnTo>
                      <a:pt x="322831" y="125140"/>
                    </a:lnTo>
                    <a:lnTo>
                      <a:pt x="327192" y="119200"/>
                    </a:lnTo>
                    <a:close/>
                    <a:moveTo>
                      <a:pt x="405896" y="503363"/>
                    </a:moveTo>
                    <a:lnTo>
                      <a:pt x="343056" y="508761"/>
                    </a:lnTo>
                    <a:lnTo>
                      <a:pt x="289054" y="526015"/>
                    </a:lnTo>
                    <a:lnTo>
                      <a:pt x="289054" y="526015"/>
                    </a:lnTo>
                    <a:lnTo>
                      <a:pt x="287121" y="516752"/>
                    </a:lnTo>
                    <a:lnTo>
                      <a:pt x="274840" y="514394"/>
                    </a:lnTo>
                    <a:lnTo>
                      <a:pt x="243349" y="497824"/>
                    </a:lnTo>
                    <a:lnTo>
                      <a:pt x="194109" y="462750"/>
                    </a:lnTo>
                    <a:lnTo>
                      <a:pt x="174215" y="451978"/>
                    </a:lnTo>
                    <a:lnTo>
                      <a:pt x="198257" y="433475"/>
                    </a:lnTo>
                    <a:lnTo>
                      <a:pt x="156065" y="378931"/>
                    </a:lnTo>
                    <a:lnTo>
                      <a:pt x="143784" y="315783"/>
                    </a:lnTo>
                    <a:lnTo>
                      <a:pt x="133366" y="286602"/>
                    </a:lnTo>
                    <a:lnTo>
                      <a:pt x="106919" y="233567"/>
                    </a:lnTo>
                    <a:lnTo>
                      <a:pt x="106919" y="233567"/>
                    </a:lnTo>
                    <a:lnTo>
                      <a:pt x="103878" y="221216"/>
                    </a:lnTo>
                    <a:lnTo>
                      <a:pt x="103878" y="221216"/>
                    </a:lnTo>
                    <a:lnTo>
                      <a:pt x="197173" y="160803"/>
                    </a:lnTo>
                    <a:lnTo>
                      <a:pt x="183290" y="123207"/>
                    </a:lnTo>
                    <a:lnTo>
                      <a:pt x="157456" y="0"/>
                    </a:lnTo>
                    <a:lnTo>
                      <a:pt x="229560" y="0"/>
                    </a:lnTo>
                    <a:lnTo>
                      <a:pt x="232813" y="17773"/>
                    </a:lnTo>
                    <a:lnTo>
                      <a:pt x="269490" y="45775"/>
                    </a:lnTo>
                    <a:lnTo>
                      <a:pt x="275500" y="47567"/>
                    </a:lnTo>
                    <a:lnTo>
                      <a:pt x="279295" y="44007"/>
                    </a:lnTo>
                    <a:lnTo>
                      <a:pt x="285848" y="45846"/>
                    </a:lnTo>
                    <a:lnTo>
                      <a:pt x="294074" y="40495"/>
                    </a:lnTo>
                    <a:lnTo>
                      <a:pt x="292424" y="47637"/>
                    </a:lnTo>
                    <a:lnTo>
                      <a:pt x="287522" y="48227"/>
                    </a:lnTo>
                    <a:lnTo>
                      <a:pt x="290280" y="56029"/>
                    </a:lnTo>
                    <a:lnTo>
                      <a:pt x="286414" y="53601"/>
                    </a:lnTo>
                    <a:lnTo>
                      <a:pt x="281511" y="55392"/>
                    </a:lnTo>
                    <a:lnTo>
                      <a:pt x="250845" y="32128"/>
                    </a:lnTo>
                    <a:lnTo>
                      <a:pt x="237716" y="29700"/>
                    </a:lnTo>
                    <a:lnTo>
                      <a:pt x="243797" y="36889"/>
                    </a:lnTo>
                    <a:lnTo>
                      <a:pt x="247050" y="50631"/>
                    </a:lnTo>
                    <a:lnTo>
                      <a:pt x="253061" y="53059"/>
                    </a:lnTo>
                    <a:lnTo>
                      <a:pt x="255276" y="57207"/>
                    </a:lnTo>
                    <a:lnTo>
                      <a:pt x="258600" y="56594"/>
                    </a:lnTo>
                    <a:lnTo>
                      <a:pt x="256950" y="69158"/>
                    </a:lnTo>
                    <a:lnTo>
                      <a:pt x="253626" y="71586"/>
                    </a:lnTo>
                    <a:lnTo>
                      <a:pt x="253626" y="74579"/>
                    </a:lnTo>
                    <a:lnTo>
                      <a:pt x="256950" y="75781"/>
                    </a:lnTo>
                    <a:lnTo>
                      <a:pt x="257492" y="84126"/>
                    </a:lnTo>
                    <a:lnTo>
                      <a:pt x="253626" y="96076"/>
                    </a:lnTo>
                    <a:lnTo>
                      <a:pt x="252518" y="93648"/>
                    </a:lnTo>
                    <a:lnTo>
                      <a:pt x="248158" y="94261"/>
                    </a:lnTo>
                    <a:lnTo>
                      <a:pt x="247050" y="98410"/>
                    </a:lnTo>
                    <a:lnTo>
                      <a:pt x="249195" y="110950"/>
                    </a:lnTo>
                    <a:lnTo>
                      <a:pt x="254168" y="124079"/>
                    </a:lnTo>
                    <a:lnTo>
                      <a:pt x="256926" y="124668"/>
                    </a:lnTo>
                    <a:lnTo>
                      <a:pt x="254168" y="147933"/>
                    </a:lnTo>
                    <a:lnTo>
                      <a:pt x="259142" y="162854"/>
                    </a:lnTo>
                    <a:lnTo>
                      <a:pt x="258034" y="171151"/>
                    </a:lnTo>
                    <a:lnTo>
                      <a:pt x="265153" y="186024"/>
                    </a:lnTo>
                    <a:lnTo>
                      <a:pt x="283255" y="181852"/>
                    </a:lnTo>
                    <a:lnTo>
                      <a:pt x="284835" y="183690"/>
                    </a:lnTo>
                    <a:lnTo>
                      <a:pt x="271705" y="195594"/>
                    </a:lnTo>
                    <a:lnTo>
                      <a:pt x="271163" y="199766"/>
                    </a:lnTo>
                    <a:lnTo>
                      <a:pt x="261287" y="202147"/>
                    </a:lnTo>
                    <a:lnTo>
                      <a:pt x="259708" y="211669"/>
                    </a:lnTo>
                    <a:lnTo>
                      <a:pt x="267863" y="220061"/>
                    </a:lnTo>
                    <a:lnTo>
                      <a:pt x="267321" y="224799"/>
                    </a:lnTo>
                    <a:lnTo>
                      <a:pt x="252542" y="219448"/>
                    </a:lnTo>
                    <a:lnTo>
                      <a:pt x="251434" y="226048"/>
                    </a:lnTo>
                    <a:lnTo>
                      <a:pt x="247073" y="227839"/>
                    </a:lnTo>
                    <a:lnTo>
                      <a:pt x="248723" y="233803"/>
                    </a:lnTo>
                    <a:lnTo>
                      <a:pt x="254168" y="234981"/>
                    </a:lnTo>
                    <a:lnTo>
                      <a:pt x="254711" y="240945"/>
                    </a:lnTo>
                    <a:lnTo>
                      <a:pt x="248700" y="243986"/>
                    </a:lnTo>
                    <a:lnTo>
                      <a:pt x="248158" y="246932"/>
                    </a:lnTo>
                    <a:lnTo>
                      <a:pt x="258034" y="249926"/>
                    </a:lnTo>
                    <a:lnTo>
                      <a:pt x="260250" y="253485"/>
                    </a:lnTo>
                    <a:lnTo>
                      <a:pt x="260250" y="247521"/>
                    </a:lnTo>
                    <a:lnTo>
                      <a:pt x="267840" y="247521"/>
                    </a:lnTo>
                    <a:lnTo>
                      <a:pt x="268948" y="252283"/>
                    </a:lnTo>
                    <a:lnTo>
                      <a:pt x="264587" y="265954"/>
                    </a:lnTo>
                    <a:lnTo>
                      <a:pt x="251953" y="277268"/>
                    </a:lnTo>
                    <a:lnTo>
                      <a:pt x="250845" y="288582"/>
                    </a:lnTo>
                    <a:lnTo>
                      <a:pt x="254711" y="294546"/>
                    </a:lnTo>
                    <a:lnTo>
                      <a:pt x="259684" y="296337"/>
                    </a:lnTo>
                    <a:lnTo>
                      <a:pt x="278753" y="293957"/>
                    </a:lnTo>
                    <a:lnTo>
                      <a:pt x="289101" y="309419"/>
                    </a:lnTo>
                    <a:lnTo>
                      <a:pt x="288606" y="313591"/>
                    </a:lnTo>
                    <a:lnTo>
                      <a:pt x="283161" y="313591"/>
                    </a:lnTo>
                    <a:lnTo>
                      <a:pt x="283161" y="326131"/>
                    </a:lnTo>
                    <a:lnTo>
                      <a:pt x="268924" y="329643"/>
                    </a:lnTo>
                    <a:lnTo>
                      <a:pt x="257398" y="329054"/>
                    </a:lnTo>
                    <a:lnTo>
                      <a:pt x="246979" y="337964"/>
                    </a:lnTo>
                    <a:lnTo>
                      <a:pt x="244764" y="348712"/>
                    </a:lnTo>
                    <a:lnTo>
                      <a:pt x="242076" y="350504"/>
                    </a:lnTo>
                    <a:lnTo>
                      <a:pt x="241534" y="362455"/>
                    </a:lnTo>
                    <a:lnTo>
                      <a:pt x="249761" y="372543"/>
                    </a:lnTo>
                    <a:lnTo>
                      <a:pt x="259566" y="377941"/>
                    </a:lnTo>
                    <a:lnTo>
                      <a:pt x="270550" y="380911"/>
                    </a:lnTo>
                    <a:lnTo>
                      <a:pt x="274911" y="373179"/>
                    </a:lnTo>
                    <a:lnTo>
                      <a:pt x="277127" y="375607"/>
                    </a:lnTo>
                    <a:lnTo>
                      <a:pt x="276019" y="381005"/>
                    </a:lnTo>
                    <a:lnTo>
                      <a:pt x="281535" y="382796"/>
                    </a:lnTo>
                    <a:lnTo>
                      <a:pt x="282643" y="374452"/>
                    </a:lnTo>
                    <a:lnTo>
                      <a:pt x="296314" y="372024"/>
                    </a:lnTo>
                    <a:lnTo>
                      <a:pt x="292990" y="364906"/>
                    </a:lnTo>
                    <a:lnTo>
                      <a:pt x="295206" y="361394"/>
                    </a:lnTo>
                    <a:lnTo>
                      <a:pt x="298529" y="361936"/>
                    </a:lnTo>
                    <a:lnTo>
                      <a:pt x="300674" y="367334"/>
                    </a:lnTo>
                    <a:lnTo>
                      <a:pt x="305648" y="365542"/>
                    </a:lnTo>
                    <a:lnTo>
                      <a:pt x="304469" y="352979"/>
                    </a:lnTo>
                    <a:lnTo>
                      <a:pt x="321535" y="345247"/>
                    </a:lnTo>
                    <a:lnTo>
                      <a:pt x="327546" y="358377"/>
                    </a:lnTo>
                    <a:lnTo>
                      <a:pt x="320993" y="361276"/>
                    </a:lnTo>
                    <a:lnTo>
                      <a:pt x="316019" y="351187"/>
                    </a:lnTo>
                    <a:lnTo>
                      <a:pt x="308901" y="354157"/>
                    </a:lnTo>
                    <a:lnTo>
                      <a:pt x="317198" y="373156"/>
                    </a:lnTo>
                    <a:lnTo>
                      <a:pt x="315548" y="376739"/>
                    </a:lnTo>
                    <a:lnTo>
                      <a:pt x="312224" y="376126"/>
                    </a:lnTo>
                    <a:lnTo>
                      <a:pt x="309467" y="370186"/>
                    </a:lnTo>
                    <a:lnTo>
                      <a:pt x="307251" y="373156"/>
                    </a:lnTo>
                    <a:lnTo>
                      <a:pt x="301240" y="373156"/>
                    </a:lnTo>
                    <a:lnTo>
                      <a:pt x="301240" y="377304"/>
                    </a:lnTo>
                    <a:lnTo>
                      <a:pt x="305648" y="376055"/>
                    </a:lnTo>
                    <a:lnTo>
                      <a:pt x="301782" y="379638"/>
                    </a:lnTo>
                    <a:lnTo>
                      <a:pt x="302890" y="384965"/>
                    </a:lnTo>
                    <a:lnTo>
                      <a:pt x="306685" y="387935"/>
                    </a:lnTo>
                    <a:lnTo>
                      <a:pt x="314416" y="387322"/>
                    </a:lnTo>
                    <a:lnTo>
                      <a:pt x="314959" y="392084"/>
                    </a:lnTo>
                    <a:lnTo>
                      <a:pt x="319861" y="394511"/>
                    </a:lnTo>
                    <a:lnTo>
                      <a:pt x="325872" y="391541"/>
                    </a:lnTo>
                    <a:lnTo>
                      <a:pt x="320969" y="390363"/>
                    </a:lnTo>
                    <a:lnTo>
                      <a:pt x="320427" y="387393"/>
                    </a:lnTo>
                    <a:lnTo>
                      <a:pt x="326438" y="385601"/>
                    </a:lnTo>
                    <a:lnTo>
                      <a:pt x="329761" y="388642"/>
                    </a:lnTo>
                    <a:lnTo>
                      <a:pt x="333085" y="381453"/>
                    </a:lnTo>
                    <a:lnTo>
                      <a:pt x="341241" y="376055"/>
                    </a:lnTo>
                    <a:lnTo>
                      <a:pt x="340698" y="371294"/>
                    </a:lnTo>
                    <a:lnTo>
                      <a:pt x="351683" y="377846"/>
                    </a:lnTo>
                    <a:lnTo>
                      <a:pt x="357693" y="377304"/>
                    </a:lnTo>
                    <a:lnTo>
                      <a:pt x="357693" y="364741"/>
                    </a:lnTo>
                    <a:lnTo>
                      <a:pt x="359909" y="363492"/>
                    </a:lnTo>
                    <a:lnTo>
                      <a:pt x="367027" y="368324"/>
                    </a:lnTo>
                    <a:lnTo>
                      <a:pt x="363775" y="380746"/>
                    </a:lnTo>
                    <a:lnTo>
                      <a:pt x="364812" y="391518"/>
                    </a:lnTo>
                    <a:lnTo>
                      <a:pt x="370822" y="392060"/>
                    </a:lnTo>
                    <a:lnTo>
                      <a:pt x="371364" y="397458"/>
                    </a:lnTo>
                    <a:lnTo>
                      <a:pt x="376880" y="399249"/>
                    </a:lnTo>
                    <a:lnTo>
                      <a:pt x="383999" y="395666"/>
                    </a:lnTo>
                    <a:lnTo>
                      <a:pt x="387794" y="396916"/>
                    </a:lnTo>
                    <a:lnTo>
                      <a:pt x="404223" y="377846"/>
                    </a:lnTo>
                    <a:lnTo>
                      <a:pt x="409738" y="363610"/>
                    </a:lnTo>
                    <a:lnTo>
                      <a:pt x="421194" y="360027"/>
                    </a:lnTo>
                    <a:lnTo>
                      <a:pt x="426639" y="374947"/>
                    </a:lnTo>
                    <a:lnTo>
                      <a:pt x="431070" y="379096"/>
                    </a:lnTo>
                    <a:lnTo>
                      <a:pt x="432650" y="389184"/>
                    </a:lnTo>
                    <a:lnTo>
                      <a:pt x="448537" y="429090"/>
                    </a:lnTo>
                    <a:lnTo>
                      <a:pt x="455160" y="436822"/>
                    </a:lnTo>
                    <a:lnTo>
                      <a:pt x="455702" y="446344"/>
                    </a:lnTo>
                    <a:lnTo>
                      <a:pt x="420699" y="361818"/>
                    </a:lnTo>
                    <a:lnTo>
                      <a:pt x="411365" y="364175"/>
                    </a:lnTo>
                    <a:lnTo>
                      <a:pt x="406957" y="376126"/>
                    </a:lnTo>
                    <a:lnTo>
                      <a:pt x="391636" y="396350"/>
                    </a:lnTo>
                    <a:lnTo>
                      <a:pt x="406957" y="386827"/>
                    </a:lnTo>
                    <a:lnTo>
                      <a:pt x="414146" y="394016"/>
                    </a:lnTo>
                    <a:lnTo>
                      <a:pt x="411388" y="397599"/>
                    </a:lnTo>
                    <a:lnTo>
                      <a:pt x="422302" y="411836"/>
                    </a:lnTo>
                    <a:lnTo>
                      <a:pt x="419049" y="420817"/>
                    </a:lnTo>
                    <a:lnTo>
                      <a:pt x="421807" y="435667"/>
                    </a:lnTo>
                    <a:lnTo>
                      <a:pt x="418012" y="439179"/>
                    </a:lnTo>
                    <a:lnTo>
                      <a:pt x="415796" y="452850"/>
                    </a:lnTo>
                    <a:lnTo>
                      <a:pt x="438731" y="455325"/>
                    </a:lnTo>
                    <a:lnTo>
                      <a:pt x="451860" y="461265"/>
                    </a:lnTo>
                    <a:lnTo>
                      <a:pt x="456268" y="458837"/>
                    </a:lnTo>
                    <a:lnTo>
                      <a:pt x="456763" y="461265"/>
                    </a:lnTo>
                    <a:lnTo>
                      <a:pt x="451860" y="463056"/>
                    </a:lnTo>
                    <a:lnTo>
                      <a:pt x="438731" y="457116"/>
                    </a:lnTo>
                    <a:lnTo>
                      <a:pt x="414688" y="454759"/>
                    </a:lnTo>
                    <a:lnTo>
                      <a:pt x="415231" y="468431"/>
                    </a:lnTo>
                    <a:lnTo>
                      <a:pt x="408678" y="468431"/>
                    </a:lnTo>
                    <a:lnTo>
                      <a:pt x="401489" y="473758"/>
                    </a:lnTo>
                    <a:lnTo>
                      <a:pt x="406462" y="477906"/>
                    </a:lnTo>
                    <a:lnTo>
                      <a:pt x="405354" y="482125"/>
                    </a:lnTo>
                    <a:lnTo>
                      <a:pt x="400451" y="483304"/>
                    </a:lnTo>
                    <a:lnTo>
                      <a:pt x="405967" y="503410"/>
                    </a:lnTo>
                    <a:close/>
                  </a:path>
                </a:pathLst>
              </a:custGeom>
              <a:grpFill/>
              <a:ln w="12700" cap="flat">
                <a:solidFill>
                  <a:srgbClr val="350012"/>
                </a:solid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E4CF5DA6-A64B-A8EB-FB63-BF7E68D59355}"/>
                  </a:ext>
                </a:extLst>
              </p:cNvPr>
              <p:cNvSpPr/>
              <p:nvPr/>
            </p:nvSpPr>
            <p:spPr>
              <a:xfrm>
                <a:off x="5508149" y="2575280"/>
                <a:ext cx="1315462" cy="858039"/>
              </a:xfrm>
              <a:custGeom>
                <a:avLst/>
                <a:gdLst>
                  <a:gd name="connsiteX0" fmla="*/ 1220730 w 1315462"/>
                  <a:gd name="connsiteY0" fmla="*/ 439084 h 858039"/>
                  <a:gd name="connsiteX1" fmla="*/ 1219622 w 1315462"/>
                  <a:gd name="connsiteY1" fmla="*/ 447476 h 858039"/>
                  <a:gd name="connsiteX2" fmla="*/ 1215756 w 1315462"/>
                  <a:gd name="connsiteY2" fmla="*/ 447476 h 858039"/>
                  <a:gd name="connsiteX3" fmla="*/ 1216298 w 1315462"/>
                  <a:gd name="connsiteY3" fmla="*/ 441512 h 858039"/>
                  <a:gd name="connsiteX4" fmla="*/ 1220706 w 1315462"/>
                  <a:gd name="connsiteY4" fmla="*/ 439084 h 858039"/>
                  <a:gd name="connsiteX5" fmla="*/ 1218655 w 1315462"/>
                  <a:gd name="connsiteY5" fmla="*/ 428383 h 858039"/>
                  <a:gd name="connsiteX6" fmla="*/ 1215898 w 1315462"/>
                  <a:gd name="connsiteY6" fmla="*/ 437977 h 858039"/>
                  <a:gd name="connsiteX7" fmla="*/ 1213682 w 1315462"/>
                  <a:gd name="connsiteY7" fmla="*/ 430787 h 858039"/>
                  <a:gd name="connsiteX8" fmla="*/ 1218655 w 1315462"/>
                  <a:gd name="connsiteY8" fmla="*/ 428360 h 858039"/>
                  <a:gd name="connsiteX9" fmla="*/ 1257406 w 1315462"/>
                  <a:gd name="connsiteY9" fmla="*/ 425390 h 858039"/>
                  <a:gd name="connsiteX10" fmla="*/ 1260730 w 1315462"/>
                  <a:gd name="connsiteY10" fmla="*/ 427770 h 858039"/>
                  <a:gd name="connsiteX11" fmla="*/ 1247601 w 1315462"/>
                  <a:gd name="connsiteY11" fmla="*/ 439155 h 858039"/>
                  <a:gd name="connsiteX12" fmla="*/ 1235509 w 1315462"/>
                  <a:gd name="connsiteY12" fmla="*/ 444506 h 858039"/>
                  <a:gd name="connsiteX13" fmla="*/ 1236617 w 1315462"/>
                  <a:gd name="connsiteY13" fmla="*/ 439226 h 858039"/>
                  <a:gd name="connsiteX14" fmla="*/ 1244348 w 1315462"/>
                  <a:gd name="connsiteY14" fmla="*/ 439155 h 858039"/>
                  <a:gd name="connsiteX15" fmla="*/ 1252504 w 1315462"/>
                  <a:gd name="connsiteY15" fmla="*/ 426662 h 858039"/>
                  <a:gd name="connsiteX16" fmla="*/ 1257406 w 1315462"/>
                  <a:gd name="connsiteY16" fmla="*/ 425390 h 858039"/>
                  <a:gd name="connsiteX17" fmla="*/ 899831 w 1315462"/>
                  <a:gd name="connsiteY17" fmla="*/ 2310 h 858039"/>
                  <a:gd name="connsiteX18" fmla="*/ 899831 w 1315462"/>
                  <a:gd name="connsiteY18" fmla="*/ 1697 h 858039"/>
                  <a:gd name="connsiteX19" fmla="*/ 899831 w 1315462"/>
                  <a:gd name="connsiteY19" fmla="*/ 1697 h 858039"/>
                  <a:gd name="connsiteX20" fmla="*/ 899831 w 1315462"/>
                  <a:gd name="connsiteY20" fmla="*/ 2310 h 858039"/>
                  <a:gd name="connsiteX21" fmla="*/ 899831 w 1315462"/>
                  <a:gd name="connsiteY21" fmla="*/ 2310 h 858039"/>
                  <a:gd name="connsiteX22" fmla="*/ 914068 w 1315462"/>
                  <a:gd name="connsiteY22" fmla="*/ 12493 h 858039"/>
                  <a:gd name="connsiteX23" fmla="*/ 944664 w 1315462"/>
                  <a:gd name="connsiteY23" fmla="*/ 25103 h 858039"/>
                  <a:gd name="connsiteX24" fmla="*/ 945206 w 1315462"/>
                  <a:gd name="connsiteY24" fmla="*/ 27484 h 858039"/>
                  <a:gd name="connsiteX25" fmla="*/ 953432 w 1315462"/>
                  <a:gd name="connsiteY25" fmla="*/ 26282 h 858039"/>
                  <a:gd name="connsiteX26" fmla="*/ 955648 w 1315462"/>
                  <a:gd name="connsiteY26" fmla="*/ 29323 h 858039"/>
                  <a:gd name="connsiteX27" fmla="*/ 973185 w 1315462"/>
                  <a:gd name="connsiteY27" fmla="*/ 29912 h 858039"/>
                  <a:gd name="connsiteX28" fmla="*/ 979195 w 1315462"/>
                  <a:gd name="connsiteY28" fmla="*/ 23359 h 858039"/>
                  <a:gd name="connsiteX29" fmla="*/ 985277 w 1315462"/>
                  <a:gd name="connsiteY29" fmla="*/ 25150 h 858039"/>
                  <a:gd name="connsiteX30" fmla="*/ 991217 w 1315462"/>
                  <a:gd name="connsiteY30" fmla="*/ 22157 h 858039"/>
                  <a:gd name="connsiteX31" fmla="*/ 990675 w 1315462"/>
                  <a:gd name="connsiteY31" fmla="*/ 11974 h 858039"/>
                  <a:gd name="connsiteX32" fmla="*/ 995082 w 1315462"/>
                  <a:gd name="connsiteY32" fmla="*/ 21568 h 858039"/>
                  <a:gd name="connsiteX33" fmla="*/ 985748 w 1315462"/>
                  <a:gd name="connsiteY33" fmla="*/ 27508 h 858039"/>
                  <a:gd name="connsiteX34" fmla="*/ 1047552 w 1315462"/>
                  <a:gd name="connsiteY34" fmla="*/ 15533 h 858039"/>
                  <a:gd name="connsiteX35" fmla="*/ 1049697 w 1315462"/>
                  <a:gd name="connsiteY35" fmla="*/ 0 h 858039"/>
                  <a:gd name="connsiteX36" fmla="*/ 1049697 w 1315462"/>
                  <a:gd name="connsiteY36" fmla="*/ 16170 h 858039"/>
                  <a:gd name="connsiteX37" fmla="*/ 1065584 w 1315462"/>
                  <a:gd name="connsiteY37" fmla="*/ 14968 h 858039"/>
                  <a:gd name="connsiteX38" fmla="*/ 1067234 w 1315462"/>
                  <a:gd name="connsiteY38" fmla="*/ 17348 h 858039"/>
                  <a:gd name="connsiteX39" fmla="*/ 1099479 w 1315462"/>
                  <a:gd name="connsiteY39" fmla="*/ 23901 h 858039"/>
                  <a:gd name="connsiteX40" fmla="*/ 1118666 w 1315462"/>
                  <a:gd name="connsiteY40" fmla="*/ 36535 h 858039"/>
                  <a:gd name="connsiteX41" fmla="*/ 1142709 w 1315462"/>
                  <a:gd name="connsiteY41" fmla="*/ 62228 h 858039"/>
                  <a:gd name="connsiteX42" fmla="*/ 1161849 w 1315462"/>
                  <a:gd name="connsiteY42" fmla="*/ 73000 h 858039"/>
                  <a:gd name="connsiteX43" fmla="*/ 1168402 w 1315462"/>
                  <a:gd name="connsiteY43" fmla="*/ 71821 h 858039"/>
                  <a:gd name="connsiteX44" fmla="*/ 1192444 w 1315462"/>
                  <a:gd name="connsiteY44" fmla="*/ 81981 h 858039"/>
                  <a:gd name="connsiteX45" fmla="*/ 1216534 w 1315462"/>
                  <a:gd name="connsiteY45" fmla="*/ 96336 h 858039"/>
                  <a:gd name="connsiteX46" fmla="*/ 1221979 w 1315462"/>
                  <a:gd name="connsiteY46" fmla="*/ 94544 h 858039"/>
                  <a:gd name="connsiteX47" fmla="*/ 1270653 w 1315462"/>
                  <a:gd name="connsiteY47" fmla="*/ 49665 h 858039"/>
                  <a:gd name="connsiteX48" fmla="*/ 1277206 w 1315462"/>
                  <a:gd name="connsiteY48" fmla="*/ 50254 h 858039"/>
                  <a:gd name="connsiteX49" fmla="*/ 1315462 w 1315462"/>
                  <a:gd name="connsiteY49" fmla="*/ 67626 h 858039"/>
                  <a:gd name="connsiteX50" fmla="*/ 1315462 w 1315462"/>
                  <a:gd name="connsiteY50" fmla="*/ 70054 h 858039"/>
                  <a:gd name="connsiteX51" fmla="*/ 1312775 w 1315462"/>
                  <a:gd name="connsiteY51" fmla="*/ 70054 h 858039"/>
                  <a:gd name="connsiteX52" fmla="*/ 1280530 w 1315462"/>
                  <a:gd name="connsiteY52" fmla="*/ 55062 h 858039"/>
                  <a:gd name="connsiteX53" fmla="*/ 1271148 w 1315462"/>
                  <a:gd name="connsiteY53" fmla="*/ 53271 h 858039"/>
                  <a:gd name="connsiteX54" fmla="*/ 1251537 w 1315462"/>
                  <a:gd name="connsiteY54" fmla="*/ 71256 h 858039"/>
                  <a:gd name="connsiteX55" fmla="*/ 1250429 w 1315462"/>
                  <a:gd name="connsiteY55" fmla="*/ 77196 h 858039"/>
                  <a:gd name="connsiteX56" fmla="*/ 1276122 w 1315462"/>
                  <a:gd name="connsiteY56" fmla="*/ 68804 h 858039"/>
                  <a:gd name="connsiteX57" fmla="*/ 1283241 w 1315462"/>
                  <a:gd name="connsiteY57" fmla="*/ 80189 h 858039"/>
                  <a:gd name="connsiteX58" fmla="*/ 1274472 w 1315462"/>
                  <a:gd name="connsiteY58" fmla="*/ 83230 h 858039"/>
                  <a:gd name="connsiteX59" fmla="*/ 1271148 w 1315462"/>
                  <a:gd name="connsiteY59" fmla="*/ 77785 h 858039"/>
                  <a:gd name="connsiteX60" fmla="*/ 1264666 w 1315462"/>
                  <a:gd name="connsiteY60" fmla="*/ 79624 h 858039"/>
                  <a:gd name="connsiteX61" fmla="*/ 1260801 w 1315462"/>
                  <a:gd name="connsiteY61" fmla="*/ 77196 h 858039"/>
                  <a:gd name="connsiteX62" fmla="*/ 1251537 w 1315462"/>
                  <a:gd name="connsiteY62" fmla="*/ 82546 h 858039"/>
                  <a:gd name="connsiteX63" fmla="*/ 1229097 w 1315462"/>
                  <a:gd name="connsiteY63" fmla="*/ 101710 h 858039"/>
                  <a:gd name="connsiteX64" fmla="*/ 1229097 w 1315462"/>
                  <a:gd name="connsiteY64" fmla="*/ 105340 h 858039"/>
                  <a:gd name="connsiteX65" fmla="*/ 1232892 w 1315462"/>
                  <a:gd name="connsiteY65" fmla="*/ 107768 h 858039"/>
                  <a:gd name="connsiteX66" fmla="*/ 1231313 w 1315462"/>
                  <a:gd name="connsiteY66" fmla="*/ 117337 h 858039"/>
                  <a:gd name="connsiteX67" fmla="*/ 1239539 w 1315462"/>
                  <a:gd name="connsiteY67" fmla="*/ 116135 h 858039"/>
                  <a:gd name="connsiteX68" fmla="*/ 1296983 w 1315462"/>
                  <a:gd name="connsiteY68" fmla="*/ 86200 h 858039"/>
                  <a:gd name="connsiteX69" fmla="*/ 1293659 w 1315462"/>
                  <a:gd name="connsiteY69" fmla="*/ 78421 h 858039"/>
                  <a:gd name="connsiteX70" fmla="*/ 1298562 w 1315462"/>
                  <a:gd name="connsiteY70" fmla="*/ 84974 h 858039"/>
                  <a:gd name="connsiteX71" fmla="*/ 1305680 w 1315462"/>
                  <a:gd name="connsiteY71" fmla="*/ 81391 h 858039"/>
                  <a:gd name="connsiteX72" fmla="*/ 1306788 w 1315462"/>
                  <a:gd name="connsiteY72" fmla="*/ 77219 h 858039"/>
                  <a:gd name="connsiteX73" fmla="*/ 1307330 w 1315462"/>
                  <a:gd name="connsiteY73" fmla="*/ 82028 h 858039"/>
                  <a:gd name="connsiteX74" fmla="*/ 1239516 w 1315462"/>
                  <a:gd name="connsiteY74" fmla="*/ 117974 h 858039"/>
                  <a:gd name="connsiteX75" fmla="*/ 1227495 w 1315462"/>
                  <a:gd name="connsiteY75" fmla="*/ 119176 h 858039"/>
                  <a:gd name="connsiteX76" fmla="*/ 1222521 w 1315462"/>
                  <a:gd name="connsiteY76" fmla="*/ 122759 h 858039"/>
                  <a:gd name="connsiteX77" fmla="*/ 1223629 w 1315462"/>
                  <a:gd name="connsiteY77" fmla="*/ 134144 h 858039"/>
                  <a:gd name="connsiteX78" fmla="*/ 1221484 w 1315462"/>
                  <a:gd name="connsiteY78" fmla="*/ 135346 h 858039"/>
                  <a:gd name="connsiteX79" fmla="*/ 1218726 w 1315462"/>
                  <a:gd name="connsiteY79" fmla="*/ 156937 h 858039"/>
                  <a:gd name="connsiteX80" fmla="*/ 1220376 w 1315462"/>
                  <a:gd name="connsiteY80" fmla="*/ 181451 h 858039"/>
                  <a:gd name="connsiteX81" fmla="*/ 1225821 w 1315462"/>
                  <a:gd name="connsiteY81" fmla="*/ 187391 h 858039"/>
                  <a:gd name="connsiteX82" fmla="*/ 1228037 w 1315462"/>
                  <a:gd name="connsiteY82" fmla="*/ 211363 h 858039"/>
                  <a:gd name="connsiteX83" fmla="*/ 1233010 w 1315462"/>
                  <a:gd name="connsiteY83" fmla="*/ 211363 h 858039"/>
                  <a:gd name="connsiteX84" fmla="*/ 1230795 w 1315462"/>
                  <a:gd name="connsiteY84" fmla="*/ 223314 h 858039"/>
                  <a:gd name="connsiteX85" fmla="*/ 1235697 w 1315462"/>
                  <a:gd name="connsiteY85" fmla="*/ 225152 h 858039"/>
                  <a:gd name="connsiteX86" fmla="*/ 1238384 w 1315462"/>
                  <a:gd name="connsiteY86" fmla="*/ 233496 h 858039"/>
                  <a:gd name="connsiteX87" fmla="*/ 1249369 w 1315462"/>
                  <a:gd name="connsiteY87" fmla="*/ 233496 h 858039"/>
                  <a:gd name="connsiteX88" fmla="*/ 1239021 w 1315462"/>
                  <a:gd name="connsiteY88" fmla="*/ 235335 h 858039"/>
                  <a:gd name="connsiteX89" fmla="*/ 1243924 w 1315462"/>
                  <a:gd name="connsiteY89" fmla="*/ 252660 h 858039"/>
                  <a:gd name="connsiteX90" fmla="*/ 1243382 w 1315462"/>
                  <a:gd name="connsiteY90" fmla="*/ 260438 h 858039"/>
                  <a:gd name="connsiteX91" fmla="*/ 1246139 w 1315462"/>
                  <a:gd name="connsiteY91" fmla="*/ 264068 h 858039"/>
                  <a:gd name="connsiteX92" fmla="*/ 1247247 w 1315462"/>
                  <a:gd name="connsiteY92" fmla="*/ 308335 h 858039"/>
                  <a:gd name="connsiteX93" fmla="*/ 1252150 w 1315462"/>
                  <a:gd name="connsiteY93" fmla="*/ 322690 h 858039"/>
                  <a:gd name="connsiteX94" fmla="*/ 1254366 w 1315462"/>
                  <a:gd name="connsiteY94" fmla="*/ 322690 h 858039"/>
                  <a:gd name="connsiteX95" fmla="*/ 1265279 w 1315462"/>
                  <a:gd name="connsiteY95" fmla="*/ 345413 h 858039"/>
                  <a:gd name="connsiteX96" fmla="*/ 1265279 w 1315462"/>
                  <a:gd name="connsiteY96" fmla="*/ 357976 h 858039"/>
                  <a:gd name="connsiteX97" fmla="*/ 1260376 w 1315462"/>
                  <a:gd name="connsiteY97" fmla="*/ 364529 h 858039"/>
                  <a:gd name="connsiteX98" fmla="*/ 1257619 w 1315462"/>
                  <a:gd name="connsiteY98" fmla="*/ 383716 h 858039"/>
                  <a:gd name="connsiteX99" fmla="*/ 1260942 w 1315462"/>
                  <a:gd name="connsiteY99" fmla="*/ 385507 h 858039"/>
                  <a:gd name="connsiteX100" fmla="*/ 1260942 w 1315462"/>
                  <a:gd name="connsiteY100" fmla="*/ 390858 h 858039"/>
                  <a:gd name="connsiteX101" fmla="*/ 1254389 w 1315462"/>
                  <a:gd name="connsiteY101" fmla="*/ 399838 h 858039"/>
                  <a:gd name="connsiteX102" fmla="*/ 1258750 w 1315462"/>
                  <a:gd name="connsiteY102" fmla="*/ 407617 h 858039"/>
                  <a:gd name="connsiteX103" fmla="*/ 1258208 w 1315462"/>
                  <a:gd name="connsiteY103" fmla="*/ 414170 h 858039"/>
                  <a:gd name="connsiteX104" fmla="*/ 1247294 w 1315462"/>
                  <a:gd name="connsiteY104" fmla="*/ 425555 h 858039"/>
                  <a:gd name="connsiteX105" fmla="*/ 1245079 w 1315462"/>
                  <a:gd name="connsiteY105" fmla="*/ 435148 h 858039"/>
                  <a:gd name="connsiteX106" fmla="*/ 1236310 w 1315462"/>
                  <a:gd name="connsiteY106" fmla="*/ 436327 h 858039"/>
                  <a:gd name="connsiteX107" fmla="*/ 1233552 w 1315462"/>
                  <a:gd name="connsiteY107" fmla="*/ 445920 h 858039"/>
                  <a:gd name="connsiteX108" fmla="*/ 1226434 w 1315462"/>
                  <a:gd name="connsiteY108" fmla="*/ 449503 h 858039"/>
                  <a:gd name="connsiteX109" fmla="*/ 1221743 w 1315462"/>
                  <a:gd name="connsiteY109" fmla="*/ 443657 h 858039"/>
                  <a:gd name="connsiteX110" fmla="*/ 1229192 w 1315462"/>
                  <a:gd name="connsiteY110" fmla="*/ 431565 h 858039"/>
                  <a:gd name="connsiteX111" fmla="*/ 1223110 w 1315462"/>
                  <a:gd name="connsiteY111" fmla="*/ 432155 h 858039"/>
                  <a:gd name="connsiteX112" fmla="*/ 1222002 w 1315462"/>
                  <a:gd name="connsiteY112" fmla="*/ 436374 h 858039"/>
                  <a:gd name="connsiteX113" fmla="*/ 1220423 w 1315462"/>
                  <a:gd name="connsiteY113" fmla="*/ 430434 h 858039"/>
                  <a:gd name="connsiteX114" fmla="*/ 1225326 w 1315462"/>
                  <a:gd name="connsiteY114" fmla="*/ 423881 h 858039"/>
                  <a:gd name="connsiteX115" fmla="*/ 1223676 w 1315462"/>
                  <a:gd name="connsiteY115" fmla="*/ 414900 h 858039"/>
                  <a:gd name="connsiteX116" fmla="*/ 1227000 w 1315462"/>
                  <a:gd name="connsiteY116" fmla="*/ 410092 h 858039"/>
                  <a:gd name="connsiteX117" fmla="*/ 1217123 w 1315462"/>
                  <a:gd name="connsiteY117" fmla="*/ 401158 h 858039"/>
                  <a:gd name="connsiteX118" fmla="*/ 1209463 w 1315462"/>
                  <a:gd name="connsiteY118" fmla="*/ 401158 h 858039"/>
                  <a:gd name="connsiteX119" fmla="*/ 1214978 w 1315462"/>
                  <a:gd name="connsiteY119" fmla="*/ 407098 h 858039"/>
                  <a:gd name="connsiteX120" fmla="*/ 1199091 w 1315462"/>
                  <a:gd name="connsiteY120" fmla="*/ 432225 h 858039"/>
                  <a:gd name="connsiteX121" fmla="*/ 1197441 w 1315462"/>
                  <a:gd name="connsiteY121" fmla="*/ 452520 h 858039"/>
                  <a:gd name="connsiteX122" fmla="*/ 1185986 w 1315462"/>
                  <a:gd name="connsiteY122" fmla="*/ 474606 h 858039"/>
                  <a:gd name="connsiteX123" fmla="*/ 1172786 w 1315462"/>
                  <a:gd name="connsiteY123" fmla="*/ 475219 h 858039"/>
                  <a:gd name="connsiteX124" fmla="*/ 1164559 w 1315462"/>
                  <a:gd name="connsiteY124" fmla="*/ 466238 h 858039"/>
                  <a:gd name="connsiteX125" fmla="*/ 1149238 w 1315462"/>
                  <a:gd name="connsiteY125" fmla="*/ 459049 h 858039"/>
                  <a:gd name="connsiteX126" fmla="*/ 1150346 w 1315462"/>
                  <a:gd name="connsiteY126" fmla="*/ 472178 h 858039"/>
                  <a:gd name="connsiteX127" fmla="*/ 1154141 w 1315462"/>
                  <a:gd name="connsiteY127" fmla="*/ 477576 h 858039"/>
                  <a:gd name="connsiteX128" fmla="*/ 1161802 w 1315462"/>
                  <a:gd name="connsiteY128" fmla="*/ 473428 h 858039"/>
                  <a:gd name="connsiteX129" fmla="*/ 1170099 w 1315462"/>
                  <a:gd name="connsiteY129" fmla="*/ 479368 h 858039"/>
                  <a:gd name="connsiteX130" fmla="*/ 1174931 w 1315462"/>
                  <a:gd name="connsiteY130" fmla="*/ 490140 h 858039"/>
                  <a:gd name="connsiteX131" fmla="*/ 1190889 w 1315462"/>
                  <a:gd name="connsiteY131" fmla="*/ 496693 h 858039"/>
                  <a:gd name="connsiteX132" fmla="*/ 1192468 w 1315462"/>
                  <a:gd name="connsiteY132" fmla="*/ 500346 h 858039"/>
                  <a:gd name="connsiteX133" fmla="*/ 1196876 w 1315462"/>
                  <a:gd name="connsiteY133" fmla="*/ 498507 h 858039"/>
                  <a:gd name="connsiteX134" fmla="*/ 1208331 w 1315462"/>
                  <a:gd name="connsiteY134" fmla="*/ 502680 h 858039"/>
                  <a:gd name="connsiteX135" fmla="*/ 1209981 w 1315462"/>
                  <a:gd name="connsiteY135" fmla="*/ 506828 h 858039"/>
                  <a:gd name="connsiteX136" fmla="*/ 1210523 w 1315462"/>
                  <a:gd name="connsiteY136" fmla="*/ 494878 h 858039"/>
                  <a:gd name="connsiteX137" fmla="*/ 1215497 w 1315462"/>
                  <a:gd name="connsiteY137" fmla="*/ 488325 h 858039"/>
                  <a:gd name="connsiteX138" fmla="*/ 1221979 w 1315462"/>
                  <a:gd name="connsiteY138" fmla="*/ 488325 h 858039"/>
                  <a:gd name="connsiteX139" fmla="*/ 1223087 w 1315462"/>
                  <a:gd name="connsiteY139" fmla="*/ 479344 h 858039"/>
                  <a:gd name="connsiteX140" fmla="*/ 1229710 w 1315462"/>
                  <a:gd name="connsiteY140" fmla="*/ 479344 h 858039"/>
                  <a:gd name="connsiteX141" fmla="*/ 1229710 w 1315462"/>
                  <a:gd name="connsiteY141" fmla="*/ 483563 h 858039"/>
                  <a:gd name="connsiteX142" fmla="*/ 1233505 w 1315462"/>
                  <a:gd name="connsiteY142" fmla="*/ 487193 h 858039"/>
                  <a:gd name="connsiteX143" fmla="*/ 1243924 w 1315462"/>
                  <a:gd name="connsiteY143" fmla="*/ 491955 h 858039"/>
                  <a:gd name="connsiteX144" fmla="*/ 1239516 w 1315462"/>
                  <a:gd name="connsiteY144" fmla="*/ 499097 h 858039"/>
                  <a:gd name="connsiteX145" fmla="*/ 1257053 w 1315462"/>
                  <a:gd name="connsiteY145" fmla="*/ 515879 h 858039"/>
                  <a:gd name="connsiteX146" fmla="*/ 1258161 w 1315462"/>
                  <a:gd name="connsiteY146" fmla="*/ 524247 h 858039"/>
                  <a:gd name="connsiteX147" fmla="*/ 1254366 w 1315462"/>
                  <a:gd name="connsiteY147" fmla="*/ 530211 h 858039"/>
                  <a:gd name="connsiteX148" fmla="*/ 1255403 w 1315462"/>
                  <a:gd name="connsiteY148" fmla="*/ 542751 h 858039"/>
                  <a:gd name="connsiteX149" fmla="*/ 1252150 w 1315462"/>
                  <a:gd name="connsiteY149" fmla="*/ 542138 h 858039"/>
                  <a:gd name="connsiteX150" fmla="*/ 1244489 w 1315462"/>
                  <a:gd name="connsiteY150" fmla="*/ 553523 h 858039"/>
                  <a:gd name="connsiteX151" fmla="*/ 1244489 w 1315462"/>
                  <a:gd name="connsiteY151" fmla="*/ 558284 h 858039"/>
                  <a:gd name="connsiteX152" fmla="*/ 1248850 w 1315462"/>
                  <a:gd name="connsiteY152" fmla="*/ 561914 h 858039"/>
                  <a:gd name="connsiteX153" fmla="*/ 1237324 w 1315462"/>
                  <a:gd name="connsiteY153" fmla="*/ 565473 h 858039"/>
                  <a:gd name="connsiteX154" fmla="*/ 1233034 w 1315462"/>
                  <a:gd name="connsiteY154" fmla="*/ 570824 h 858039"/>
                  <a:gd name="connsiteX155" fmla="*/ 1233529 w 1315462"/>
                  <a:gd name="connsiteY155" fmla="*/ 578013 h 858039"/>
                  <a:gd name="connsiteX156" fmla="*/ 1241189 w 1315462"/>
                  <a:gd name="connsiteY156" fmla="*/ 578602 h 858039"/>
                  <a:gd name="connsiteX157" fmla="*/ 1234637 w 1315462"/>
                  <a:gd name="connsiteY157" fmla="*/ 579781 h 858039"/>
                  <a:gd name="connsiteX158" fmla="*/ 1233529 w 1315462"/>
                  <a:gd name="connsiteY158" fmla="*/ 584590 h 858039"/>
                  <a:gd name="connsiteX159" fmla="*/ 1241755 w 1315462"/>
                  <a:gd name="connsiteY159" fmla="*/ 583387 h 858039"/>
                  <a:gd name="connsiteX160" fmla="*/ 1234637 w 1315462"/>
                  <a:gd name="connsiteY160" fmla="*/ 588149 h 858039"/>
                  <a:gd name="connsiteX161" fmla="*/ 1234637 w 1315462"/>
                  <a:gd name="connsiteY161" fmla="*/ 602433 h 858039"/>
                  <a:gd name="connsiteX162" fmla="*/ 1232492 w 1315462"/>
                  <a:gd name="connsiteY162" fmla="*/ 607241 h 858039"/>
                  <a:gd name="connsiteX163" fmla="*/ 1223110 w 1315462"/>
                  <a:gd name="connsiteY163" fmla="*/ 610801 h 858039"/>
                  <a:gd name="connsiteX164" fmla="*/ 1224760 w 1315462"/>
                  <a:gd name="connsiteY164" fmla="*/ 618579 h 858039"/>
                  <a:gd name="connsiteX165" fmla="*/ 1214413 w 1315462"/>
                  <a:gd name="connsiteY165" fmla="*/ 610188 h 858039"/>
                  <a:gd name="connsiteX166" fmla="*/ 1210547 w 1315462"/>
                  <a:gd name="connsiteY166" fmla="*/ 612616 h 858039"/>
                  <a:gd name="connsiteX167" fmla="*/ 1206681 w 1315462"/>
                  <a:gd name="connsiteY167" fmla="*/ 606063 h 858039"/>
                  <a:gd name="connsiteX168" fmla="*/ 1199633 w 1315462"/>
                  <a:gd name="connsiteY168" fmla="*/ 603069 h 858039"/>
                  <a:gd name="connsiteX169" fmla="*/ 1166280 w 1315462"/>
                  <a:gd name="connsiteY169" fmla="*/ 606063 h 858039"/>
                  <a:gd name="connsiteX170" fmla="*/ 1162485 w 1315462"/>
                  <a:gd name="connsiteY170" fmla="*/ 591732 h 858039"/>
                  <a:gd name="connsiteX171" fmla="*/ 1167317 w 1315462"/>
                  <a:gd name="connsiteY171" fmla="*/ 589893 h 858039"/>
                  <a:gd name="connsiteX172" fmla="*/ 1171725 w 1315462"/>
                  <a:gd name="connsiteY172" fmla="*/ 593523 h 858039"/>
                  <a:gd name="connsiteX173" fmla="*/ 1173941 w 1315462"/>
                  <a:gd name="connsiteY173" fmla="*/ 592321 h 858039"/>
                  <a:gd name="connsiteX174" fmla="*/ 1168967 w 1315462"/>
                  <a:gd name="connsiteY174" fmla="*/ 583977 h 858039"/>
                  <a:gd name="connsiteX175" fmla="*/ 1165172 w 1315462"/>
                  <a:gd name="connsiteY175" fmla="*/ 576175 h 858039"/>
                  <a:gd name="connsiteX176" fmla="*/ 1166752 w 1315462"/>
                  <a:gd name="connsiteY176" fmla="*/ 573747 h 858039"/>
                  <a:gd name="connsiteX177" fmla="*/ 1176628 w 1315462"/>
                  <a:gd name="connsiteY177" fmla="*/ 576175 h 858039"/>
                  <a:gd name="connsiteX178" fmla="*/ 1177241 w 1315462"/>
                  <a:gd name="connsiteY178" fmla="*/ 573747 h 858039"/>
                  <a:gd name="connsiteX179" fmla="*/ 1169509 w 1315462"/>
                  <a:gd name="connsiteY179" fmla="*/ 561254 h 858039"/>
                  <a:gd name="connsiteX180" fmla="*/ 1159704 w 1315462"/>
                  <a:gd name="connsiteY180" fmla="*/ 557082 h 858039"/>
                  <a:gd name="connsiteX181" fmla="*/ 1160246 w 1315462"/>
                  <a:gd name="connsiteY181" fmla="*/ 552933 h 858039"/>
                  <a:gd name="connsiteX182" fmla="*/ 1154730 w 1315462"/>
                  <a:gd name="connsiteY182" fmla="*/ 555927 h 858039"/>
                  <a:gd name="connsiteX183" fmla="*/ 1145962 w 1315462"/>
                  <a:gd name="connsiteY183" fmla="*/ 554725 h 858039"/>
                  <a:gd name="connsiteX184" fmla="*/ 1137735 w 1315462"/>
                  <a:gd name="connsiteY184" fmla="*/ 560688 h 858039"/>
                  <a:gd name="connsiteX185" fmla="*/ 1133375 w 1315462"/>
                  <a:gd name="connsiteY185" fmla="*/ 560075 h 858039"/>
                  <a:gd name="connsiteX186" fmla="*/ 1120811 w 1315462"/>
                  <a:gd name="connsiteY186" fmla="*/ 567878 h 858039"/>
                  <a:gd name="connsiteX187" fmla="*/ 1115366 w 1315462"/>
                  <a:gd name="connsiteY187" fmla="*/ 568420 h 858039"/>
                  <a:gd name="connsiteX188" fmla="*/ 1108814 w 1315462"/>
                  <a:gd name="connsiteY188" fmla="*/ 575043 h 858039"/>
                  <a:gd name="connsiteX189" fmla="*/ 1105019 w 1315462"/>
                  <a:gd name="connsiteY189" fmla="*/ 569645 h 858039"/>
                  <a:gd name="connsiteX190" fmla="*/ 1100587 w 1315462"/>
                  <a:gd name="connsiteY190" fmla="*/ 569645 h 858039"/>
                  <a:gd name="connsiteX191" fmla="*/ 1084771 w 1315462"/>
                  <a:gd name="connsiteY191" fmla="*/ 578037 h 858039"/>
                  <a:gd name="connsiteX192" fmla="*/ 1082555 w 1315462"/>
                  <a:gd name="connsiteY192" fmla="*/ 581620 h 858039"/>
                  <a:gd name="connsiteX193" fmla="*/ 1090782 w 1315462"/>
                  <a:gd name="connsiteY193" fmla="*/ 591190 h 858039"/>
                  <a:gd name="connsiteX194" fmla="*/ 1100658 w 1315462"/>
                  <a:gd name="connsiteY194" fmla="*/ 591802 h 858039"/>
                  <a:gd name="connsiteX195" fmla="*/ 1105019 w 1315462"/>
                  <a:gd name="connsiteY195" fmla="*/ 587654 h 858039"/>
                  <a:gd name="connsiteX196" fmla="*/ 1106668 w 1315462"/>
                  <a:gd name="connsiteY196" fmla="*/ 594843 h 858039"/>
                  <a:gd name="connsiteX197" fmla="*/ 1125855 w 1315462"/>
                  <a:gd name="connsiteY197" fmla="*/ 594230 h 858039"/>
                  <a:gd name="connsiteX198" fmla="*/ 1127506 w 1315462"/>
                  <a:gd name="connsiteY198" fmla="*/ 604932 h 858039"/>
                  <a:gd name="connsiteX199" fmla="*/ 1132408 w 1315462"/>
                  <a:gd name="connsiteY199" fmla="*/ 596587 h 858039"/>
                  <a:gd name="connsiteX200" fmla="*/ 1152090 w 1315462"/>
                  <a:gd name="connsiteY200" fmla="*/ 597789 h 858039"/>
                  <a:gd name="connsiteX201" fmla="*/ 1148767 w 1315462"/>
                  <a:gd name="connsiteY201" fmla="*/ 613323 h 858039"/>
                  <a:gd name="connsiteX202" fmla="*/ 1140540 w 1315462"/>
                  <a:gd name="connsiteY202" fmla="*/ 614525 h 858039"/>
                  <a:gd name="connsiteX203" fmla="*/ 1136745 w 1315462"/>
                  <a:gd name="connsiteY203" fmla="*/ 622304 h 858039"/>
                  <a:gd name="connsiteX204" fmla="*/ 1138325 w 1315462"/>
                  <a:gd name="connsiteY204" fmla="*/ 629446 h 858039"/>
                  <a:gd name="connsiteX205" fmla="*/ 1145985 w 1315462"/>
                  <a:gd name="connsiteY205" fmla="*/ 633688 h 858039"/>
                  <a:gd name="connsiteX206" fmla="*/ 1144877 w 1315462"/>
                  <a:gd name="connsiteY206" fmla="*/ 644460 h 858039"/>
                  <a:gd name="connsiteX207" fmla="*/ 1149851 w 1315462"/>
                  <a:gd name="connsiteY207" fmla="*/ 645073 h 858039"/>
                  <a:gd name="connsiteX208" fmla="*/ 1153104 w 1315462"/>
                  <a:gd name="connsiteY208" fmla="*/ 641514 h 858039"/>
                  <a:gd name="connsiteX209" fmla="*/ 1163522 w 1315462"/>
                  <a:gd name="connsiteY209" fmla="*/ 642693 h 858039"/>
                  <a:gd name="connsiteX210" fmla="*/ 1163522 w 1315462"/>
                  <a:gd name="connsiteY210" fmla="*/ 648656 h 858039"/>
                  <a:gd name="connsiteX211" fmla="*/ 1172291 w 1315462"/>
                  <a:gd name="connsiteY211" fmla="*/ 645097 h 858039"/>
                  <a:gd name="connsiteX212" fmla="*/ 1173870 w 1315462"/>
                  <a:gd name="connsiteY212" fmla="*/ 649269 h 858039"/>
                  <a:gd name="connsiteX213" fmla="*/ 1181601 w 1315462"/>
                  <a:gd name="connsiteY213" fmla="*/ 650471 h 858039"/>
                  <a:gd name="connsiteX214" fmla="*/ 1181059 w 1315462"/>
                  <a:gd name="connsiteY214" fmla="*/ 658815 h 858039"/>
                  <a:gd name="connsiteX215" fmla="*/ 1173870 w 1315462"/>
                  <a:gd name="connsiteY215" fmla="*/ 667796 h 858039"/>
                  <a:gd name="connsiteX216" fmla="*/ 1177194 w 1315462"/>
                  <a:gd name="connsiteY216" fmla="*/ 696459 h 858039"/>
                  <a:gd name="connsiteX217" fmla="*/ 1167388 w 1315462"/>
                  <a:gd name="connsiteY217" fmla="*/ 705439 h 858039"/>
                  <a:gd name="connsiteX218" fmla="*/ 1169604 w 1315462"/>
                  <a:gd name="connsiteY218" fmla="*/ 712628 h 858039"/>
                  <a:gd name="connsiteX219" fmla="*/ 1169604 w 1315462"/>
                  <a:gd name="connsiteY219" fmla="*/ 712628 h 858039"/>
                  <a:gd name="connsiteX220" fmla="*/ 1122980 w 1315462"/>
                  <a:gd name="connsiteY220" fmla="*/ 695374 h 858039"/>
                  <a:gd name="connsiteX221" fmla="*/ 1061176 w 1315462"/>
                  <a:gd name="connsiteY221" fmla="*/ 692263 h 858039"/>
                  <a:gd name="connsiteX222" fmla="*/ 991570 w 1315462"/>
                  <a:gd name="connsiteY222" fmla="*/ 658532 h 858039"/>
                  <a:gd name="connsiteX223" fmla="*/ 965595 w 1315462"/>
                  <a:gd name="connsiteY223" fmla="*/ 673901 h 858039"/>
                  <a:gd name="connsiteX224" fmla="*/ 949425 w 1315462"/>
                  <a:gd name="connsiteY224" fmla="*/ 677767 h 858039"/>
                  <a:gd name="connsiteX225" fmla="*/ 905842 w 1315462"/>
                  <a:gd name="connsiteY225" fmla="*/ 720713 h 858039"/>
                  <a:gd name="connsiteX226" fmla="*/ 891746 w 1315462"/>
                  <a:gd name="connsiteY226" fmla="*/ 724579 h 858039"/>
                  <a:gd name="connsiteX227" fmla="*/ 879796 w 1315462"/>
                  <a:gd name="connsiteY227" fmla="*/ 723778 h 858039"/>
                  <a:gd name="connsiteX228" fmla="*/ 903768 w 1315462"/>
                  <a:gd name="connsiteY228" fmla="*/ 847291 h 858039"/>
                  <a:gd name="connsiteX229" fmla="*/ 903768 w 1315462"/>
                  <a:gd name="connsiteY229" fmla="*/ 847291 h 858039"/>
                  <a:gd name="connsiteX230" fmla="*/ 715528 w 1315462"/>
                  <a:gd name="connsiteY230" fmla="*/ 858039 h 858039"/>
                  <a:gd name="connsiteX231" fmla="*/ 611319 w 1315462"/>
                  <a:gd name="connsiteY231" fmla="*/ 796825 h 858039"/>
                  <a:gd name="connsiteX232" fmla="*/ 611319 w 1315462"/>
                  <a:gd name="connsiteY232" fmla="*/ 796825 h 858039"/>
                  <a:gd name="connsiteX233" fmla="*/ 566298 w 1315462"/>
                  <a:gd name="connsiteY233" fmla="*/ 723212 h 858039"/>
                  <a:gd name="connsiteX234" fmla="*/ 595857 w 1315462"/>
                  <a:gd name="connsiteY234" fmla="*/ 629493 h 858039"/>
                  <a:gd name="connsiteX235" fmla="*/ 600217 w 1315462"/>
                  <a:gd name="connsiteY235" fmla="*/ 566228 h 858039"/>
                  <a:gd name="connsiteX236" fmla="*/ 598567 w 1315462"/>
                  <a:gd name="connsiteY236" fmla="*/ 551425 h 858039"/>
                  <a:gd name="connsiteX237" fmla="*/ 627772 w 1315462"/>
                  <a:gd name="connsiteY237" fmla="*/ 519392 h 858039"/>
                  <a:gd name="connsiteX238" fmla="*/ 316326 w 1315462"/>
                  <a:gd name="connsiteY238" fmla="*/ 519297 h 858039"/>
                  <a:gd name="connsiteX239" fmla="*/ 316326 w 1315462"/>
                  <a:gd name="connsiteY239" fmla="*/ 396373 h 858039"/>
                  <a:gd name="connsiteX240" fmla="*/ 55840 w 1315462"/>
                  <a:gd name="connsiteY240" fmla="*/ 396373 h 858039"/>
                  <a:gd name="connsiteX241" fmla="*/ 51409 w 1315462"/>
                  <a:gd name="connsiteY241" fmla="*/ 388218 h 858039"/>
                  <a:gd name="connsiteX242" fmla="*/ 47614 w 1315462"/>
                  <a:gd name="connsiteY242" fmla="*/ 367287 h 858039"/>
                  <a:gd name="connsiteX243" fmla="*/ 62393 w 1315462"/>
                  <a:gd name="connsiteY243" fmla="*/ 361936 h 858039"/>
                  <a:gd name="connsiteX244" fmla="*/ 68946 w 1315462"/>
                  <a:gd name="connsiteY244" fmla="*/ 349396 h 858039"/>
                  <a:gd name="connsiteX245" fmla="*/ 66730 w 1315462"/>
                  <a:gd name="connsiteY245" fmla="*/ 338624 h 858039"/>
                  <a:gd name="connsiteX246" fmla="*/ 56382 w 1315462"/>
                  <a:gd name="connsiteY246" fmla="*/ 337422 h 858039"/>
                  <a:gd name="connsiteX247" fmla="*/ 63501 w 1315462"/>
                  <a:gd name="connsiteY247" fmla="*/ 318258 h 858039"/>
                  <a:gd name="connsiteX248" fmla="*/ 59635 w 1315462"/>
                  <a:gd name="connsiteY248" fmla="*/ 308689 h 858039"/>
                  <a:gd name="connsiteX249" fmla="*/ 61356 w 1315462"/>
                  <a:gd name="connsiteY249" fmla="*/ 303338 h 858039"/>
                  <a:gd name="connsiteX250" fmla="*/ 55840 w 1315462"/>
                  <a:gd name="connsiteY250" fmla="*/ 301499 h 858039"/>
                  <a:gd name="connsiteX251" fmla="*/ 56382 w 1315462"/>
                  <a:gd name="connsiteY251" fmla="*/ 294947 h 858039"/>
                  <a:gd name="connsiteX252" fmla="*/ 49830 w 1315462"/>
                  <a:gd name="connsiteY252" fmla="*/ 294947 h 858039"/>
                  <a:gd name="connsiteX253" fmla="*/ 48109 w 1315462"/>
                  <a:gd name="connsiteY253" fmla="*/ 291953 h 858039"/>
                  <a:gd name="connsiteX254" fmla="*/ 37761 w 1315462"/>
                  <a:gd name="connsiteY254" fmla="*/ 294381 h 858039"/>
                  <a:gd name="connsiteX255" fmla="*/ 27955 w 1315462"/>
                  <a:gd name="connsiteY255" fmla="*/ 293179 h 858039"/>
                  <a:gd name="connsiteX256" fmla="*/ 21874 w 1315462"/>
                  <a:gd name="connsiteY256" fmla="*/ 297917 h 858039"/>
                  <a:gd name="connsiteX257" fmla="*/ 20224 w 1315462"/>
                  <a:gd name="connsiteY257" fmla="*/ 292566 h 858039"/>
                  <a:gd name="connsiteX258" fmla="*/ 16429 w 1315462"/>
                  <a:gd name="connsiteY258" fmla="*/ 293179 h 858039"/>
                  <a:gd name="connsiteX259" fmla="*/ 14213 w 1315462"/>
                  <a:gd name="connsiteY259" fmla="*/ 285989 h 858039"/>
                  <a:gd name="connsiteX260" fmla="*/ 9311 w 1315462"/>
                  <a:gd name="connsiteY260" fmla="*/ 285989 h 858039"/>
                  <a:gd name="connsiteX261" fmla="*/ 5445 w 1315462"/>
                  <a:gd name="connsiteY261" fmla="*/ 282360 h 858039"/>
                  <a:gd name="connsiteX262" fmla="*/ 5445 w 1315462"/>
                  <a:gd name="connsiteY262" fmla="*/ 275170 h 858039"/>
                  <a:gd name="connsiteX263" fmla="*/ 0 w 1315462"/>
                  <a:gd name="connsiteY263" fmla="*/ 275783 h 858039"/>
                  <a:gd name="connsiteX264" fmla="*/ 6011 w 1315462"/>
                  <a:gd name="connsiteY264" fmla="*/ 272153 h 858039"/>
                  <a:gd name="connsiteX265" fmla="*/ 4903 w 1315462"/>
                  <a:gd name="connsiteY265" fmla="*/ 256030 h 858039"/>
                  <a:gd name="connsiteX266" fmla="*/ 11526 w 1315462"/>
                  <a:gd name="connsiteY266" fmla="*/ 241558 h 858039"/>
                  <a:gd name="connsiteX267" fmla="*/ 316349 w 1315462"/>
                  <a:gd name="connsiteY267" fmla="*/ 241558 h 858039"/>
                  <a:gd name="connsiteX268" fmla="*/ 316349 w 1315462"/>
                  <a:gd name="connsiteY268" fmla="*/ 22675 h 858039"/>
                  <a:gd name="connsiteX269" fmla="*/ 615232 w 1315462"/>
                  <a:gd name="connsiteY269" fmla="*/ 22675 h 858039"/>
                  <a:gd name="connsiteX270" fmla="*/ 617589 w 1315462"/>
                  <a:gd name="connsiteY270" fmla="*/ 140107 h 858039"/>
                  <a:gd name="connsiteX271" fmla="*/ 763165 w 1315462"/>
                  <a:gd name="connsiteY271" fmla="*/ 139589 h 858039"/>
                  <a:gd name="connsiteX272" fmla="*/ 773112 w 1315462"/>
                  <a:gd name="connsiteY272" fmla="*/ 239106 h 858039"/>
                  <a:gd name="connsiteX273" fmla="*/ 782776 w 1315462"/>
                  <a:gd name="connsiteY273" fmla="*/ 237268 h 858039"/>
                  <a:gd name="connsiteX274" fmla="*/ 900939 w 1315462"/>
                  <a:gd name="connsiteY274" fmla="*/ 240096 h 858039"/>
                  <a:gd name="connsiteX275" fmla="*/ 899831 w 1315462"/>
                  <a:gd name="connsiteY275" fmla="*/ 2310 h 858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1315462" h="858039">
                    <a:moveTo>
                      <a:pt x="1220730" y="439084"/>
                    </a:moveTo>
                    <a:lnTo>
                      <a:pt x="1219622" y="447476"/>
                    </a:lnTo>
                    <a:lnTo>
                      <a:pt x="1215756" y="447476"/>
                    </a:lnTo>
                    <a:lnTo>
                      <a:pt x="1216298" y="441512"/>
                    </a:lnTo>
                    <a:lnTo>
                      <a:pt x="1220706" y="439084"/>
                    </a:lnTo>
                    <a:close/>
                    <a:moveTo>
                      <a:pt x="1218655" y="428383"/>
                    </a:moveTo>
                    <a:lnTo>
                      <a:pt x="1215898" y="437977"/>
                    </a:lnTo>
                    <a:lnTo>
                      <a:pt x="1213682" y="430787"/>
                    </a:lnTo>
                    <a:lnTo>
                      <a:pt x="1218655" y="428360"/>
                    </a:lnTo>
                    <a:close/>
                    <a:moveTo>
                      <a:pt x="1257406" y="425390"/>
                    </a:moveTo>
                    <a:lnTo>
                      <a:pt x="1260730" y="427770"/>
                    </a:lnTo>
                    <a:lnTo>
                      <a:pt x="1247601" y="439155"/>
                    </a:lnTo>
                    <a:lnTo>
                      <a:pt x="1235509" y="444506"/>
                    </a:lnTo>
                    <a:lnTo>
                      <a:pt x="1236617" y="439226"/>
                    </a:lnTo>
                    <a:lnTo>
                      <a:pt x="1244348" y="439155"/>
                    </a:lnTo>
                    <a:lnTo>
                      <a:pt x="1252504" y="426662"/>
                    </a:lnTo>
                    <a:lnTo>
                      <a:pt x="1257406" y="425390"/>
                    </a:lnTo>
                    <a:close/>
                    <a:moveTo>
                      <a:pt x="899831" y="2310"/>
                    </a:moveTo>
                    <a:lnTo>
                      <a:pt x="899831" y="1697"/>
                    </a:lnTo>
                    <a:lnTo>
                      <a:pt x="899831" y="1697"/>
                    </a:lnTo>
                    <a:lnTo>
                      <a:pt x="899831" y="2310"/>
                    </a:lnTo>
                    <a:close/>
                    <a:moveTo>
                      <a:pt x="899831" y="2310"/>
                    </a:moveTo>
                    <a:lnTo>
                      <a:pt x="914068" y="12493"/>
                    </a:lnTo>
                    <a:lnTo>
                      <a:pt x="944664" y="25103"/>
                    </a:lnTo>
                    <a:lnTo>
                      <a:pt x="945206" y="27484"/>
                    </a:lnTo>
                    <a:lnTo>
                      <a:pt x="953432" y="26282"/>
                    </a:lnTo>
                    <a:lnTo>
                      <a:pt x="955648" y="29323"/>
                    </a:lnTo>
                    <a:lnTo>
                      <a:pt x="973185" y="29912"/>
                    </a:lnTo>
                    <a:lnTo>
                      <a:pt x="979195" y="23359"/>
                    </a:lnTo>
                    <a:lnTo>
                      <a:pt x="985277" y="25150"/>
                    </a:lnTo>
                    <a:lnTo>
                      <a:pt x="991217" y="22157"/>
                    </a:lnTo>
                    <a:lnTo>
                      <a:pt x="990675" y="11974"/>
                    </a:lnTo>
                    <a:lnTo>
                      <a:pt x="995082" y="21568"/>
                    </a:lnTo>
                    <a:lnTo>
                      <a:pt x="985748" y="27508"/>
                    </a:lnTo>
                    <a:lnTo>
                      <a:pt x="1047552" y="15533"/>
                    </a:lnTo>
                    <a:lnTo>
                      <a:pt x="1049697" y="0"/>
                    </a:lnTo>
                    <a:lnTo>
                      <a:pt x="1049697" y="16170"/>
                    </a:lnTo>
                    <a:lnTo>
                      <a:pt x="1065584" y="14968"/>
                    </a:lnTo>
                    <a:lnTo>
                      <a:pt x="1067234" y="17348"/>
                    </a:lnTo>
                    <a:lnTo>
                      <a:pt x="1099479" y="23901"/>
                    </a:lnTo>
                    <a:lnTo>
                      <a:pt x="1118666" y="36535"/>
                    </a:lnTo>
                    <a:lnTo>
                      <a:pt x="1142709" y="62228"/>
                    </a:lnTo>
                    <a:lnTo>
                      <a:pt x="1161849" y="73000"/>
                    </a:lnTo>
                    <a:lnTo>
                      <a:pt x="1168402" y="71821"/>
                    </a:lnTo>
                    <a:lnTo>
                      <a:pt x="1192444" y="81981"/>
                    </a:lnTo>
                    <a:lnTo>
                      <a:pt x="1216534" y="96336"/>
                    </a:lnTo>
                    <a:lnTo>
                      <a:pt x="1221979" y="94544"/>
                    </a:lnTo>
                    <a:lnTo>
                      <a:pt x="1270653" y="49665"/>
                    </a:lnTo>
                    <a:lnTo>
                      <a:pt x="1277206" y="50254"/>
                    </a:lnTo>
                    <a:lnTo>
                      <a:pt x="1315462" y="67626"/>
                    </a:lnTo>
                    <a:lnTo>
                      <a:pt x="1315462" y="70054"/>
                    </a:lnTo>
                    <a:lnTo>
                      <a:pt x="1312775" y="70054"/>
                    </a:lnTo>
                    <a:lnTo>
                      <a:pt x="1280530" y="55062"/>
                    </a:lnTo>
                    <a:lnTo>
                      <a:pt x="1271148" y="53271"/>
                    </a:lnTo>
                    <a:lnTo>
                      <a:pt x="1251537" y="71256"/>
                    </a:lnTo>
                    <a:lnTo>
                      <a:pt x="1250429" y="77196"/>
                    </a:lnTo>
                    <a:lnTo>
                      <a:pt x="1276122" y="68804"/>
                    </a:lnTo>
                    <a:lnTo>
                      <a:pt x="1283241" y="80189"/>
                    </a:lnTo>
                    <a:lnTo>
                      <a:pt x="1274472" y="83230"/>
                    </a:lnTo>
                    <a:lnTo>
                      <a:pt x="1271148" y="77785"/>
                    </a:lnTo>
                    <a:lnTo>
                      <a:pt x="1264666" y="79624"/>
                    </a:lnTo>
                    <a:lnTo>
                      <a:pt x="1260801" y="77196"/>
                    </a:lnTo>
                    <a:lnTo>
                      <a:pt x="1251537" y="82546"/>
                    </a:lnTo>
                    <a:lnTo>
                      <a:pt x="1229097" y="101710"/>
                    </a:lnTo>
                    <a:lnTo>
                      <a:pt x="1229097" y="105340"/>
                    </a:lnTo>
                    <a:lnTo>
                      <a:pt x="1232892" y="107768"/>
                    </a:lnTo>
                    <a:lnTo>
                      <a:pt x="1231313" y="117337"/>
                    </a:lnTo>
                    <a:lnTo>
                      <a:pt x="1239539" y="116135"/>
                    </a:lnTo>
                    <a:lnTo>
                      <a:pt x="1296983" y="86200"/>
                    </a:lnTo>
                    <a:lnTo>
                      <a:pt x="1293659" y="78421"/>
                    </a:lnTo>
                    <a:lnTo>
                      <a:pt x="1298562" y="84974"/>
                    </a:lnTo>
                    <a:lnTo>
                      <a:pt x="1305680" y="81391"/>
                    </a:lnTo>
                    <a:lnTo>
                      <a:pt x="1306788" y="77219"/>
                    </a:lnTo>
                    <a:lnTo>
                      <a:pt x="1307330" y="82028"/>
                    </a:lnTo>
                    <a:lnTo>
                      <a:pt x="1239516" y="117974"/>
                    </a:lnTo>
                    <a:lnTo>
                      <a:pt x="1227495" y="119176"/>
                    </a:lnTo>
                    <a:lnTo>
                      <a:pt x="1222521" y="122759"/>
                    </a:lnTo>
                    <a:lnTo>
                      <a:pt x="1223629" y="134144"/>
                    </a:lnTo>
                    <a:lnTo>
                      <a:pt x="1221484" y="135346"/>
                    </a:lnTo>
                    <a:lnTo>
                      <a:pt x="1218726" y="156937"/>
                    </a:lnTo>
                    <a:lnTo>
                      <a:pt x="1220376" y="181451"/>
                    </a:lnTo>
                    <a:lnTo>
                      <a:pt x="1225821" y="187391"/>
                    </a:lnTo>
                    <a:lnTo>
                      <a:pt x="1228037" y="211363"/>
                    </a:lnTo>
                    <a:lnTo>
                      <a:pt x="1233010" y="211363"/>
                    </a:lnTo>
                    <a:lnTo>
                      <a:pt x="1230795" y="223314"/>
                    </a:lnTo>
                    <a:lnTo>
                      <a:pt x="1235697" y="225152"/>
                    </a:lnTo>
                    <a:lnTo>
                      <a:pt x="1238384" y="233496"/>
                    </a:lnTo>
                    <a:lnTo>
                      <a:pt x="1249369" y="233496"/>
                    </a:lnTo>
                    <a:lnTo>
                      <a:pt x="1239021" y="235335"/>
                    </a:lnTo>
                    <a:lnTo>
                      <a:pt x="1243924" y="252660"/>
                    </a:lnTo>
                    <a:lnTo>
                      <a:pt x="1243382" y="260438"/>
                    </a:lnTo>
                    <a:lnTo>
                      <a:pt x="1246139" y="264068"/>
                    </a:lnTo>
                    <a:lnTo>
                      <a:pt x="1247247" y="308335"/>
                    </a:lnTo>
                    <a:lnTo>
                      <a:pt x="1252150" y="322690"/>
                    </a:lnTo>
                    <a:lnTo>
                      <a:pt x="1254366" y="322690"/>
                    </a:lnTo>
                    <a:lnTo>
                      <a:pt x="1265279" y="345413"/>
                    </a:lnTo>
                    <a:lnTo>
                      <a:pt x="1265279" y="357976"/>
                    </a:lnTo>
                    <a:lnTo>
                      <a:pt x="1260376" y="364529"/>
                    </a:lnTo>
                    <a:lnTo>
                      <a:pt x="1257619" y="383716"/>
                    </a:lnTo>
                    <a:lnTo>
                      <a:pt x="1260942" y="385507"/>
                    </a:lnTo>
                    <a:lnTo>
                      <a:pt x="1260942" y="390858"/>
                    </a:lnTo>
                    <a:lnTo>
                      <a:pt x="1254389" y="399838"/>
                    </a:lnTo>
                    <a:lnTo>
                      <a:pt x="1258750" y="407617"/>
                    </a:lnTo>
                    <a:lnTo>
                      <a:pt x="1258208" y="414170"/>
                    </a:lnTo>
                    <a:lnTo>
                      <a:pt x="1247294" y="425555"/>
                    </a:lnTo>
                    <a:lnTo>
                      <a:pt x="1245079" y="435148"/>
                    </a:lnTo>
                    <a:lnTo>
                      <a:pt x="1236310" y="436327"/>
                    </a:lnTo>
                    <a:lnTo>
                      <a:pt x="1233552" y="445920"/>
                    </a:lnTo>
                    <a:lnTo>
                      <a:pt x="1226434" y="449503"/>
                    </a:lnTo>
                    <a:lnTo>
                      <a:pt x="1221743" y="443657"/>
                    </a:lnTo>
                    <a:lnTo>
                      <a:pt x="1229192" y="431565"/>
                    </a:lnTo>
                    <a:lnTo>
                      <a:pt x="1223110" y="432155"/>
                    </a:lnTo>
                    <a:lnTo>
                      <a:pt x="1222002" y="436374"/>
                    </a:lnTo>
                    <a:lnTo>
                      <a:pt x="1220423" y="430434"/>
                    </a:lnTo>
                    <a:lnTo>
                      <a:pt x="1225326" y="423881"/>
                    </a:lnTo>
                    <a:lnTo>
                      <a:pt x="1223676" y="414900"/>
                    </a:lnTo>
                    <a:lnTo>
                      <a:pt x="1227000" y="410092"/>
                    </a:lnTo>
                    <a:lnTo>
                      <a:pt x="1217123" y="401158"/>
                    </a:lnTo>
                    <a:lnTo>
                      <a:pt x="1209463" y="401158"/>
                    </a:lnTo>
                    <a:lnTo>
                      <a:pt x="1214978" y="407098"/>
                    </a:lnTo>
                    <a:lnTo>
                      <a:pt x="1199091" y="432225"/>
                    </a:lnTo>
                    <a:lnTo>
                      <a:pt x="1197441" y="452520"/>
                    </a:lnTo>
                    <a:lnTo>
                      <a:pt x="1185986" y="474606"/>
                    </a:lnTo>
                    <a:lnTo>
                      <a:pt x="1172786" y="475219"/>
                    </a:lnTo>
                    <a:lnTo>
                      <a:pt x="1164559" y="466238"/>
                    </a:lnTo>
                    <a:lnTo>
                      <a:pt x="1149238" y="459049"/>
                    </a:lnTo>
                    <a:lnTo>
                      <a:pt x="1150346" y="472178"/>
                    </a:lnTo>
                    <a:lnTo>
                      <a:pt x="1154141" y="477576"/>
                    </a:lnTo>
                    <a:lnTo>
                      <a:pt x="1161802" y="473428"/>
                    </a:lnTo>
                    <a:lnTo>
                      <a:pt x="1170099" y="479368"/>
                    </a:lnTo>
                    <a:lnTo>
                      <a:pt x="1174931" y="490140"/>
                    </a:lnTo>
                    <a:lnTo>
                      <a:pt x="1190889" y="496693"/>
                    </a:lnTo>
                    <a:lnTo>
                      <a:pt x="1192468" y="500346"/>
                    </a:lnTo>
                    <a:lnTo>
                      <a:pt x="1196876" y="498507"/>
                    </a:lnTo>
                    <a:lnTo>
                      <a:pt x="1208331" y="502680"/>
                    </a:lnTo>
                    <a:lnTo>
                      <a:pt x="1209981" y="506828"/>
                    </a:lnTo>
                    <a:lnTo>
                      <a:pt x="1210523" y="494878"/>
                    </a:lnTo>
                    <a:lnTo>
                      <a:pt x="1215497" y="488325"/>
                    </a:lnTo>
                    <a:lnTo>
                      <a:pt x="1221979" y="488325"/>
                    </a:lnTo>
                    <a:lnTo>
                      <a:pt x="1223087" y="479344"/>
                    </a:lnTo>
                    <a:lnTo>
                      <a:pt x="1229710" y="479344"/>
                    </a:lnTo>
                    <a:lnTo>
                      <a:pt x="1229710" y="483563"/>
                    </a:lnTo>
                    <a:lnTo>
                      <a:pt x="1233505" y="487193"/>
                    </a:lnTo>
                    <a:lnTo>
                      <a:pt x="1243924" y="491955"/>
                    </a:lnTo>
                    <a:lnTo>
                      <a:pt x="1239516" y="499097"/>
                    </a:lnTo>
                    <a:lnTo>
                      <a:pt x="1257053" y="515879"/>
                    </a:lnTo>
                    <a:lnTo>
                      <a:pt x="1258161" y="524247"/>
                    </a:lnTo>
                    <a:lnTo>
                      <a:pt x="1254366" y="530211"/>
                    </a:lnTo>
                    <a:lnTo>
                      <a:pt x="1255403" y="542751"/>
                    </a:lnTo>
                    <a:lnTo>
                      <a:pt x="1252150" y="542138"/>
                    </a:lnTo>
                    <a:lnTo>
                      <a:pt x="1244489" y="553523"/>
                    </a:lnTo>
                    <a:lnTo>
                      <a:pt x="1244489" y="558284"/>
                    </a:lnTo>
                    <a:lnTo>
                      <a:pt x="1248850" y="561914"/>
                    </a:lnTo>
                    <a:lnTo>
                      <a:pt x="1237324" y="565473"/>
                    </a:lnTo>
                    <a:lnTo>
                      <a:pt x="1233034" y="570824"/>
                    </a:lnTo>
                    <a:lnTo>
                      <a:pt x="1233529" y="578013"/>
                    </a:lnTo>
                    <a:lnTo>
                      <a:pt x="1241189" y="578602"/>
                    </a:lnTo>
                    <a:lnTo>
                      <a:pt x="1234637" y="579781"/>
                    </a:lnTo>
                    <a:lnTo>
                      <a:pt x="1233529" y="584590"/>
                    </a:lnTo>
                    <a:lnTo>
                      <a:pt x="1241755" y="583387"/>
                    </a:lnTo>
                    <a:lnTo>
                      <a:pt x="1234637" y="588149"/>
                    </a:lnTo>
                    <a:lnTo>
                      <a:pt x="1234637" y="602433"/>
                    </a:lnTo>
                    <a:lnTo>
                      <a:pt x="1232492" y="607241"/>
                    </a:lnTo>
                    <a:lnTo>
                      <a:pt x="1223110" y="610801"/>
                    </a:lnTo>
                    <a:lnTo>
                      <a:pt x="1224760" y="618579"/>
                    </a:lnTo>
                    <a:lnTo>
                      <a:pt x="1214413" y="610188"/>
                    </a:lnTo>
                    <a:lnTo>
                      <a:pt x="1210547" y="612616"/>
                    </a:lnTo>
                    <a:lnTo>
                      <a:pt x="1206681" y="606063"/>
                    </a:lnTo>
                    <a:lnTo>
                      <a:pt x="1199633" y="603069"/>
                    </a:lnTo>
                    <a:lnTo>
                      <a:pt x="1166280" y="606063"/>
                    </a:lnTo>
                    <a:lnTo>
                      <a:pt x="1162485" y="591732"/>
                    </a:lnTo>
                    <a:lnTo>
                      <a:pt x="1167317" y="589893"/>
                    </a:lnTo>
                    <a:lnTo>
                      <a:pt x="1171725" y="593523"/>
                    </a:lnTo>
                    <a:lnTo>
                      <a:pt x="1173941" y="592321"/>
                    </a:lnTo>
                    <a:lnTo>
                      <a:pt x="1168967" y="583977"/>
                    </a:lnTo>
                    <a:lnTo>
                      <a:pt x="1165172" y="576175"/>
                    </a:lnTo>
                    <a:lnTo>
                      <a:pt x="1166752" y="573747"/>
                    </a:lnTo>
                    <a:lnTo>
                      <a:pt x="1176628" y="576175"/>
                    </a:lnTo>
                    <a:lnTo>
                      <a:pt x="1177241" y="573747"/>
                    </a:lnTo>
                    <a:lnTo>
                      <a:pt x="1169509" y="561254"/>
                    </a:lnTo>
                    <a:lnTo>
                      <a:pt x="1159704" y="557082"/>
                    </a:lnTo>
                    <a:lnTo>
                      <a:pt x="1160246" y="552933"/>
                    </a:lnTo>
                    <a:lnTo>
                      <a:pt x="1154730" y="555927"/>
                    </a:lnTo>
                    <a:lnTo>
                      <a:pt x="1145962" y="554725"/>
                    </a:lnTo>
                    <a:lnTo>
                      <a:pt x="1137735" y="560688"/>
                    </a:lnTo>
                    <a:lnTo>
                      <a:pt x="1133375" y="560075"/>
                    </a:lnTo>
                    <a:lnTo>
                      <a:pt x="1120811" y="567878"/>
                    </a:lnTo>
                    <a:lnTo>
                      <a:pt x="1115366" y="568420"/>
                    </a:lnTo>
                    <a:lnTo>
                      <a:pt x="1108814" y="575043"/>
                    </a:lnTo>
                    <a:lnTo>
                      <a:pt x="1105019" y="569645"/>
                    </a:lnTo>
                    <a:lnTo>
                      <a:pt x="1100587" y="569645"/>
                    </a:lnTo>
                    <a:lnTo>
                      <a:pt x="1084771" y="578037"/>
                    </a:lnTo>
                    <a:lnTo>
                      <a:pt x="1082555" y="581620"/>
                    </a:lnTo>
                    <a:lnTo>
                      <a:pt x="1090782" y="591190"/>
                    </a:lnTo>
                    <a:lnTo>
                      <a:pt x="1100658" y="591802"/>
                    </a:lnTo>
                    <a:lnTo>
                      <a:pt x="1105019" y="587654"/>
                    </a:lnTo>
                    <a:lnTo>
                      <a:pt x="1106668" y="594843"/>
                    </a:lnTo>
                    <a:lnTo>
                      <a:pt x="1125855" y="594230"/>
                    </a:lnTo>
                    <a:lnTo>
                      <a:pt x="1127506" y="604932"/>
                    </a:lnTo>
                    <a:lnTo>
                      <a:pt x="1132408" y="596587"/>
                    </a:lnTo>
                    <a:lnTo>
                      <a:pt x="1152090" y="597789"/>
                    </a:lnTo>
                    <a:lnTo>
                      <a:pt x="1148767" y="613323"/>
                    </a:lnTo>
                    <a:lnTo>
                      <a:pt x="1140540" y="614525"/>
                    </a:lnTo>
                    <a:lnTo>
                      <a:pt x="1136745" y="622304"/>
                    </a:lnTo>
                    <a:lnTo>
                      <a:pt x="1138325" y="629446"/>
                    </a:lnTo>
                    <a:lnTo>
                      <a:pt x="1145985" y="633688"/>
                    </a:lnTo>
                    <a:lnTo>
                      <a:pt x="1144877" y="644460"/>
                    </a:lnTo>
                    <a:lnTo>
                      <a:pt x="1149851" y="645073"/>
                    </a:lnTo>
                    <a:lnTo>
                      <a:pt x="1153104" y="641514"/>
                    </a:lnTo>
                    <a:lnTo>
                      <a:pt x="1163522" y="642693"/>
                    </a:lnTo>
                    <a:lnTo>
                      <a:pt x="1163522" y="648656"/>
                    </a:lnTo>
                    <a:lnTo>
                      <a:pt x="1172291" y="645097"/>
                    </a:lnTo>
                    <a:lnTo>
                      <a:pt x="1173870" y="649269"/>
                    </a:lnTo>
                    <a:lnTo>
                      <a:pt x="1181601" y="650471"/>
                    </a:lnTo>
                    <a:lnTo>
                      <a:pt x="1181059" y="658815"/>
                    </a:lnTo>
                    <a:lnTo>
                      <a:pt x="1173870" y="667796"/>
                    </a:lnTo>
                    <a:lnTo>
                      <a:pt x="1177194" y="696459"/>
                    </a:lnTo>
                    <a:lnTo>
                      <a:pt x="1167388" y="705439"/>
                    </a:lnTo>
                    <a:lnTo>
                      <a:pt x="1169604" y="712628"/>
                    </a:lnTo>
                    <a:lnTo>
                      <a:pt x="1169604" y="712628"/>
                    </a:lnTo>
                    <a:lnTo>
                      <a:pt x="1122980" y="695374"/>
                    </a:lnTo>
                    <a:lnTo>
                      <a:pt x="1061176" y="692263"/>
                    </a:lnTo>
                    <a:lnTo>
                      <a:pt x="991570" y="658532"/>
                    </a:lnTo>
                    <a:lnTo>
                      <a:pt x="965595" y="673901"/>
                    </a:lnTo>
                    <a:lnTo>
                      <a:pt x="949425" y="677767"/>
                    </a:lnTo>
                    <a:lnTo>
                      <a:pt x="905842" y="720713"/>
                    </a:lnTo>
                    <a:lnTo>
                      <a:pt x="891746" y="724579"/>
                    </a:lnTo>
                    <a:lnTo>
                      <a:pt x="879796" y="723778"/>
                    </a:lnTo>
                    <a:lnTo>
                      <a:pt x="903768" y="847291"/>
                    </a:lnTo>
                    <a:lnTo>
                      <a:pt x="903768" y="847291"/>
                    </a:lnTo>
                    <a:lnTo>
                      <a:pt x="715528" y="858039"/>
                    </a:lnTo>
                    <a:lnTo>
                      <a:pt x="611319" y="796825"/>
                    </a:lnTo>
                    <a:lnTo>
                      <a:pt x="611319" y="796825"/>
                    </a:lnTo>
                    <a:lnTo>
                      <a:pt x="566298" y="723212"/>
                    </a:lnTo>
                    <a:lnTo>
                      <a:pt x="595857" y="629493"/>
                    </a:lnTo>
                    <a:lnTo>
                      <a:pt x="600217" y="566228"/>
                    </a:lnTo>
                    <a:lnTo>
                      <a:pt x="598567" y="551425"/>
                    </a:lnTo>
                    <a:lnTo>
                      <a:pt x="627772" y="519392"/>
                    </a:lnTo>
                    <a:lnTo>
                      <a:pt x="316326" y="519297"/>
                    </a:lnTo>
                    <a:lnTo>
                      <a:pt x="316326" y="396373"/>
                    </a:lnTo>
                    <a:lnTo>
                      <a:pt x="55840" y="396373"/>
                    </a:lnTo>
                    <a:lnTo>
                      <a:pt x="51409" y="388218"/>
                    </a:lnTo>
                    <a:lnTo>
                      <a:pt x="47614" y="367287"/>
                    </a:lnTo>
                    <a:lnTo>
                      <a:pt x="62393" y="361936"/>
                    </a:lnTo>
                    <a:lnTo>
                      <a:pt x="68946" y="349396"/>
                    </a:lnTo>
                    <a:lnTo>
                      <a:pt x="66730" y="338624"/>
                    </a:lnTo>
                    <a:lnTo>
                      <a:pt x="56382" y="337422"/>
                    </a:lnTo>
                    <a:lnTo>
                      <a:pt x="63501" y="318258"/>
                    </a:lnTo>
                    <a:lnTo>
                      <a:pt x="59635" y="308689"/>
                    </a:lnTo>
                    <a:lnTo>
                      <a:pt x="61356" y="303338"/>
                    </a:lnTo>
                    <a:lnTo>
                      <a:pt x="55840" y="301499"/>
                    </a:lnTo>
                    <a:lnTo>
                      <a:pt x="56382" y="294947"/>
                    </a:lnTo>
                    <a:lnTo>
                      <a:pt x="49830" y="294947"/>
                    </a:lnTo>
                    <a:lnTo>
                      <a:pt x="48109" y="291953"/>
                    </a:lnTo>
                    <a:lnTo>
                      <a:pt x="37761" y="294381"/>
                    </a:lnTo>
                    <a:lnTo>
                      <a:pt x="27955" y="293179"/>
                    </a:lnTo>
                    <a:lnTo>
                      <a:pt x="21874" y="297917"/>
                    </a:lnTo>
                    <a:lnTo>
                      <a:pt x="20224" y="292566"/>
                    </a:lnTo>
                    <a:lnTo>
                      <a:pt x="16429" y="293179"/>
                    </a:lnTo>
                    <a:lnTo>
                      <a:pt x="14213" y="285989"/>
                    </a:lnTo>
                    <a:lnTo>
                      <a:pt x="9311" y="285989"/>
                    </a:lnTo>
                    <a:lnTo>
                      <a:pt x="5445" y="282360"/>
                    </a:lnTo>
                    <a:lnTo>
                      <a:pt x="5445" y="275170"/>
                    </a:lnTo>
                    <a:lnTo>
                      <a:pt x="0" y="275783"/>
                    </a:lnTo>
                    <a:lnTo>
                      <a:pt x="6011" y="272153"/>
                    </a:lnTo>
                    <a:lnTo>
                      <a:pt x="4903" y="256030"/>
                    </a:lnTo>
                    <a:lnTo>
                      <a:pt x="11526" y="241558"/>
                    </a:lnTo>
                    <a:lnTo>
                      <a:pt x="316349" y="241558"/>
                    </a:lnTo>
                    <a:lnTo>
                      <a:pt x="316349" y="22675"/>
                    </a:lnTo>
                    <a:lnTo>
                      <a:pt x="615232" y="22675"/>
                    </a:lnTo>
                    <a:lnTo>
                      <a:pt x="617589" y="140107"/>
                    </a:lnTo>
                    <a:lnTo>
                      <a:pt x="763165" y="139589"/>
                    </a:lnTo>
                    <a:lnTo>
                      <a:pt x="773112" y="239106"/>
                    </a:lnTo>
                    <a:lnTo>
                      <a:pt x="782776" y="237268"/>
                    </a:lnTo>
                    <a:lnTo>
                      <a:pt x="900939" y="240096"/>
                    </a:lnTo>
                    <a:lnTo>
                      <a:pt x="899831" y="2310"/>
                    </a:lnTo>
                    <a:close/>
                  </a:path>
                </a:pathLst>
              </a:custGeom>
              <a:grpFill/>
              <a:ln w="12700" cap="flat">
                <a:solidFill>
                  <a:srgbClr val="350012"/>
                </a:solid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D0399346-E09A-0B0D-30A7-E70662A0A0FA}"/>
                  </a:ext>
                </a:extLst>
              </p:cNvPr>
              <p:cNvSpPr/>
              <p:nvPr/>
            </p:nvSpPr>
            <p:spPr>
              <a:xfrm>
                <a:off x="5513429" y="2095039"/>
                <a:ext cx="895706" cy="721349"/>
              </a:xfrm>
              <a:custGeom>
                <a:avLst/>
                <a:gdLst>
                  <a:gd name="connsiteX0" fmla="*/ 112081 w 895706"/>
                  <a:gd name="connsiteY0" fmla="*/ 388548 h 721349"/>
                  <a:gd name="connsiteX1" fmla="*/ 121957 w 895706"/>
                  <a:gd name="connsiteY1" fmla="*/ 393969 h 721349"/>
                  <a:gd name="connsiteX2" fmla="*/ 122995 w 895706"/>
                  <a:gd name="connsiteY2" fmla="*/ 398188 h 721349"/>
                  <a:gd name="connsiteX3" fmla="*/ 120307 w 895706"/>
                  <a:gd name="connsiteY3" fmla="*/ 400027 h 721349"/>
                  <a:gd name="connsiteX4" fmla="*/ 110431 w 895706"/>
                  <a:gd name="connsiteY4" fmla="*/ 398188 h 721349"/>
                  <a:gd name="connsiteX5" fmla="*/ 108781 w 895706"/>
                  <a:gd name="connsiteY5" fmla="*/ 391636 h 721349"/>
                  <a:gd name="connsiteX6" fmla="*/ 112105 w 895706"/>
                  <a:gd name="connsiteY6" fmla="*/ 388571 h 721349"/>
                  <a:gd name="connsiteX7" fmla="*/ 252118 w 895706"/>
                  <a:gd name="connsiteY7" fmla="*/ 228546 h 721349"/>
                  <a:gd name="connsiteX8" fmla="*/ 253155 w 895706"/>
                  <a:gd name="connsiteY8" fmla="*/ 230927 h 721349"/>
                  <a:gd name="connsiteX9" fmla="*/ 249902 w 895706"/>
                  <a:gd name="connsiteY9" fmla="*/ 233968 h 721349"/>
                  <a:gd name="connsiteX10" fmla="*/ 248252 w 895706"/>
                  <a:gd name="connsiteY10" fmla="*/ 229136 h 721349"/>
                  <a:gd name="connsiteX11" fmla="*/ 252118 w 895706"/>
                  <a:gd name="connsiteY11" fmla="*/ 228546 h 721349"/>
                  <a:gd name="connsiteX12" fmla="*/ 497541 w 895706"/>
                  <a:gd name="connsiteY12" fmla="*/ 82806 h 721349"/>
                  <a:gd name="connsiteX13" fmla="*/ 498649 w 895706"/>
                  <a:gd name="connsiteY13" fmla="*/ 85186 h 721349"/>
                  <a:gd name="connsiteX14" fmla="*/ 492096 w 895706"/>
                  <a:gd name="connsiteY14" fmla="*/ 86388 h 721349"/>
                  <a:gd name="connsiteX15" fmla="*/ 492096 w 895706"/>
                  <a:gd name="connsiteY15" fmla="*/ 82806 h 721349"/>
                  <a:gd name="connsiteX16" fmla="*/ 497541 w 895706"/>
                  <a:gd name="connsiteY16" fmla="*/ 82806 h 721349"/>
                  <a:gd name="connsiteX17" fmla="*/ 575161 w 895706"/>
                  <a:gd name="connsiteY17" fmla="*/ 55227 h 721349"/>
                  <a:gd name="connsiteX18" fmla="*/ 591119 w 895706"/>
                  <a:gd name="connsiteY18" fmla="*/ 61238 h 721349"/>
                  <a:gd name="connsiteX19" fmla="*/ 593264 w 895706"/>
                  <a:gd name="connsiteY19" fmla="*/ 64821 h 721349"/>
                  <a:gd name="connsiteX20" fmla="*/ 596022 w 895706"/>
                  <a:gd name="connsiteY20" fmla="*/ 64821 h 721349"/>
                  <a:gd name="connsiteX21" fmla="*/ 594914 w 895706"/>
                  <a:gd name="connsiteY21" fmla="*/ 59423 h 721349"/>
                  <a:gd name="connsiteX22" fmla="*/ 597130 w 895706"/>
                  <a:gd name="connsiteY22" fmla="*/ 61214 h 721349"/>
                  <a:gd name="connsiteX23" fmla="*/ 606935 w 895706"/>
                  <a:gd name="connsiteY23" fmla="*/ 58221 h 721349"/>
                  <a:gd name="connsiteX24" fmla="*/ 608043 w 895706"/>
                  <a:gd name="connsiteY24" fmla="*/ 61851 h 721349"/>
                  <a:gd name="connsiteX25" fmla="*/ 600925 w 895706"/>
                  <a:gd name="connsiteY25" fmla="*/ 61238 h 721349"/>
                  <a:gd name="connsiteX26" fmla="*/ 601467 w 895706"/>
                  <a:gd name="connsiteY26" fmla="*/ 67249 h 721349"/>
                  <a:gd name="connsiteX27" fmla="*/ 598214 w 895706"/>
                  <a:gd name="connsiteY27" fmla="*/ 61851 h 721349"/>
                  <a:gd name="connsiteX28" fmla="*/ 599864 w 895706"/>
                  <a:gd name="connsiteY28" fmla="*/ 73212 h 721349"/>
                  <a:gd name="connsiteX29" fmla="*/ 614101 w 895706"/>
                  <a:gd name="connsiteY29" fmla="*/ 76206 h 721349"/>
                  <a:gd name="connsiteX30" fmla="*/ 618462 w 895706"/>
                  <a:gd name="connsiteY30" fmla="*/ 79246 h 721349"/>
                  <a:gd name="connsiteX31" fmla="*/ 616812 w 895706"/>
                  <a:gd name="connsiteY31" fmla="*/ 81674 h 721349"/>
                  <a:gd name="connsiteX32" fmla="*/ 626122 w 895706"/>
                  <a:gd name="connsiteY32" fmla="*/ 84668 h 721349"/>
                  <a:gd name="connsiteX33" fmla="*/ 629446 w 895706"/>
                  <a:gd name="connsiteY33" fmla="*/ 90678 h 721349"/>
                  <a:gd name="connsiteX34" fmla="*/ 646370 w 895706"/>
                  <a:gd name="connsiteY34" fmla="*/ 93672 h 721349"/>
                  <a:gd name="connsiteX35" fmla="*/ 659570 w 895706"/>
                  <a:gd name="connsiteY35" fmla="*/ 100861 h 721349"/>
                  <a:gd name="connsiteX36" fmla="*/ 667725 w 895706"/>
                  <a:gd name="connsiteY36" fmla="*/ 99659 h 721349"/>
                  <a:gd name="connsiteX37" fmla="*/ 693418 w 895706"/>
                  <a:gd name="connsiteY37" fmla="*/ 109229 h 721349"/>
                  <a:gd name="connsiteX38" fmla="*/ 703836 w 895706"/>
                  <a:gd name="connsiteY38" fmla="*/ 116489 h 721349"/>
                  <a:gd name="connsiteX39" fmla="*/ 709352 w 895706"/>
                  <a:gd name="connsiteY39" fmla="*/ 124880 h 721349"/>
                  <a:gd name="connsiteX40" fmla="*/ 727384 w 895706"/>
                  <a:gd name="connsiteY40" fmla="*/ 132022 h 721349"/>
                  <a:gd name="connsiteX41" fmla="*/ 733466 w 895706"/>
                  <a:gd name="connsiteY41" fmla="*/ 141616 h 721349"/>
                  <a:gd name="connsiteX42" fmla="*/ 739476 w 895706"/>
                  <a:gd name="connsiteY42" fmla="*/ 143407 h 721349"/>
                  <a:gd name="connsiteX43" fmla="*/ 743837 w 895706"/>
                  <a:gd name="connsiteY43" fmla="*/ 141616 h 721349"/>
                  <a:gd name="connsiteX44" fmla="*/ 744945 w 895706"/>
                  <a:gd name="connsiteY44" fmla="*/ 148805 h 721349"/>
                  <a:gd name="connsiteX45" fmla="*/ 754821 w 895706"/>
                  <a:gd name="connsiteY45" fmla="*/ 157786 h 721349"/>
                  <a:gd name="connsiteX46" fmla="*/ 763590 w 895706"/>
                  <a:gd name="connsiteY46" fmla="*/ 158964 h 721349"/>
                  <a:gd name="connsiteX47" fmla="*/ 771816 w 895706"/>
                  <a:gd name="connsiteY47" fmla="*/ 167356 h 721349"/>
                  <a:gd name="connsiteX48" fmla="*/ 789282 w 895706"/>
                  <a:gd name="connsiteY48" fmla="*/ 173366 h 721349"/>
                  <a:gd name="connsiteX49" fmla="*/ 793148 w 895706"/>
                  <a:gd name="connsiteY49" fmla="*/ 182936 h 721349"/>
                  <a:gd name="connsiteX50" fmla="*/ 786029 w 895706"/>
                  <a:gd name="connsiteY50" fmla="*/ 211764 h 721349"/>
                  <a:gd name="connsiteX51" fmla="*/ 786571 w 895706"/>
                  <a:gd name="connsiteY51" fmla="*/ 221334 h 721349"/>
                  <a:gd name="connsiteX52" fmla="*/ 792582 w 895706"/>
                  <a:gd name="connsiteY52" fmla="*/ 236325 h 721349"/>
                  <a:gd name="connsiteX53" fmla="*/ 786571 w 895706"/>
                  <a:gd name="connsiteY53" fmla="*/ 244716 h 721349"/>
                  <a:gd name="connsiteX54" fmla="*/ 786571 w 895706"/>
                  <a:gd name="connsiteY54" fmla="*/ 253108 h 721349"/>
                  <a:gd name="connsiteX55" fmla="*/ 800808 w 895706"/>
                  <a:gd name="connsiteY55" fmla="*/ 253697 h 721349"/>
                  <a:gd name="connsiteX56" fmla="*/ 802953 w 895706"/>
                  <a:gd name="connsiteY56" fmla="*/ 259118 h 721349"/>
                  <a:gd name="connsiteX57" fmla="*/ 795363 w 895706"/>
                  <a:gd name="connsiteY57" fmla="*/ 254899 h 721349"/>
                  <a:gd name="connsiteX58" fmla="*/ 785487 w 895706"/>
                  <a:gd name="connsiteY58" fmla="*/ 257327 h 721349"/>
                  <a:gd name="connsiteX59" fmla="*/ 787137 w 895706"/>
                  <a:gd name="connsiteY59" fmla="*/ 281299 h 721349"/>
                  <a:gd name="connsiteX60" fmla="*/ 799701 w 895706"/>
                  <a:gd name="connsiteY60" fmla="*/ 301664 h 721349"/>
                  <a:gd name="connsiteX61" fmla="*/ 805146 w 895706"/>
                  <a:gd name="connsiteY61" fmla="*/ 304092 h 721349"/>
                  <a:gd name="connsiteX62" fmla="*/ 811769 w 895706"/>
                  <a:gd name="connsiteY62" fmla="*/ 320286 h 721349"/>
                  <a:gd name="connsiteX63" fmla="*/ 833030 w 895706"/>
                  <a:gd name="connsiteY63" fmla="*/ 339449 h 721349"/>
                  <a:gd name="connsiteX64" fmla="*/ 830815 w 895706"/>
                  <a:gd name="connsiteY64" fmla="*/ 342443 h 721349"/>
                  <a:gd name="connsiteX65" fmla="*/ 829707 w 895706"/>
                  <a:gd name="connsiteY65" fmla="*/ 339449 h 721349"/>
                  <a:gd name="connsiteX66" fmla="*/ 821009 w 895706"/>
                  <a:gd name="connsiteY66" fmla="*/ 335866 h 721349"/>
                  <a:gd name="connsiteX67" fmla="*/ 819901 w 895706"/>
                  <a:gd name="connsiteY67" fmla="*/ 340675 h 721349"/>
                  <a:gd name="connsiteX68" fmla="*/ 829707 w 895706"/>
                  <a:gd name="connsiteY68" fmla="*/ 350857 h 721349"/>
                  <a:gd name="connsiteX69" fmla="*/ 869071 w 895706"/>
                  <a:gd name="connsiteY69" fmla="*/ 373604 h 721349"/>
                  <a:gd name="connsiteX70" fmla="*/ 871829 w 895706"/>
                  <a:gd name="connsiteY70" fmla="*/ 403563 h 721349"/>
                  <a:gd name="connsiteX71" fmla="*/ 868576 w 895706"/>
                  <a:gd name="connsiteY71" fmla="*/ 422113 h 721349"/>
                  <a:gd name="connsiteX72" fmla="*/ 872936 w 895706"/>
                  <a:gd name="connsiteY72" fmla="*/ 436515 h 721349"/>
                  <a:gd name="connsiteX73" fmla="*/ 872936 w 895706"/>
                  <a:gd name="connsiteY73" fmla="*/ 466451 h 721349"/>
                  <a:gd name="connsiteX74" fmla="*/ 877344 w 895706"/>
                  <a:gd name="connsiteY74" fmla="*/ 473640 h 721349"/>
                  <a:gd name="connsiteX75" fmla="*/ 883355 w 895706"/>
                  <a:gd name="connsiteY75" fmla="*/ 473640 h 721349"/>
                  <a:gd name="connsiteX76" fmla="*/ 894740 w 895706"/>
                  <a:gd name="connsiteY76" fmla="*/ 481984 h 721349"/>
                  <a:gd name="connsiteX77" fmla="*/ 894740 w 895706"/>
                  <a:gd name="connsiteY77" fmla="*/ 481984 h 721349"/>
                  <a:gd name="connsiteX78" fmla="*/ 894881 w 895706"/>
                  <a:gd name="connsiteY78" fmla="*/ 482597 h 721349"/>
                  <a:gd name="connsiteX79" fmla="*/ 894881 w 895706"/>
                  <a:gd name="connsiteY79" fmla="*/ 482597 h 721349"/>
                  <a:gd name="connsiteX80" fmla="*/ 895706 w 895706"/>
                  <a:gd name="connsiteY80" fmla="*/ 720360 h 721349"/>
                  <a:gd name="connsiteX81" fmla="*/ 777544 w 895706"/>
                  <a:gd name="connsiteY81" fmla="*/ 717484 h 721349"/>
                  <a:gd name="connsiteX82" fmla="*/ 767950 w 895706"/>
                  <a:gd name="connsiteY82" fmla="*/ 719323 h 721349"/>
                  <a:gd name="connsiteX83" fmla="*/ 758003 w 895706"/>
                  <a:gd name="connsiteY83" fmla="*/ 619805 h 721349"/>
                  <a:gd name="connsiteX84" fmla="*/ 612498 w 895706"/>
                  <a:gd name="connsiteY84" fmla="*/ 620394 h 721349"/>
                  <a:gd name="connsiteX85" fmla="*/ 610070 w 895706"/>
                  <a:gd name="connsiteY85" fmla="*/ 502962 h 721349"/>
                  <a:gd name="connsiteX86" fmla="*/ 311187 w 895706"/>
                  <a:gd name="connsiteY86" fmla="*/ 502962 h 721349"/>
                  <a:gd name="connsiteX87" fmla="*/ 311187 w 895706"/>
                  <a:gd name="connsiteY87" fmla="*/ 721350 h 721349"/>
                  <a:gd name="connsiteX88" fmla="*/ 6011 w 895706"/>
                  <a:gd name="connsiteY88" fmla="*/ 721350 h 721349"/>
                  <a:gd name="connsiteX89" fmla="*/ 4903 w 895706"/>
                  <a:gd name="connsiteY89" fmla="*/ 713689 h 721349"/>
                  <a:gd name="connsiteX90" fmla="*/ 0 w 895706"/>
                  <a:gd name="connsiteY90" fmla="*/ 710059 h 721349"/>
                  <a:gd name="connsiteX91" fmla="*/ 542 w 895706"/>
                  <a:gd name="connsiteY91" fmla="*/ 705321 h 721349"/>
                  <a:gd name="connsiteX92" fmla="*/ 13671 w 895706"/>
                  <a:gd name="connsiteY92" fmla="*/ 693936 h 721349"/>
                  <a:gd name="connsiteX93" fmla="*/ 16429 w 895706"/>
                  <a:gd name="connsiteY93" fmla="*/ 687384 h 721349"/>
                  <a:gd name="connsiteX94" fmla="*/ 12563 w 895706"/>
                  <a:gd name="connsiteY94" fmla="*/ 689811 h 721349"/>
                  <a:gd name="connsiteX95" fmla="*/ 12563 w 895706"/>
                  <a:gd name="connsiteY95" fmla="*/ 686181 h 721349"/>
                  <a:gd name="connsiteX96" fmla="*/ 18008 w 895706"/>
                  <a:gd name="connsiteY96" fmla="*/ 674207 h 721349"/>
                  <a:gd name="connsiteX97" fmla="*/ 21332 w 895706"/>
                  <a:gd name="connsiteY97" fmla="*/ 672369 h 721349"/>
                  <a:gd name="connsiteX98" fmla="*/ 24656 w 895706"/>
                  <a:gd name="connsiteY98" fmla="*/ 674207 h 721349"/>
                  <a:gd name="connsiteX99" fmla="*/ 23005 w 895706"/>
                  <a:gd name="connsiteY99" fmla="*/ 681986 h 721349"/>
                  <a:gd name="connsiteX100" fmla="*/ 25763 w 895706"/>
                  <a:gd name="connsiteY100" fmla="*/ 690330 h 721349"/>
                  <a:gd name="connsiteX101" fmla="*/ 32882 w 895706"/>
                  <a:gd name="connsiteY101" fmla="*/ 690330 h 721349"/>
                  <a:gd name="connsiteX102" fmla="*/ 46553 w 895706"/>
                  <a:gd name="connsiteY102" fmla="*/ 681986 h 721349"/>
                  <a:gd name="connsiteX103" fmla="*/ 47661 w 895706"/>
                  <a:gd name="connsiteY103" fmla="*/ 677767 h 721349"/>
                  <a:gd name="connsiteX104" fmla="*/ 39435 w 895706"/>
                  <a:gd name="connsiteY104" fmla="*/ 669988 h 721349"/>
                  <a:gd name="connsiteX105" fmla="*/ 38893 w 895706"/>
                  <a:gd name="connsiteY105" fmla="*/ 665227 h 721349"/>
                  <a:gd name="connsiteX106" fmla="*/ 28474 w 895706"/>
                  <a:gd name="connsiteY106" fmla="*/ 659263 h 721349"/>
                  <a:gd name="connsiteX107" fmla="*/ 25787 w 895706"/>
                  <a:gd name="connsiteY107" fmla="*/ 653865 h 721349"/>
                  <a:gd name="connsiteX108" fmla="*/ 32905 w 895706"/>
                  <a:gd name="connsiteY108" fmla="*/ 650895 h 721349"/>
                  <a:gd name="connsiteX109" fmla="*/ 33943 w 895706"/>
                  <a:gd name="connsiteY109" fmla="*/ 643093 h 721349"/>
                  <a:gd name="connsiteX110" fmla="*/ 42240 w 895706"/>
                  <a:gd name="connsiteY110" fmla="*/ 639511 h 721349"/>
                  <a:gd name="connsiteX111" fmla="*/ 41132 w 895706"/>
                  <a:gd name="connsiteY111" fmla="*/ 625768 h 721349"/>
                  <a:gd name="connsiteX112" fmla="*/ 37808 w 895706"/>
                  <a:gd name="connsiteY112" fmla="*/ 622775 h 721349"/>
                  <a:gd name="connsiteX113" fmla="*/ 46035 w 895706"/>
                  <a:gd name="connsiteY113" fmla="*/ 625156 h 721349"/>
                  <a:gd name="connsiteX114" fmla="*/ 53153 w 895706"/>
                  <a:gd name="connsiteY114" fmla="*/ 623364 h 721349"/>
                  <a:gd name="connsiteX115" fmla="*/ 59777 w 895706"/>
                  <a:gd name="connsiteY115" fmla="*/ 617424 h 721349"/>
                  <a:gd name="connsiteX116" fmla="*/ 58598 w 895706"/>
                  <a:gd name="connsiteY116" fmla="*/ 612663 h 721349"/>
                  <a:gd name="connsiteX117" fmla="*/ 64609 w 895706"/>
                  <a:gd name="connsiteY117" fmla="*/ 611414 h 721349"/>
                  <a:gd name="connsiteX118" fmla="*/ 67932 w 895706"/>
                  <a:gd name="connsiteY118" fmla="*/ 602433 h 721349"/>
                  <a:gd name="connsiteX119" fmla="*/ 66824 w 895706"/>
                  <a:gd name="connsiteY119" fmla="*/ 595291 h 721349"/>
                  <a:gd name="connsiteX120" fmla="*/ 69582 w 895706"/>
                  <a:gd name="connsiteY120" fmla="*/ 594702 h 721349"/>
                  <a:gd name="connsiteX121" fmla="*/ 66259 w 895706"/>
                  <a:gd name="connsiteY121" fmla="*/ 587512 h 721349"/>
                  <a:gd name="connsiteX122" fmla="*/ 69017 w 895706"/>
                  <a:gd name="connsiteY122" fmla="*/ 586900 h 721349"/>
                  <a:gd name="connsiteX123" fmla="*/ 69017 w 895706"/>
                  <a:gd name="connsiteY123" fmla="*/ 580347 h 721349"/>
                  <a:gd name="connsiteX124" fmla="*/ 75098 w 895706"/>
                  <a:gd name="connsiteY124" fmla="*/ 573794 h 721349"/>
                  <a:gd name="connsiteX125" fmla="*/ 72882 w 895706"/>
                  <a:gd name="connsiteY125" fmla="*/ 561183 h 721349"/>
                  <a:gd name="connsiteX126" fmla="*/ 76135 w 895706"/>
                  <a:gd name="connsiteY126" fmla="*/ 558190 h 721349"/>
                  <a:gd name="connsiteX127" fmla="*/ 72340 w 895706"/>
                  <a:gd name="connsiteY127" fmla="*/ 554041 h 721349"/>
                  <a:gd name="connsiteX128" fmla="*/ 68474 w 895706"/>
                  <a:gd name="connsiteY128" fmla="*/ 534878 h 721349"/>
                  <a:gd name="connsiteX129" fmla="*/ 71232 w 895706"/>
                  <a:gd name="connsiteY129" fmla="*/ 514512 h 721349"/>
                  <a:gd name="connsiteX130" fmla="*/ 67367 w 895706"/>
                  <a:gd name="connsiteY130" fmla="*/ 504942 h 721349"/>
                  <a:gd name="connsiteX131" fmla="*/ 70124 w 895706"/>
                  <a:gd name="connsiteY131" fmla="*/ 495349 h 721349"/>
                  <a:gd name="connsiteX132" fmla="*/ 68474 w 895706"/>
                  <a:gd name="connsiteY132" fmla="*/ 489409 h 721349"/>
                  <a:gd name="connsiteX133" fmla="*/ 61922 w 895706"/>
                  <a:gd name="connsiteY133" fmla="*/ 486981 h 721349"/>
                  <a:gd name="connsiteX134" fmla="*/ 62464 w 895706"/>
                  <a:gd name="connsiteY134" fmla="*/ 467818 h 721349"/>
                  <a:gd name="connsiteX135" fmla="*/ 58598 w 895706"/>
                  <a:gd name="connsiteY135" fmla="*/ 464188 h 721349"/>
                  <a:gd name="connsiteX136" fmla="*/ 55911 w 895706"/>
                  <a:gd name="connsiteY136" fmla="*/ 451624 h 721349"/>
                  <a:gd name="connsiteX137" fmla="*/ 61356 w 895706"/>
                  <a:gd name="connsiteY137" fmla="*/ 445614 h 721349"/>
                  <a:gd name="connsiteX138" fmla="*/ 61356 w 895706"/>
                  <a:gd name="connsiteY138" fmla="*/ 433050 h 721349"/>
                  <a:gd name="connsiteX139" fmla="*/ 64609 w 895706"/>
                  <a:gd name="connsiteY139" fmla="*/ 435478 h 721349"/>
                  <a:gd name="connsiteX140" fmla="*/ 66259 w 895706"/>
                  <a:gd name="connsiteY140" fmla="*/ 430717 h 721349"/>
                  <a:gd name="connsiteX141" fmla="*/ 70690 w 895706"/>
                  <a:gd name="connsiteY141" fmla="*/ 429515 h 721349"/>
                  <a:gd name="connsiteX142" fmla="*/ 72906 w 895706"/>
                  <a:gd name="connsiteY142" fmla="*/ 435478 h 721349"/>
                  <a:gd name="connsiteX143" fmla="*/ 78351 w 895706"/>
                  <a:gd name="connsiteY143" fmla="*/ 439697 h 721349"/>
                  <a:gd name="connsiteX144" fmla="*/ 83254 w 895706"/>
                  <a:gd name="connsiteY144" fmla="*/ 435478 h 721349"/>
                  <a:gd name="connsiteX145" fmla="*/ 83254 w 895706"/>
                  <a:gd name="connsiteY145" fmla="*/ 438472 h 721349"/>
                  <a:gd name="connsiteX146" fmla="*/ 76701 w 895706"/>
                  <a:gd name="connsiteY146" fmla="*/ 443893 h 721349"/>
                  <a:gd name="connsiteX147" fmla="*/ 76701 w 895706"/>
                  <a:gd name="connsiteY147" fmla="*/ 447476 h 721349"/>
                  <a:gd name="connsiteX148" fmla="*/ 83254 w 895706"/>
                  <a:gd name="connsiteY148" fmla="*/ 454076 h 721349"/>
                  <a:gd name="connsiteX149" fmla="*/ 83254 w 895706"/>
                  <a:gd name="connsiteY149" fmla="*/ 461854 h 721349"/>
                  <a:gd name="connsiteX150" fmla="*/ 79388 w 895706"/>
                  <a:gd name="connsiteY150" fmla="*/ 463646 h 721349"/>
                  <a:gd name="connsiteX151" fmla="*/ 82711 w 895706"/>
                  <a:gd name="connsiteY151" fmla="*/ 466686 h 721349"/>
                  <a:gd name="connsiteX152" fmla="*/ 83254 w 895706"/>
                  <a:gd name="connsiteY152" fmla="*/ 473239 h 721349"/>
                  <a:gd name="connsiteX153" fmla="*/ 88227 w 895706"/>
                  <a:gd name="connsiteY153" fmla="*/ 472037 h 721349"/>
                  <a:gd name="connsiteX154" fmla="*/ 88227 w 895706"/>
                  <a:gd name="connsiteY154" fmla="*/ 478590 h 721349"/>
                  <a:gd name="connsiteX155" fmla="*/ 91480 w 895706"/>
                  <a:gd name="connsiteY155" fmla="*/ 483941 h 721349"/>
                  <a:gd name="connsiteX156" fmla="*/ 95346 w 895706"/>
                  <a:gd name="connsiteY156" fmla="*/ 484553 h 721349"/>
                  <a:gd name="connsiteX157" fmla="*/ 94733 w 895706"/>
                  <a:gd name="connsiteY157" fmla="*/ 488136 h 721349"/>
                  <a:gd name="connsiteX158" fmla="*/ 97491 w 895706"/>
                  <a:gd name="connsiteY158" fmla="*/ 486345 h 721349"/>
                  <a:gd name="connsiteX159" fmla="*/ 102464 w 895706"/>
                  <a:gd name="connsiteY159" fmla="*/ 488136 h 721349"/>
                  <a:gd name="connsiteX160" fmla="*/ 101922 w 895706"/>
                  <a:gd name="connsiteY160" fmla="*/ 482196 h 721349"/>
                  <a:gd name="connsiteX161" fmla="*/ 105788 w 895706"/>
                  <a:gd name="connsiteY161" fmla="*/ 480405 h 721349"/>
                  <a:gd name="connsiteX162" fmla="*/ 105788 w 895706"/>
                  <a:gd name="connsiteY162" fmla="*/ 477270 h 721349"/>
                  <a:gd name="connsiteX163" fmla="*/ 109040 w 895706"/>
                  <a:gd name="connsiteY163" fmla="*/ 477270 h 721349"/>
                  <a:gd name="connsiteX164" fmla="*/ 115051 w 895706"/>
                  <a:gd name="connsiteY164" fmla="*/ 470670 h 721349"/>
                  <a:gd name="connsiteX165" fmla="*/ 117809 w 895706"/>
                  <a:gd name="connsiteY165" fmla="*/ 473098 h 721349"/>
                  <a:gd name="connsiteX166" fmla="*/ 129265 w 895706"/>
                  <a:gd name="connsiteY166" fmla="*/ 464754 h 721349"/>
                  <a:gd name="connsiteX167" fmla="*/ 126577 w 895706"/>
                  <a:gd name="connsiteY167" fmla="*/ 461124 h 721349"/>
                  <a:gd name="connsiteX168" fmla="*/ 126577 w 895706"/>
                  <a:gd name="connsiteY168" fmla="*/ 450352 h 721349"/>
                  <a:gd name="connsiteX169" fmla="*/ 131480 w 895706"/>
                  <a:gd name="connsiteY169" fmla="*/ 444930 h 721349"/>
                  <a:gd name="connsiteX170" fmla="*/ 129265 w 895706"/>
                  <a:gd name="connsiteY170" fmla="*/ 426969 h 721349"/>
                  <a:gd name="connsiteX171" fmla="*/ 132588 w 895706"/>
                  <a:gd name="connsiteY171" fmla="*/ 425767 h 721349"/>
                  <a:gd name="connsiteX172" fmla="*/ 140249 w 895706"/>
                  <a:gd name="connsiteY172" fmla="*/ 430505 h 721349"/>
                  <a:gd name="connsiteX173" fmla="*/ 151775 w 895706"/>
                  <a:gd name="connsiteY173" fmla="*/ 428124 h 721349"/>
                  <a:gd name="connsiteX174" fmla="*/ 155570 w 895706"/>
                  <a:gd name="connsiteY174" fmla="*/ 423362 h 721349"/>
                  <a:gd name="connsiteX175" fmla="*/ 155028 w 895706"/>
                  <a:gd name="connsiteY175" fmla="*/ 420369 h 721349"/>
                  <a:gd name="connsiteX176" fmla="*/ 147909 w 895706"/>
                  <a:gd name="connsiteY176" fmla="*/ 416739 h 721349"/>
                  <a:gd name="connsiteX177" fmla="*/ 151233 w 895706"/>
                  <a:gd name="connsiteY177" fmla="*/ 405378 h 721349"/>
                  <a:gd name="connsiteX178" fmla="*/ 147909 w 895706"/>
                  <a:gd name="connsiteY178" fmla="*/ 399980 h 721349"/>
                  <a:gd name="connsiteX179" fmla="*/ 150125 w 895706"/>
                  <a:gd name="connsiteY179" fmla="*/ 390999 h 721349"/>
                  <a:gd name="connsiteX180" fmla="*/ 146802 w 895706"/>
                  <a:gd name="connsiteY180" fmla="*/ 388006 h 721349"/>
                  <a:gd name="connsiteX181" fmla="*/ 153425 w 895706"/>
                  <a:gd name="connsiteY181" fmla="*/ 377823 h 721349"/>
                  <a:gd name="connsiteX182" fmla="*/ 151209 w 895706"/>
                  <a:gd name="connsiteY182" fmla="*/ 368229 h 721349"/>
                  <a:gd name="connsiteX183" fmla="*/ 158328 w 895706"/>
                  <a:gd name="connsiteY183" fmla="*/ 369432 h 721349"/>
                  <a:gd name="connsiteX184" fmla="*/ 159907 w 895706"/>
                  <a:gd name="connsiteY184" fmla="*/ 367051 h 721349"/>
                  <a:gd name="connsiteX185" fmla="*/ 160449 w 895706"/>
                  <a:gd name="connsiteY185" fmla="*/ 358660 h 721349"/>
                  <a:gd name="connsiteX186" fmla="*/ 155546 w 895706"/>
                  <a:gd name="connsiteY186" fmla="*/ 350881 h 721349"/>
                  <a:gd name="connsiteX187" fmla="*/ 157691 w 895706"/>
                  <a:gd name="connsiteY187" fmla="*/ 347840 h 721349"/>
                  <a:gd name="connsiteX188" fmla="*/ 155546 w 895706"/>
                  <a:gd name="connsiteY188" fmla="*/ 340698 h 721349"/>
                  <a:gd name="connsiteX189" fmla="*/ 159907 w 895706"/>
                  <a:gd name="connsiteY189" fmla="*/ 339496 h 721349"/>
                  <a:gd name="connsiteX190" fmla="*/ 161557 w 895706"/>
                  <a:gd name="connsiteY190" fmla="*/ 332307 h 721349"/>
                  <a:gd name="connsiteX191" fmla="*/ 158870 w 895706"/>
                  <a:gd name="connsiteY191" fmla="*/ 328088 h 721349"/>
                  <a:gd name="connsiteX192" fmla="*/ 163773 w 895706"/>
                  <a:gd name="connsiteY192" fmla="*/ 323279 h 721349"/>
                  <a:gd name="connsiteX193" fmla="*/ 161015 w 895706"/>
                  <a:gd name="connsiteY193" fmla="*/ 321441 h 721349"/>
                  <a:gd name="connsiteX194" fmla="*/ 159365 w 895706"/>
                  <a:gd name="connsiteY194" fmla="*/ 308877 h 721349"/>
                  <a:gd name="connsiteX195" fmla="*/ 149559 w 895706"/>
                  <a:gd name="connsiteY195" fmla="*/ 303456 h 721349"/>
                  <a:gd name="connsiteX196" fmla="*/ 150102 w 895706"/>
                  <a:gd name="connsiteY196" fmla="*/ 301028 h 721349"/>
                  <a:gd name="connsiteX197" fmla="*/ 163773 w 895706"/>
                  <a:gd name="connsiteY197" fmla="*/ 300439 h 721349"/>
                  <a:gd name="connsiteX198" fmla="*/ 166531 w 895706"/>
                  <a:gd name="connsiteY198" fmla="*/ 296785 h 721349"/>
                  <a:gd name="connsiteX199" fmla="*/ 173649 w 895706"/>
                  <a:gd name="connsiteY199" fmla="*/ 296196 h 721349"/>
                  <a:gd name="connsiteX200" fmla="*/ 182983 w 895706"/>
                  <a:gd name="connsiteY200" fmla="*/ 289054 h 721349"/>
                  <a:gd name="connsiteX201" fmla="*/ 187344 w 895706"/>
                  <a:gd name="connsiteY201" fmla="*/ 289054 h 721349"/>
                  <a:gd name="connsiteX202" fmla="*/ 188452 w 895706"/>
                  <a:gd name="connsiteY202" fmla="*/ 286013 h 721349"/>
                  <a:gd name="connsiteX203" fmla="*/ 214144 w 895706"/>
                  <a:gd name="connsiteY203" fmla="*/ 280615 h 721349"/>
                  <a:gd name="connsiteX204" fmla="*/ 228924 w 895706"/>
                  <a:gd name="connsiteY204" fmla="*/ 273426 h 721349"/>
                  <a:gd name="connsiteX205" fmla="*/ 241016 w 895706"/>
                  <a:gd name="connsiteY205" fmla="*/ 263243 h 721349"/>
                  <a:gd name="connsiteX206" fmla="*/ 239837 w 895706"/>
                  <a:gd name="connsiteY206" fmla="*/ 256643 h 721349"/>
                  <a:gd name="connsiteX207" fmla="*/ 248606 w 895706"/>
                  <a:gd name="connsiteY207" fmla="*/ 248912 h 721349"/>
                  <a:gd name="connsiteX208" fmla="*/ 253037 w 895706"/>
                  <a:gd name="connsiteY208" fmla="*/ 239908 h 721349"/>
                  <a:gd name="connsiteX209" fmla="*/ 265600 w 895706"/>
                  <a:gd name="connsiteY209" fmla="*/ 241110 h 721349"/>
                  <a:gd name="connsiteX210" fmla="*/ 265600 w 895706"/>
                  <a:gd name="connsiteY210" fmla="*/ 245942 h 721349"/>
                  <a:gd name="connsiteX211" fmla="*/ 273261 w 895706"/>
                  <a:gd name="connsiteY211" fmla="*/ 250774 h 721349"/>
                  <a:gd name="connsiteX212" fmla="*/ 285353 w 895706"/>
                  <a:gd name="connsiteY212" fmla="*/ 245376 h 721349"/>
                  <a:gd name="connsiteX213" fmla="*/ 287003 w 895706"/>
                  <a:gd name="connsiteY213" fmla="*/ 237598 h 721349"/>
                  <a:gd name="connsiteX214" fmla="*/ 292943 w 895706"/>
                  <a:gd name="connsiteY214" fmla="*/ 237009 h 721349"/>
                  <a:gd name="connsiteX215" fmla="*/ 301240 w 895706"/>
                  <a:gd name="connsiteY215" fmla="*/ 222606 h 721349"/>
                  <a:gd name="connsiteX216" fmla="*/ 313804 w 895706"/>
                  <a:gd name="connsiteY216" fmla="*/ 224398 h 721349"/>
                  <a:gd name="connsiteX217" fmla="*/ 313804 w 895706"/>
                  <a:gd name="connsiteY217" fmla="*/ 228641 h 721349"/>
                  <a:gd name="connsiteX218" fmla="*/ 319319 w 895706"/>
                  <a:gd name="connsiteY218" fmla="*/ 234039 h 721349"/>
                  <a:gd name="connsiteX219" fmla="*/ 320356 w 895706"/>
                  <a:gd name="connsiteY219" fmla="*/ 243019 h 721349"/>
                  <a:gd name="connsiteX220" fmla="*/ 328017 w 895706"/>
                  <a:gd name="connsiteY220" fmla="*/ 244811 h 721349"/>
                  <a:gd name="connsiteX221" fmla="*/ 336314 w 895706"/>
                  <a:gd name="connsiteY221" fmla="*/ 242430 h 721349"/>
                  <a:gd name="connsiteX222" fmla="*/ 342254 w 895706"/>
                  <a:gd name="connsiteY222" fmla="*/ 235877 h 721349"/>
                  <a:gd name="connsiteX223" fmla="*/ 354346 w 895706"/>
                  <a:gd name="connsiteY223" fmla="*/ 231045 h 721349"/>
                  <a:gd name="connsiteX224" fmla="*/ 382184 w 895706"/>
                  <a:gd name="connsiteY224" fmla="*/ 212494 h 721349"/>
                  <a:gd name="connsiteX225" fmla="*/ 386049 w 895706"/>
                  <a:gd name="connsiteY225" fmla="*/ 206484 h 721349"/>
                  <a:gd name="connsiteX226" fmla="*/ 385507 w 895706"/>
                  <a:gd name="connsiteY226" fmla="*/ 193920 h 721349"/>
                  <a:gd name="connsiteX227" fmla="*/ 392131 w 895706"/>
                  <a:gd name="connsiteY227" fmla="*/ 184940 h 721349"/>
                  <a:gd name="connsiteX228" fmla="*/ 388807 w 895706"/>
                  <a:gd name="connsiteY228" fmla="*/ 178387 h 721349"/>
                  <a:gd name="connsiteX229" fmla="*/ 388807 w 895706"/>
                  <a:gd name="connsiteY229" fmla="*/ 170043 h 721349"/>
                  <a:gd name="connsiteX230" fmla="*/ 392602 w 895706"/>
                  <a:gd name="connsiteY230" fmla="*/ 155617 h 721349"/>
                  <a:gd name="connsiteX231" fmla="*/ 417187 w 895706"/>
                  <a:gd name="connsiteY231" fmla="*/ 135864 h 721349"/>
                  <a:gd name="connsiteX232" fmla="*/ 424848 w 895706"/>
                  <a:gd name="connsiteY232" fmla="*/ 134662 h 721349"/>
                  <a:gd name="connsiteX233" fmla="*/ 425390 w 895706"/>
                  <a:gd name="connsiteY233" fmla="*/ 129241 h 721349"/>
                  <a:gd name="connsiteX234" fmla="*/ 435808 w 895706"/>
                  <a:gd name="connsiteY234" fmla="*/ 126247 h 721349"/>
                  <a:gd name="connsiteX235" fmla="*/ 441253 w 895706"/>
                  <a:gd name="connsiteY235" fmla="*/ 119624 h 721349"/>
                  <a:gd name="connsiteX236" fmla="*/ 447334 w 895706"/>
                  <a:gd name="connsiteY236" fmla="*/ 118422 h 721349"/>
                  <a:gd name="connsiteX237" fmla="*/ 452732 w 895706"/>
                  <a:gd name="connsiteY237" fmla="*/ 104020 h 721349"/>
                  <a:gd name="connsiteX238" fmla="*/ 446722 w 895706"/>
                  <a:gd name="connsiteY238" fmla="*/ 104020 h 721349"/>
                  <a:gd name="connsiteX239" fmla="*/ 441277 w 895706"/>
                  <a:gd name="connsiteY239" fmla="*/ 96241 h 721349"/>
                  <a:gd name="connsiteX240" fmla="*/ 443492 w 895706"/>
                  <a:gd name="connsiteY240" fmla="*/ 90820 h 721349"/>
                  <a:gd name="connsiteX241" fmla="*/ 448466 w 895706"/>
                  <a:gd name="connsiteY241" fmla="*/ 89618 h 721349"/>
                  <a:gd name="connsiteX242" fmla="*/ 451719 w 895706"/>
                  <a:gd name="connsiteY242" fmla="*/ 80637 h 721349"/>
                  <a:gd name="connsiteX243" fmla="*/ 455514 w 895706"/>
                  <a:gd name="connsiteY243" fmla="*/ 81250 h 721349"/>
                  <a:gd name="connsiteX244" fmla="*/ 456056 w 895706"/>
                  <a:gd name="connsiteY244" fmla="*/ 96854 h 721349"/>
                  <a:gd name="connsiteX245" fmla="*/ 459379 w 895706"/>
                  <a:gd name="connsiteY245" fmla="*/ 98646 h 721349"/>
                  <a:gd name="connsiteX246" fmla="*/ 473616 w 895706"/>
                  <a:gd name="connsiteY246" fmla="*/ 94426 h 721349"/>
                  <a:gd name="connsiteX247" fmla="*/ 493770 w 895706"/>
                  <a:gd name="connsiteY247" fmla="*/ 95605 h 721349"/>
                  <a:gd name="connsiteX248" fmla="*/ 500393 w 895706"/>
                  <a:gd name="connsiteY248" fmla="*/ 92611 h 721349"/>
                  <a:gd name="connsiteX249" fmla="*/ 502609 w 895706"/>
                  <a:gd name="connsiteY249" fmla="*/ 87190 h 721349"/>
                  <a:gd name="connsiteX250" fmla="*/ 506970 w 895706"/>
                  <a:gd name="connsiteY250" fmla="*/ 84809 h 721349"/>
                  <a:gd name="connsiteX251" fmla="*/ 514630 w 895706"/>
                  <a:gd name="connsiteY251" fmla="*/ 87803 h 721349"/>
                  <a:gd name="connsiteX252" fmla="*/ 520075 w 895706"/>
                  <a:gd name="connsiteY252" fmla="*/ 94426 h 721349"/>
                  <a:gd name="connsiteX253" fmla="*/ 528844 w 895706"/>
                  <a:gd name="connsiteY253" fmla="*/ 94426 h 721349"/>
                  <a:gd name="connsiteX254" fmla="*/ 543623 w 895706"/>
                  <a:gd name="connsiteY254" fmla="*/ 85446 h 721349"/>
                  <a:gd name="connsiteX255" fmla="*/ 547489 w 895706"/>
                  <a:gd name="connsiteY255" fmla="*/ 74650 h 721349"/>
                  <a:gd name="connsiteX256" fmla="*/ 555149 w 895706"/>
                  <a:gd name="connsiteY256" fmla="*/ 65669 h 721349"/>
                  <a:gd name="connsiteX257" fmla="*/ 555149 w 895706"/>
                  <a:gd name="connsiteY257" fmla="*/ 61450 h 721349"/>
                  <a:gd name="connsiteX258" fmla="*/ 565026 w 895706"/>
                  <a:gd name="connsiteY258" fmla="*/ 56642 h 721349"/>
                  <a:gd name="connsiteX259" fmla="*/ 575255 w 895706"/>
                  <a:gd name="connsiteY259" fmla="*/ 55251 h 721349"/>
                  <a:gd name="connsiteX260" fmla="*/ 501973 w 895706"/>
                  <a:gd name="connsiteY260" fmla="*/ 0 h 721349"/>
                  <a:gd name="connsiteX261" fmla="*/ 507417 w 895706"/>
                  <a:gd name="connsiteY261" fmla="*/ 11974 h 721349"/>
                  <a:gd name="connsiteX262" fmla="*/ 512862 w 895706"/>
                  <a:gd name="connsiteY262" fmla="*/ 14402 h 721349"/>
                  <a:gd name="connsiteX263" fmla="*/ 525992 w 895706"/>
                  <a:gd name="connsiteY263" fmla="*/ 13813 h 721349"/>
                  <a:gd name="connsiteX264" fmla="*/ 552226 w 895706"/>
                  <a:gd name="connsiteY264" fmla="*/ 4832 h 721349"/>
                  <a:gd name="connsiteX265" fmla="*/ 562645 w 895706"/>
                  <a:gd name="connsiteY265" fmla="*/ 7213 h 721349"/>
                  <a:gd name="connsiteX266" fmla="*/ 571979 w 895706"/>
                  <a:gd name="connsiteY266" fmla="*/ 14473 h 721349"/>
                  <a:gd name="connsiteX267" fmla="*/ 557200 w 895706"/>
                  <a:gd name="connsiteY267" fmla="*/ 7849 h 721349"/>
                  <a:gd name="connsiteX268" fmla="*/ 548903 w 895706"/>
                  <a:gd name="connsiteY268" fmla="*/ 7849 h 721349"/>
                  <a:gd name="connsiteX269" fmla="*/ 538555 w 895706"/>
                  <a:gd name="connsiteY269" fmla="*/ 10843 h 721349"/>
                  <a:gd name="connsiteX270" fmla="*/ 536339 w 895706"/>
                  <a:gd name="connsiteY270" fmla="*/ 13836 h 721349"/>
                  <a:gd name="connsiteX271" fmla="*/ 521560 w 895706"/>
                  <a:gd name="connsiteY271" fmla="*/ 16264 h 721349"/>
                  <a:gd name="connsiteX272" fmla="*/ 511213 w 895706"/>
                  <a:gd name="connsiteY272" fmla="*/ 23453 h 721349"/>
                  <a:gd name="connsiteX273" fmla="*/ 511213 w 895706"/>
                  <a:gd name="connsiteY273" fmla="*/ 34225 h 721349"/>
                  <a:gd name="connsiteX274" fmla="*/ 507417 w 895706"/>
                  <a:gd name="connsiteY274" fmla="*/ 28215 h 721349"/>
                  <a:gd name="connsiteX275" fmla="*/ 508455 w 895706"/>
                  <a:gd name="connsiteY275" fmla="*/ 18032 h 721349"/>
                  <a:gd name="connsiteX276" fmla="*/ 503057 w 895706"/>
                  <a:gd name="connsiteY276" fmla="*/ 14402 h 721349"/>
                  <a:gd name="connsiteX277" fmla="*/ 504636 w 895706"/>
                  <a:gd name="connsiteY277" fmla="*/ 11220 h 721349"/>
                  <a:gd name="connsiteX278" fmla="*/ 503057 w 895706"/>
                  <a:gd name="connsiteY278" fmla="*/ 11385 h 721349"/>
                  <a:gd name="connsiteX279" fmla="*/ 500299 w 895706"/>
                  <a:gd name="connsiteY279" fmla="*/ 7142 h 721349"/>
                  <a:gd name="connsiteX280" fmla="*/ 501949 w 895706"/>
                  <a:gd name="connsiteY280" fmla="*/ 0 h 72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895706" h="721349">
                    <a:moveTo>
                      <a:pt x="112081" y="388548"/>
                    </a:moveTo>
                    <a:lnTo>
                      <a:pt x="121957" y="393969"/>
                    </a:lnTo>
                    <a:lnTo>
                      <a:pt x="122995" y="398188"/>
                    </a:lnTo>
                    <a:lnTo>
                      <a:pt x="120307" y="400027"/>
                    </a:lnTo>
                    <a:lnTo>
                      <a:pt x="110431" y="398188"/>
                    </a:lnTo>
                    <a:lnTo>
                      <a:pt x="108781" y="391636"/>
                    </a:lnTo>
                    <a:lnTo>
                      <a:pt x="112105" y="388571"/>
                    </a:lnTo>
                    <a:close/>
                    <a:moveTo>
                      <a:pt x="252118" y="228546"/>
                    </a:moveTo>
                    <a:lnTo>
                      <a:pt x="253155" y="230927"/>
                    </a:lnTo>
                    <a:lnTo>
                      <a:pt x="249902" y="233968"/>
                    </a:lnTo>
                    <a:lnTo>
                      <a:pt x="248252" y="229136"/>
                    </a:lnTo>
                    <a:lnTo>
                      <a:pt x="252118" y="228546"/>
                    </a:lnTo>
                    <a:close/>
                    <a:moveTo>
                      <a:pt x="497541" y="82806"/>
                    </a:moveTo>
                    <a:lnTo>
                      <a:pt x="498649" y="85186"/>
                    </a:lnTo>
                    <a:lnTo>
                      <a:pt x="492096" y="86388"/>
                    </a:lnTo>
                    <a:lnTo>
                      <a:pt x="492096" y="82806"/>
                    </a:lnTo>
                    <a:lnTo>
                      <a:pt x="497541" y="82806"/>
                    </a:lnTo>
                    <a:close/>
                    <a:moveTo>
                      <a:pt x="575161" y="55227"/>
                    </a:moveTo>
                    <a:lnTo>
                      <a:pt x="591119" y="61238"/>
                    </a:lnTo>
                    <a:lnTo>
                      <a:pt x="593264" y="64821"/>
                    </a:lnTo>
                    <a:lnTo>
                      <a:pt x="596022" y="64821"/>
                    </a:lnTo>
                    <a:lnTo>
                      <a:pt x="594914" y="59423"/>
                    </a:lnTo>
                    <a:lnTo>
                      <a:pt x="597130" y="61214"/>
                    </a:lnTo>
                    <a:lnTo>
                      <a:pt x="606935" y="58221"/>
                    </a:lnTo>
                    <a:lnTo>
                      <a:pt x="608043" y="61851"/>
                    </a:lnTo>
                    <a:lnTo>
                      <a:pt x="600925" y="61238"/>
                    </a:lnTo>
                    <a:lnTo>
                      <a:pt x="601467" y="67249"/>
                    </a:lnTo>
                    <a:lnTo>
                      <a:pt x="598214" y="61851"/>
                    </a:lnTo>
                    <a:lnTo>
                      <a:pt x="599864" y="73212"/>
                    </a:lnTo>
                    <a:lnTo>
                      <a:pt x="614101" y="76206"/>
                    </a:lnTo>
                    <a:lnTo>
                      <a:pt x="618462" y="79246"/>
                    </a:lnTo>
                    <a:lnTo>
                      <a:pt x="616812" y="81674"/>
                    </a:lnTo>
                    <a:lnTo>
                      <a:pt x="626122" y="84668"/>
                    </a:lnTo>
                    <a:lnTo>
                      <a:pt x="629446" y="90678"/>
                    </a:lnTo>
                    <a:lnTo>
                      <a:pt x="646370" y="93672"/>
                    </a:lnTo>
                    <a:lnTo>
                      <a:pt x="659570" y="100861"/>
                    </a:lnTo>
                    <a:lnTo>
                      <a:pt x="667725" y="99659"/>
                    </a:lnTo>
                    <a:lnTo>
                      <a:pt x="693418" y="109229"/>
                    </a:lnTo>
                    <a:lnTo>
                      <a:pt x="703836" y="116489"/>
                    </a:lnTo>
                    <a:lnTo>
                      <a:pt x="709352" y="124880"/>
                    </a:lnTo>
                    <a:lnTo>
                      <a:pt x="727384" y="132022"/>
                    </a:lnTo>
                    <a:lnTo>
                      <a:pt x="733466" y="141616"/>
                    </a:lnTo>
                    <a:lnTo>
                      <a:pt x="739476" y="143407"/>
                    </a:lnTo>
                    <a:lnTo>
                      <a:pt x="743837" y="141616"/>
                    </a:lnTo>
                    <a:lnTo>
                      <a:pt x="744945" y="148805"/>
                    </a:lnTo>
                    <a:lnTo>
                      <a:pt x="754821" y="157786"/>
                    </a:lnTo>
                    <a:lnTo>
                      <a:pt x="763590" y="158964"/>
                    </a:lnTo>
                    <a:lnTo>
                      <a:pt x="771816" y="167356"/>
                    </a:lnTo>
                    <a:lnTo>
                      <a:pt x="789282" y="173366"/>
                    </a:lnTo>
                    <a:lnTo>
                      <a:pt x="793148" y="182936"/>
                    </a:lnTo>
                    <a:lnTo>
                      <a:pt x="786029" y="211764"/>
                    </a:lnTo>
                    <a:lnTo>
                      <a:pt x="786571" y="221334"/>
                    </a:lnTo>
                    <a:lnTo>
                      <a:pt x="792582" y="236325"/>
                    </a:lnTo>
                    <a:lnTo>
                      <a:pt x="786571" y="244716"/>
                    </a:lnTo>
                    <a:lnTo>
                      <a:pt x="786571" y="253108"/>
                    </a:lnTo>
                    <a:lnTo>
                      <a:pt x="800808" y="253697"/>
                    </a:lnTo>
                    <a:lnTo>
                      <a:pt x="802953" y="259118"/>
                    </a:lnTo>
                    <a:lnTo>
                      <a:pt x="795363" y="254899"/>
                    </a:lnTo>
                    <a:lnTo>
                      <a:pt x="785487" y="257327"/>
                    </a:lnTo>
                    <a:lnTo>
                      <a:pt x="787137" y="281299"/>
                    </a:lnTo>
                    <a:lnTo>
                      <a:pt x="799701" y="301664"/>
                    </a:lnTo>
                    <a:lnTo>
                      <a:pt x="805146" y="304092"/>
                    </a:lnTo>
                    <a:lnTo>
                      <a:pt x="811769" y="320286"/>
                    </a:lnTo>
                    <a:lnTo>
                      <a:pt x="833030" y="339449"/>
                    </a:lnTo>
                    <a:lnTo>
                      <a:pt x="830815" y="342443"/>
                    </a:lnTo>
                    <a:lnTo>
                      <a:pt x="829707" y="339449"/>
                    </a:lnTo>
                    <a:lnTo>
                      <a:pt x="821009" y="335866"/>
                    </a:lnTo>
                    <a:lnTo>
                      <a:pt x="819901" y="340675"/>
                    </a:lnTo>
                    <a:lnTo>
                      <a:pt x="829707" y="350857"/>
                    </a:lnTo>
                    <a:lnTo>
                      <a:pt x="869071" y="373604"/>
                    </a:lnTo>
                    <a:lnTo>
                      <a:pt x="871829" y="403563"/>
                    </a:lnTo>
                    <a:lnTo>
                      <a:pt x="868576" y="422113"/>
                    </a:lnTo>
                    <a:lnTo>
                      <a:pt x="872936" y="436515"/>
                    </a:lnTo>
                    <a:lnTo>
                      <a:pt x="872936" y="466451"/>
                    </a:lnTo>
                    <a:lnTo>
                      <a:pt x="877344" y="473640"/>
                    </a:lnTo>
                    <a:lnTo>
                      <a:pt x="883355" y="473640"/>
                    </a:lnTo>
                    <a:lnTo>
                      <a:pt x="894740" y="481984"/>
                    </a:lnTo>
                    <a:lnTo>
                      <a:pt x="894740" y="481984"/>
                    </a:lnTo>
                    <a:lnTo>
                      <a:pt x="894881" y="482597"/>
                    </a:lnTo>
                    <a:lnTo>
                      <a:pt x="894881" y="482597"/>
                    </a:lnTo>
                    <a:lnTo>
                      <a:pt x="895706" y="720360"/>
                    </a:lnTo>
                    <a:lnTo>
                      <a:pt x="777544" y="717484"/>
                    </a:lnTo>
                    <a:lnTo>
                      <a:pt x="767950" y="719323"/>
                    </a:lnTo>
                    <a:lnTo>
                      <a:pt x="758003" y="619805"/>
                    </a:lnTo>
                    <a:lnTo>
                      <a:pt x="612498" y="620394"/>
                    </a:lnTo>
                    <a:lnTo>
                      <a:pt x="610070" y="502962"/>
                    </a:lnTo>
                    <a:lnTo>
                      <a:pt x="311187" y="502962"/>
                    </a:lnTo>
                    <a:lnTo>
                      <a:pt x="311187" y="721350"/>
                    </a:lnTo>
                    <a:lnTo>
                      <a:pt x="6011" y="721350"/>
                    </a:lnTo>
                    <a:lnTo>
                      <a:pt x="4903" y="713689"/>
                    </a:lnTo>
                    <a:lnTo>
                      <a:pt x="0" y="710059"/>
                    </a:lnTo>
                    <a:lnTo>
                      <a:pt x="542" y="705321"/>
                    </a:lnTo>
                    <a:lnTo>
                      <a:pt x="13671" y="693936"/>
                    </a:lnTo>
                    <a:lnTo>
                      <a:pt x="16429" y="687384"/>
                    </a:lnTo>
                    <a:lnTo>
                      <a:pt x="12563" y="689811"/>
                    </a:lnTo>
                    <a:lnTo>
                      <a:pt x="12563" y="686181"/>
                    </a:lnTo>
                    <a:lnTo>
                      <a:pt x="18008" y="674207"/>
                    </a:lnTo>
                    <a:lnTo>
                      <a:pt x="21332" y="672369"/>
                    </a:lnTo>
                    <a:lnTo>
                      <a:pt x="24656" y="674207"/>
                    </a:lnTo>
                    <a:lnTo>
                      <a:pt x="23005" y="681986"/>
                    </a:lnTo>
                    <a:lnTo>
                      <a:pt x="25763" y="690330"/>
                    </a:lnTo>
                    <a:lnTo>
                      <a:pt x="32882" y="690330"/>
                    </a:lnTo>
                    <a:lnTo>
                      <a:pt x="46553" y="681986"/>
                    </a:lnTo>
                    <a:lnTo>
                      <a:pt x="47661" y="677767"/>
                    </a:lnTo>
                    <a:lnTo>
                      <a:pt x="39435" y="669988"/>
                    </a:lnTo>
                    <a:lnTo>
                      <a:pt x="38893" y="665227"/>
                    </a:lnTo>
                    <a:lnTo>
                      <a:pt x="28474" y="659263"/>
                    </a:lnTo>
                    <a:lnTo>
                      <a:pt x="25787" y="653865"/>
                    </a:lnTo>
                    <a:lnTo>
                      <a:pt x="32905" y="650895"/>
                    </a:lnTo>
                    <a:lnTo>
                      <a:pt x="33943" y="643093"/>
                    </a:lnTo>
                    <a:lnTo>
                      <a:pt x="42240" y="639511"/>
                    </a:lnTo>
                    <a:lnTo>
                      <a:pt x="41132" y="625768"/>
                    </a:lnTo>
                    <a:lnTo>
                      <a:pt x="37808" y="622775"/>
                    </a:lnTo>
                    <a:lnTo>
                      <a:pt x="46035" y="625156"/>
                    </a:lnTo>
                    <a:lnTo>
                      <a:pt x="53153" y="623364"/>
                    </a:lnTo>
                    <a:lnTo>
                      <a:pt x="59777" y="617424"/>
                    </a:lnTo>
                    <a:lnTo>
                      <a:pt x="58598" y="612663"/>
                    </a:lnTo>
                    <a:lnTo>
                      <a:pt x="64609" y="611414"/>
                    </a:lnTo>
                    <a:lnTo>
                      <a:pt x="67932" y="602433"/>
                    </a:lnTo>
                    <a:lnTo>
                      <a:pt x="66824" y="595291"/>
                    </a:lnTo>
                    <a:lnTo>
                      <a:pt x="69582" y="594702"/>
                    </a:lnTo>
                    <a:lnTo>
                      <a:pt x="66259" y="587512"/>
                    </a:lnTo>
                    <a:lnTo>
                      <a:pt x="69017" y="586900"/>
                    </a:lnTo>
                    <a:lnTo>
                      <a:pt x="69017" y="580347"/>
                    </a:lnTo>
                    <a:lnTo>
                      <a:pt x="75098" y="573794"/>
                    </a:lnTo>
                    <a:lnTo>
                      <a:pt x="72882" y="561183"/>
                    </a:lnTo>
                    <a:lnTo>
                      <a:pt x="76135" y="558190"/>
                    </a:lnTo>
                    <a:lnTo>
                      <a:pt x="72340" y="554041"/>
                    </a:lnTo>
                    <a:lnTo>
                      <a:pt x="68474" y="534878"/>
                    </a:lnTo>
                    <a:lnTo>
                      <a:pt x="71232" y="514512"/>
                    </a:lnTo>
                    <a:lnTo>
                      <a:pt x="67367" y="504942"/>
                    </a:lnTo>
                    <a:lnTo>
                      <a:pt x="70124" y="495349"/>
                    </a:lnTo>
                    <a:lnTo>
                      <a:pt x="68474" y="489409"/>
                    </a:lnTo>
                    <a:lnTo>
                      <a:pt x="61922" y="486981"/>
                    </a:lnTo>
                    <a:lnTo>
                      <a:pt x="62464" y="467818"/>
                    </a:lnTo>
                    <a:lnTo>
                      <a:pt x="58598" y="464188"/>
                    </a:lnTo>
                    <a:lnTo>
                      <a:pt x="55911" y="451624"/>
                    </a:lnTo>
                    <a:lnTo>
                      <a:pt x="61356" y="445614"/>
                    </a:lnTo>
                    <a:lnTo>
                      <a:pt x="61356" y="433050"/>
                    </a:lnTo>
                    <a:lnTo>
                      <a:pt x="64609" y="435478"/>
                    </a:lnTo>
                    <a:lnTo>
                      <a:pt x="66259" y="430717"/>
                    </a:lnTo>
                    <a:lnTo>
                      <a:pt x="70690" y="429515"/>
                    </a:lnTo>
                    <a:lnTo>
                      <a:pt x="72906" y="435478"/>
                    </a:lnTo>
                    <a:lnTo>
                      <a:pt x="78351" y="439697"/>
                    </a:lnTo>
                    <a:lnTo>
                      <a:pt x="83254" y="435478"/>
                    </a:lnTo>
                    <a:lnTo>
                      <a:pt x="83254" y="438472"/>
                    </a:lnTo>
                    <a:lnTo>
                      <a:pt x="76701" y="443893"/>
                    </a:lnTo>
                    <a:lnTo>
                      <a:pt x="76701" y="447476"/>
                    </a:lnTo>
                    <a:lnTo>
                      <a:pt x="83254" y="454076"/>
                    </a:lnTo>
                    <a:lnTo>
                      <a:pt x="83254" y="461854"/>
                    </a:lnTo>
                    <a:lnTo>
                      <a:pt x="79388" y="463646"/>
                    </a:lnTo>
                    <a:lnTo>
                      <a:pt x="82711" y="466686"/>
                    </a:lnTo>
                    <a:lnTo>
                      <a:pt x="83254" y="473239"/>
                    </a:lnTo>
                    <a:lnTo>
                      <a:pt x="88227" y="472037"/>
                    </a:lnTo>
                    <a:lnTo>
                      <a:pt x="88227" y="478590"/>
                    </a:lnTo>
                    <a:lnTo>
                      <a:pt x="91480" y="483941"/>
                    </a:lnTo>
                    <a:lnTo>
                      <a:pt x="95346" y="484553"/>
                    </a:lnTo>
                    <a:lnTo>
                      <a:pt x="94733" y="488136"/>
                    </a:lnTo>
                    <a:lnTo>
                      <a:pt x="97491" y="486345"/>
                    </a:lnTo>
                    <a:lnTo>
                      <a:pt x="102464" y="488136"/>
                    </a:lnTo>
                    <a:lnTo>
                      <a:pt x="101922" y="482196"/>
                    </a:lnTo>
                    <a:lnTo>
                      <a:pt x="105788" y="480405"/>
                    </a:lnTo>
                    <a:lnTo>
                      <a:pt x="105788" y="477270"/>
                    </a:lnTo>
                    <a:lnTo>
                      <a:pt x="109040" y="477270"/>
                    </a:lnTo>
                    <a:lnTo>
                      <a:pt x="115051" y="470670"/>
                    </a:lnTo>
                    <a:lnTo>
                      <a:pt x="117809" y="473098"/>
                    </a:lnTo>
                    <a:lnTo>
                      <a:pt x="129265" y="464754"/>
                    </a:lnTo>
                    <a:lnTo>
                      <a:pt x="126577" y="461124"/>
                    </a:lnTo>
                    <a:lnTo>
                      <a:pt x="126577" y="450352"/>
                    </a:lnTo>
                    <a:lnTo>
                      <a:pt x="131480" y="444930"/>
                    </a:lnTo>
                    <a:lnTo>
                      <a:pt x="129265" y="426969"/>
                    </a:lnTo>
                    <a:lnTo>
                      <a:pt x="132588" y="425767"/>
                    </a:lnTo>
                    <a:lnTo>
                      <a:pt x="140249" y="430505"/>
                    </a:lnTo>
                    <a:lnTo>
                      <a:pt x="151775" y="428124"/>
                    </a:lnTo>
                    <a:lnTo>
                      <a:pt x="155570" y="423362"/>
                    </a:lnTo>
                    <a:lnTo>
                      <a:pt x="155028" y="420369"/>
                    </a:lnTo>
                    <a:lnTo>
                      <a:pt x="147909" y="416739"/>
                    </a:lnTo>
                    <a:lnTo>
                      <a:pt x="151233" y="405378"/>
                    </a:lnTo>
                    <a:lnTo>
                      <a:pt x="147909" y="399980"/>
                    </a:lnTo>
                    <a:lnTo>
                      <a:pt x="150125" y="390999"/>
                    </a:lnTo>
                    <a:lnTo>
                      <a:pt x="146802" y="388006"/>
                    </a:lnTo>
                    <a:lnTo>
                      <a:pt x="153425" y="377823"/>
                    </a:lnTo>
                    <a:lnTo>
                      <a:pt x="151209" y="368229"/>
                    </a:lnTo>
                    <a:lnTo>
                      <a:pt x="158328" y="369432"/>
                    </a:lnTo>
                    <a:lnTo>
                      <a:pt x="159907" y="367051"/>
                    </a:lnTo>
                    <a:lnTo>
                      <a:pt x="160449" y="358660"/>
                    </a:lnTo>
                    <a:lnTo>
                      <a:pt x="155546" y="350881"/>
                    </a:lnTo>
                    <a:lnTo>
                      <a:pt x="157691" y="347840"/>
                    </a:lnTo>
                    <a:lnTo>
                      <a:pt x="155546" y="340698"/>
                    </a:lnTo>
                    <a:lnTo>
                      <a:pt x="159907" y="339496"/>
                    </a:lnTo>
                    <a:lnTo>
                      <a:pt x="161557" y="332307"/>
                    </a:lnTo>
                    <a:lnTo>
                      <a:pt x="158870" y="328088"/>
                    </a:lnTo>
                    <a:lnTo>
                      <a:pt x="163773" y="323279"/>
                    </a:lnTo>
                    <a:lnTo>
                      <a:pt x="161015" y="321441"/>
                    </a:lnTo>
                    <a:lnTo>
                      <a:pt x="159365" y="308877"/>
                    </a:lnTo>
                    <a:lnTo>
                      <a:pt x="149559" y="303456"/>
                    </a:lnTo>
                    <a:lnTo>
                      <a:pt x="150102" y="301028"/>
                    </a:lnTo>
                    <a:lnTo>
                      <a:pt x="163773" y="300439"/>
                    </a:lnTo>
                    <a:lnTo>
                      <a:pt x="166531" y="296785"/>
                    </a:lnTo>
                    <a:lnTo>
                      <a:pt x="173649" y="296196"/>
                    </a:lnTo>
                    <a:lnTo>
                      <a:pt x="182983" y="289054"/>
                    </a:lnTo>
                    <a:lnTo>
                      <a:pt x="187344" y="289054"/>
                    </a:lnTo>
                    <a:lnTo>
                      <a:pt x="188452" y="286013"/>
                    </a:lnTo>
                    <a:lnTo>
                      <a:pt x="214144" y="280615"/>
                    </a:lnTo>
                    <a:lnTo>
                      <a:pt x="228924" y="273426"/>
                    </a:lnTo>
                    <a:lnTo>
                      <a:pt x="241016" y="263243"/>
                    </a:lnTo>
                    <a:lnTo>
                      <a:pt x="239837" y="256643"/>
                    </a:lnTo>
                    <a:lnTo>
                      <a:pt x="248606" y="248912"/>
                    </a:lnTo>
                    <a:lnTo>
                      <a:pt x="253037" y="239908"/>
                    </a:lnTo>
                    <a:lnTo>
                      <a:pt x="265600" y="241110"/>
                    </a:lnTo>
                    <a:lnTo>
                      <a:pt x="265600" y="245942"/>
                    </a:lnTo>
                    <a:lnTo>
                      <a:pt x="273261" y="250774"/>
                    </a:lnTo>
                    <a:lnTo>
                      <a:pt x="285353" y="245376"/>
                    </a:lnTo>
                    <a:lnTo>
                      <a:pt x="287003" y="237598"/>
                    </a:lnTo>
                    <a:lnTo>
                      <a:pt x="292943" y="237009"/>
                    </a:lnTo>
                    <a:lnTo>
                      <a:pt x="301240" y="222606"/>
                    </a:lnTo>
                    <a:lnTo>
                      <a:pt x="313804" y="224398"/>
                    </a:lnTo>
                    <a:lnTo>
                      <a:pt x="313804" y="228641"/>
                    </a:lnTo>
                    <a:lnTo>
                      <a:pt x="319319" y="234039"/>
                    </a:lnTo>
                    <a:lnTo>
                      <a:pt x="320356" y="243019"/>
                    </a:lnTo>
                    <a:lnTo>
                      <a:pt x="328017" y="244811"/>
                    </a:lnTo>
                    <a:lnTo>
                      <a:pt x="336314" y="242430"/>
                    </a:lnTo>
                    <a:lnTo>
                      <a:pt x="342254" y="235877"/>
                    </a:lnTo>
                    <a:lnTo>
                      <a:pt x="354346" y="231045"/>
                    </a:lnTo>
                    <a:lnTo>
                      <a:pt x="382184" y="212494"/>
                    </a:lnTo>
                    <a:lnTo>
                      <a:pt x="386049" y="206484"/>
                    </a:lnTo>
                    <a:lnTo>
                      <a:pt x="385507" y="193920"/>
                    </a:lnTo>
                    <a:lnTo>
                      <a:pt x="392131" y="184940"/>
                    </a:lnTo>
                    <a:lnTo>
                      <a:pt x="388807" y="178387"/>
                    </a:lnTo>
                    <a:lnTo>
                      <a:pt x="388807" y="170043"/>
                    </a:lnTo>
                    <a:lnTo>
                      <a:pt x="392602" y="155617"/>
                    </a:lnTo>
                    <a:lnTo>
                      <a:pt x="417187" y="135864"/>
                    </a:lnTo>
                    <a:lnTo>
                      <a:pt x="424848" y="134662"/>
                    </a:lnTo>
                    <a:lnTo>
                      <a:pt x="425390" y="129241"/>
                    </a:lnTo>
                    <a:lnTo>
                      <a:pt x="435808" y="126247"/>
                    </a:lnTo>
                    <a:lnTo>
                      <a:pt x="441253" y="119624"/>
                    </a:lnTo>
                    <a:lnTo>
                      <a:pt x="447334" y="118422"/>
                    </a:lnTo>
                    <a:lnTo>
                      <a:pt x="452732" y="104020"/>
                    </a:lnTo>
                    <a:lnTo>
                      <a:pt x="446722" y="104020"/>
                    </a:lnTo>
                    <a:lnTo>
                      <a:pt x="441277" y="96241"/>
                    </a:lnTo>
                    <a:lnTo>
                      <a:pt x="443492" y="90820"/>
                    </a:lnTo>
                    <a:lnTo>
                      <a:pt x="448466" y="89618"/>
                    </a:lnTo>
                    <a:lnTo>
                      <a:pt x="451719" y="80637"/>
                    </a:lnTo>
                    <a:lnTo>
                      <a:pt x="455514" y="81250"/>
                    </a:lnTo>
                    <a:lnTo>
                      <a:pt x="456056" y="96854"/>
                    </a:lnTo>
                    <a:lnTo>
                      <a:pt x="459379" y="98646"/>
                    </a:lnTo>
                    <a:lnTo>
                      <a:pt x="473616" y="94426"/>
                    </a:lnTo>
                    <a:lnTo>
                      <a:pt x="493770" y="95605"/>
                    </a:lnTo>
                    <a:lnTo>
                      <a:pt x="500393" y="92611"/>
                    </a:lnTo>
                    <a:lnTo>
                      <a:pt x="502609" y="87190"/>
                    </a:lnTo>
                    <a:lnTo>
                      <a:pt x="506970" y="84809"/>
                    </a:lnTo>
                    <a:lnTo>
                      <a:pt x="514630" y="87803"/>
                    </a:lnTo>
                    <a:lnTo>
                      <a:pt x="520075" y="94426"/>
                    </a:lnTo>
                    <a:lnTo>
                      <a:pt x="528844" y="94426"/>
                    </a:lnTo>
                    <a:lnTo>
                      <a:pt x="543623" y="85446"/>
                    </a:lnTo>
                    <a:lnTo>
                      <a:pt x="547489" y="74650"/>
                    </a:lnTo>
                    <a:lnTo>
                      <a:pt x="555149" y="65669"/>
                    </a:lnTo>
                    <a:lnTo>
                      <a:pt x="555149" y="61450"/>
                    </a:lnTo>
                    <a:lnTo>
                      <a:pt x="565026" y="56642"/>
                    </a:lnTo>
                    <a:lnTo>
                      <a:pt x="575255" y="55251"/>
                    </a:lnTo>
                    <a:close/>
                    <a:moveTo>
                      <a:pt x="501973" y="0"/>
                    </a:moveTo>
                    <a:lnTo>
                      <a:pt x="507417" y="11974"/>
                    </a:lnTo>
                    <a:lnTo>
                      <a:pt x="512862" y="14402"/>
                    </a:lnTo>
                    <a:lnTo>
                      <a:pt x="525992" y="13813"/>
                    </a:lnTo>
                    <a:lnTo>
                      <a:pt x="552226" y="4832"/>
                    </a:lnTo>
                    <a:lnTo>
                      <a:pt x="562645" y="7213"/>
                    </a:lnTo>
                    <a:lnTo>
                      <a:pt x="571979" y="14473"/>
                    </a:lnTo>
                    <a:lnTo>
                      <a:pt x="557200" y="7849"/>
                    </a:lnTo>
                    <a:lnTo>
                      <a:pt x="548903" y="7849"/>
                    </a:lnTo>
                    <a:lnTo>
                      <a:pt x="538555" y="10843"/>
                    </a:lnTo>
                    <a:lnTo>
                      <a:pt x="536339" y="13836"/>
                    </a:lnTo>
                    <a:lnTo>
                      <a:pt x="521560" y="16264"/>
                    </a:lnTo>
                    <a:lnTo>
                      <a:pt x="511213" y="23453"/>
                    </a:lnTo>
                    <a:lnTo>
                      <a:pt x="511213" y="34225"/>
                    </a:lnTo>
                    <a:lnTo>
                      <a:pt x="507417" y="28215"/>
                    </a:lnTo>
                    <a:lnTo>
                      <a:pt x="508455" y="18032"/>
                    </a:lnTo>
                    <a:lnTo>
                      <a:pt x="503057" y="14402"/>
                    </a:lnTo>
                    <a:lnTo>
                      <a:pt x="504636" y="11220"/>
                    </a:lnTo>
                    <a:lnTo>
                      <a:pt x="503057" y="11385"/>
                    </a:lnTo>
                    <a:lnTo>
                      <a:pt x="500299" y="7142"/>
                    </a:lnTo>
                    <a:lnTo>
                      <a:pt x="501949" y="0"/>
                    </a:lnTo>
                    <a:close/>
                  </a:path>
                </a:pathLst>
              </a:custGeom>
              <a:grpFill/>
              <a:ln w="12700" cap="flat">
                <a:solidFill>
                  <a:srgbClr val="350012"/>
                </a:solid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B11DF3DE-7130-14BA-999D-EA729846D6D5}"/>
                  </a:ext>
                </a:extLst>
              </p:cNvPr>
              <p:cNvSpPr/>
              <p:nvPr/>
            </p:nvSpPr>
            <p:spPr>
              <a:xfrm>
                <a:off x="5104421" y="2902330"/>
                <a:ext cx="1560414" cy="2879859"/>
              </a:xfrm>
              <a:custGeom>
                <a:avLst/>
                <a:gdLst>
                  <a:gd name="connsiteX0" fmla="*/ 63383 w 1560414"/>
                  <a:gd name="connsiteY0" fmla="*/ 601820 h 2879859"/>
                  <a:gd name="connsiteX1" fmla="*/ 65033 w 1560414"/>
                  <a:gd name="connsiteY1" fmla="*/ 605969 h 2879859"/>
                  <a:gd name="connsiteX2" fmla="*/ 61780 w 1560414"/>
                  <a:gd name="connsiteY2" fmla="*/ 606558 h 2879859"/>
                  <a:gd name="connsiteX3" fmla="*/ 60130 w 1560414"/>
                  <a:gd name="connsiteY3" fmla="*/ 603046 h 2879859"/>
                  <a:gd name="connsiteX4" fmla="*/ 63383 w 1560414"/>
                  <a:gd name="connsiteY4" fmla="*/ 601844 h 2879859"/>
                  <a:gd name="connsiteX5" fmla="*/ 333533 w 1560414"/>
                  <a:gd name="connsiteY5" fmla="*/ 402455 h 2879859"/>
                  <a:gd name="connsiteX6" fmla="*/ 336290 w 1560414"/>
                  <a:gd name="connsiteY6" fmla="*/ 407216 h 2879859"/>
                  <a:gd name="connsiteX7" fmla="*/ 340156 w 1560414"/>
                  <a:gd name="connsiteY7" fmla="*/ 407216 h 2879859"/>
                  <a:gd name="connsiteX8" fmla="*/ 341193 w 1560414"/>
                  <a:gd name="connsiteY8" fmla="*/ 410846 h 2879859"/>
                  <a:gd name="connsiteX9" fmla="*/ 346638 w 1560414"/>
                  <a:gd name="connsiteY9" fmla="*/ 412638 h 2879859"/>
                  <a:gd name="connsiteX10" fmla="*/ 347746 w 1560414"/>
                  <a:gd name="connsiteY10" fmla="*/ 420416 h 2879859"/>
                  <a:gd name="connsiteX11" fmla="*/ 342301 w 1560414"/>
                  <a:gd name="connsiteY11" fmla="*/ 418578 h 2879859"/>
                  <a:gd name="connsiteX12" fmla="*/ 339614 w 1560414"/>
                  <a:gd name="connsiteY12" fmla="*/ 412025 h 2879859"/>
                  <a:gd name="connsiteX13" fmla="*/ 334641 w 1560414"/>
                  <a:gd name="connsiteY13" fmla="*/ 411435 h 2879859"/>
                  <a:gd name="connsiteX14" fmla="*/ 331883 w 1560414"/>
                  <a:gd name="connsiteY14" fmla="*/ 404836 h 2879859"/>
                  <a:gd name="connsiteX15" fmla="*/ 333533 w 1560414"/>
                  <a:gd name="connsiteY15" fmla="*/ 402455 h 2879859"/>
                  <a:gd name="connsiteX16" fmla="*/ 360404 w 1560414"/>
                  <a:gd name="connsiteY16" fmla="*/ 236 h 2879859"/>
                  <a:gd name="connsiteX17" fmla="*/ 370822 w 1560414"/>
                  <a:gd name="connsiteY17" fmla="*/ 4455 h 2879859"/>
                  <a:gd name="connsiteX18" fmla="*/ 375725 w 1560414"/>
                  <a:gd name="connsiteY18" fmla="*/ 3276 h 2879859"/>
                  <a:gd name="connsiteX19" fmla="*/ 380628 w 1560414"/>
                  <a:gd name="connsiteY19" fmla="*/ 14025 h 2879859"/>
                  <a:gd name="connsiteX20" fmla="*/ 385059 w 1560414"/>
                  <a:gd name="connsiteY20" fmla="*/ 15227 h 2879859"/>
                  <a:gd name="connsiteX21" fmla="*/ 387817 w 1560414"/>
                  <a:gd name="connsiteY21" fmla="*/ 12233 h 2879859"/>
                  <a:gd name="connsiteX22" fmla="*/ 391612 w 1560414"/>
                  <a:gd name="connsiteY22" fmla="*/ 23618 h 2879859"/>
                  <a:gd name="connsiteX23" fmla="*/ 400381 w 1560414"/>
                  <a:gd name="connsiteY23" fmla="*/ 34414 h 2879859"/>
                  <a:gd name="connsiteX24" fmla="*/ 404741 w 1560414"/>
                  <a:gd name="connsiteY24" fmla="*/ 35003 h 2879859"/>
                  <a:gd name="connsiteX25" fmla="*/ 403633 w 1560414"/>
                  <a:gd name="connsiteY25" fmla="*/ 39741 h 2879859"/>
                  <a:gd name="connsiteX26" fmla="*/ 407428 w 1560414"/>
                  <a:gd name="connsiteY26" fmla="*/ 40354 h 2879859"/>
                  <a:gd name="connsiteX27" fmla="*/ 410752 w 1560414"/>
                  <a:gd name="connsiteY27" fmla="*/ 47543 h 2879859"/>
                  <a:gd name="connsiteX28" fmla="*/ 413510 w 1560414"/>
                  <a:gd name="connsiteY28" fmla="*/ 48132 h 2879859"/>
                  <a:gd name="connsiteX29" fmla="*/ 411860 w 1560414"/>
                  <a:gd name="connsiteY29" fmla="*/ 54096 h 2879859"/>
                  <a:gd name="connsiteX30" fmla="*/ 415183 w 1560414"/>
                  <a:gd name="connsiteY30" fmla="*/ 60059 h 2879859"/>
                  <a:gd name="connsiteX31" fmla="*/ 414641 w 1560414"/>
                  <a:gd name="connsiteY31" fmla="*/ 66612 h 2879859"/>
                  <a:gd name="connsiteX32" fmla="*/ 404223 w 1560414"/>
                  <a:gd name="connsiteY32" fmla="*/ 79152 h 2879859"/>
                  <a:gd name="connsiteX33" fmla="*/ 404223 w 1560414"/>
                  <a:gd name="connsiteY33" fmla="*/ 100036 h 2879859"/>
                  <a:gd name="connsiteX34" fmla="*/ 399320 w 1560414"/>
                  <a:gd name="connsiteY34" fmla="*/ 97090 h 2879859"/>
                  <a:gd name="connsiteX35" fmla="*/ 396562 w 1560414"/>
                  <a:gd name="connsiteY35" fmla="*/ 99518 h 2879859"/>
                  <a:gd name="connsiteX36" fmla="*/ 397670 w 1560414"/>
                  <a:gd name="connsiteY36" fmla="*/ 103737 h 2879859"/>
                  <a:gd name="connsiteX37" fmla="*/ 399886 w 1560414"/>
                  <a:gd name="connsiteY37" fmla="*/ 100107 h 2879859"/>
                  <a:gd name="connsiteX38" fmla="*/ 407004 w 1560414"/>
                  <a:gd name="connsiteY38" fmla="*/ 103100 h 2879859"/>
                  <a:gd name="connsiteX39" fmla="*/ 405896 w 1560414"/>
                  <a:gd name="connsiteY39" fmla="*/ 97750 h 2879859"/>
                  <a:gd name="connsiteX40" fmla="*/ 408112 w 1560414"/>
                  <a:gd name="connsiteY40" fmla="*/ 95911 h 2879859"/>
                  <a:gd name="connsiteX41" fmla="*/ 419025 w 1560414"/>
                  <a:gd name="connsiteY41" fmla="*/ 97161 h 2879859"/>
                  <a:gd name="connsiteX42" fmla="*/ 428902 w 1560414"/>
                  <a:gd name="connsiteY42" fmla="*/ 93531 h 2879859"/>
                  <a:gd name="connsiteX43" fmla="*/ 431118 w 1560414"/>
                  <a:gd name="connsiteY43" fmla="*/ 89358 h 2879859"/>
                  <a:gd name="connsiteX44" fmla="*/ 429468 w 1560414"/>
                  <a:gd name="connsiteY44" fmla="*/ 80378 h 2879859"/>
                  <a:gd name="connsiteX45" fmla="*/ 441489 w 1560414"/>
                  <a:gd name="connsiteY45" fmla="*/ 82216 h 2879859"/>
                  <a:gd name="connsiteX46" fmla="*/ 451907 w 1560414"/>
                  <a:gd name="connsiteY46" fmla="*/ 76866 h 2879859"/>
                  <a:gd name="connsiteX47" fmla="*/ 459568 w 1560414"/>
                  <a:gd name="connsiteY47" fmla="*/ 68851 h 2879859"/>
                  <a:gd name="connsiteX48" fmla="*/ 720053 w 1560414"/>
                  <a:gd name="connsiteY48" fmla="*/ 68851 h 2879859"/>
                  <a:gd name="connsiteX49" fmla="*/ 720053 w 1560414"/>
                  <a:gd name="connsiteY49" fmla="*/ 191728 h 2879859"/>
                  <a:gd name="connsiteX50" fmla="*/ 1031500 w 1560414"/>
                  <a:gd name="connsiteY50" fmla="*/ 191823 h 2879859"/>
                  <a:gd name="connsiteX51" fmla="*/ 1002295 w 1560414"/>
                  <a:gd name="connsiteY51" fmla="*/ 223856 h 2879859"/>
                  <a:gd name="connsiteX52" fmla="*/ 1004016 w 1560414"/>
                  <a:gd name="connsiteY52" fmla="*/ 238706 h 2879859"/>
                  <a:gd name="connsiteX53" fmla="*/ 999655 w 1560414"/>
                  <a:gd name="connsiteY53" fmla="*/ 301971 h 2879859"/>
                  <a:gd name="connsiteX54" fmla="*/ 970026 w 1560414"/>
                  <a:gd name="connsiteY54" fmla="*/ 395690 h 2879859"/>
                  <a:gd name="connsiteX55" fmla="*/ 1015047 w 1560414"/>
                  <a:gd name="connsiteY55" fmla="*/ 469350 h 2879859"/>
                  <a:gd name="connsiteX56" fmla="*/ 1015047 w 1560414"/>
                  <a:gd name="connsiteY56" fmla="*/ 469350 h 2879859"/>
                  <a:gd name="connsiteX57" fmla="*/ 1014694 w 1560414"/>
                  <a:gd name="connsiteY57" fmla="*/ 891463 h 2879859"/>
                  <a:gd name="connsiteX58" fmla="*/ 1148319 w 1560414"/>
                  <a:gd name="connsiteY58" fmla="*/ 894716 h 2879859"/>
                  <a:gd name="connsiteX59" fmla="*/ 1203782 w 1560414"/>
                  <a:gd name="connsiteY59" fmla="*/ 900868 h 2879859"/>
                  <a:gd name="connsiteX60" fmla="*/ 1280365 w 1560414"/>
                  <a:gd name="connsiteY60" fmla="*/ 926891 h 2879859"/>
                  <a:gd name="connsiteX61" fmla="*/ 1280506 w 1560414"/>
                  <a:gd name="connsiteY61" fmla="*/ 976367 h 2879859"/>
                  <a:gd name="connsiteX62" fmla="*/ 1321732 w 1560414"/>
                  <a:gd name="connsiteY62" fmla="*/ 976956 h 2879859"/>
                  <a:gd name="connsiteX63" fmla="*/ 1315722 w 1560414"/>
                  <a:gd name="connsiteY63" fmla="*/ 949613 h 2879859"/>
                  <a:gd name="connsiteX64" fmla="*/ 1322133 w 1560414"/>
                  <a:gd name="connsiteY64" fmla="*/ 947091 h 2879859"/>
                  <a:gd name="connsiteX65" fmla="*/ 1342027 w 1560414"/>
                  <a:gd name="connsiteY65" fmla="*/ 948364 h 2879859"/>
                  <a:gd name="connsiteX66" fmla="*/ 1351762 w 1560414"/>
                  <a:gd name="connsiteY66" fmla="*/ 956661 h 2879859"/>
                  <a:gd name="connsiteX67" fmla="*/ 1359847 w 1560414"/>
                  <a:gd name="connsiteY67" fmla="*/ 975447 h 2879859"/>
                  <a:gd name="connsiteX68" fmla="*/ 1378138 w 1560414"/>
                  <a:gd name="connsiteY68" fmla="*/ 965147 h 2879859"/>
                  <a:gd name="connsiteX69" fmla="*/ 1378138 w 1560414"/>
                  <a:gd name="connsiteY69" fmla="*/ 965147 h 2879859"/>
                  <a:gd name="connsiteX70" fmla="*/ 1404514 w 1560414"/>
                  <a:gd name="connsiteY70" fmla="*/ 1018253 h 2879859"/>
                  <a:gd name="connsiteX71" fmla="*/ 1415004 w 1560414"/>
                  <a:gd name="connsiteY71" fmla="*/ 1047387 h 2879859"/>
                  <a:gd name="connsiteX72" fmla="*/ 1427284 w 1560414"/>
                  <a:gd name="connsiteY72" fmla="*/ 1110510 h 2879859"/>
                  <a:gd name="connsiteX73" fmla="*/ 1469477 w 1560414"/>
                  <a:gd name="connsiteY73" fmla="*/ 1165054 h 2879859"/>
                  <a:gd name="connsiteX74" fmla="*/ 1445505 w 1560414"/>
                  <a:gd name="connsiteY74" fmla="*/ 1183558 h 2879859"/>
                  <a:gd name="connsiteX75" fmla="*/ 1465399 w 1560414"/>
                  <a:gd name="connsiteY75" fmla="*/ 1194400 h 2879859"/>
                  <a:gd name="connsiteX76" fmla="*/ 1514568 w 1560414"/>
                  <a:gd name="connsiteY76" fmla="*/ 1229404 h 2879859"/>
                  <a:gd name="connsiteX77" fmla="*/ 1546201 w 1560414"/>
                  <a:gd name="connsiteY77" fmla="*/ 1245974 h 2879859"/>
                  <a:gd name="connsiteX78" fmla="*/ 1558482 w 1560414"/>
                  <a:gd name="connsiteY78" fmla="*/ 1248331 h 2879859"/>
                  <a:gd name="connsiteX79" fmla="*/ 1560414 w 1560414"/>
                  <a:gd name="connsiteY79" fmla="*/ 1257595 h 2879859"/>
                  <a:gd name="connsiteX80" fmla="*/ 1560414 w 1560414"/>
                  <a:gd name="connsiteY80" fmla="*/ 1257595 h 2879859"/>
                  <a:gd name="connsiteX81" fmla="*/ 1536796 w 1560414"/>
                  <a:gd name="connsiteY81" fmla="*/ 1265114 h 2879859"/>
                  <a:gd name="connsiteX82" fmla="*/ 1551434 w 1560414"/>
                  <a:gd name="connsiteY82" fmla="*/ 1314896 h 2879859"/>
                  <a:gd name="connsiteX83" fmla="*/ 1491916 w 1560414"/>
                  <a:gd name="connsiteY83" fmla="*/ 1340990 h 2879859"/>
                  <a:gd name="connsiteX84" fmla="*/ 1414650 w 1560414"/>
                  <a:gd name="connsiteY84" fmla="*/ 1368686 h 2879859"/>
                  <a:gd name="connsiteX85" fmla="*/ 1414650 w 1560414"/>
                  <a:gd name="connsiteY85" fmla="*/ 1368686 h 2879859"/>
                  <a:gd name="connsiteX86" fmla="*/ 1342074 w 1560414"/>
                  <a:gd name="connsiteY86" fmla="*/ 1248732 h 2879859"/>
                  <a:gd name="connsiteX87" fmla="*/ 1271361 w 1560414"/>
                  <a:gd name="connsiteY87" fmla="*/ 1293140 h 2879859"/>
                  <a:gd name="connsiteX88" fmla="*/ 1337384 w 1560414"/>
                  <a:gd name="connsiteY88" fmla="*/ 1399753 h 2879859"/>
                  <a:gd name="connsiteX89" fmla="*/ 1337384 w 1560414"/>
                  <a:gd name="connsiteY89" fmla="*/ 1399753 h 2879859"/>
                  <a:gd name="connsiteX90" fmla="*/ 1324254 w 1560414"/>
                  <a:gd name="connsiteY90" fmla="*/ 1409488 h 2879859"/>
                  <a:gd name="connsiteX91" fmla="*/ 1265703 w 1560414"/>
                  <a:gd name="connsiteY91" fmla="*/ 1434285 h 2879859"/>
                  <a:gd name="connsiteX92" fmla="*/ 1303417 w 1560414"/>
                  <a:gd name="connsiteY92" fmla="*/ 1474073 h 2879859"/>
                  <a:gd name="connsiteX93" fmla="*/ 1302805 w 1560414"/>
                  <a:gd name="connsiteY93" fmla="*/ 1619861 h 2879859"/>
                  <a:gd name="connsiteX94" fmla="*/ 1289204 w 1560414"/>
                  <a:gd name="connsiteY94" fmla="*/ 1612742 h 2879859"/>
                  <a:gd name="connsiteX95" fmla="*/ 1112703 w 1560414"/>
                  <a:gd name="connsiteY95" fmla="*/ 1553555 h 2879859"/>
                  <a:gd name="connsiteX96" fmla="*/ 912300 w 1560414"/>
                  <a:gd name="connsiteY96" fmla="*/ 1497078 h 2879859"/>
                  <a:gd name="connsiteX97" fmla="*/ 910910 w 1560414"/>
                  <a:gd name="connsiteY97" fmla="*/ 1749337 h 2879859"/>
                  <a:gd name="connsiteX98" fmla="*/ 715551 w 1560414"/>
                  <a:gd name="connsiteY98" fmla="*/ 1749337 h 2879859"/>
                  <a:gd name="connsiteX99" fmla="*/ 718238 w 1560414"/>
                  <a:gd name="connsiteY99" fmla="*/ 2699139 h 2879859"/>
                  <a:gd name="connsiteX100" fmla="*/ 721138 w 1560414"/>
                  <a:gd name="connsiteY100" fmla="*/ 2877997 h 2879859"/>
                  <a:gd name="connsiteX101" fmla="*/ 721138 w 1560414"/>
                  <a:gd name="connsiteY101" fmla="*/ 2877997 h 2879859"/>
                  <a:gd name="connsiteX102" fmla="*/ 688892 w 1560414"/>
                  <a:gd name="connsiteY102" fmla="*/ 2879860 h 2879859"/>
                  <a:gd name="connsiteX103" fmla="*/ 484412 w 1560414"/>
                  <a:gd name="connsiteY103" fmla="*/ 2810725 h 2879859"/>
                  <a:gd name="connsiteX104" fmla="*/ 348100 w 1560414"/>
                  <a:gd name="connsiteY104" fmla="*/ 2716464 h 2879859"/>
                  <a:gd name="connsiteX105" fmla="*/ 206814 w 1560414"/>
                  <a:gd name="connsiteY105" fmla="*/ 2432101 h 2879859"/>
                  <a:gd name="connsiteX106" fmla="*/ 114132 w 1560414"/>
                  <a:gd name="connsiteY106" fmla="*/ 2288199 h 2879859"/>
                  <a:gd name="connsiteX107" fmla="*/ 145010 w 1560414"/>
                  <a:gd name="connsiteY107" fmla="*/ 2280609 h 2879859"/>
                  <a:gd name="connsiteX108" fmla="*/ 171740 w 1560414"/>
                  <a:gd name="connsiteY108" fmla="*/ 2260644 h 2879859"/>
                  <a:gd name="connsiteX109" fmla="*/ 208959 w 1560414"/>
                  <a:gd name="connsiteY109" fmla="*/ 2239854 h 2879859"/>
                  <a:gd name="connsiteX110" fmla="*/ 217727 w 1560414"/>
                  <a:gd name="connsiteY110" fmla="*/ 2227432 h 2879859"/>
                  <a:gd name="connsiteX111" fmla="*/ 225883 w 1560414"/>
                  <a:gd name="connsiteY111" fmla="*/ 2191863 h 2879859"/>
                  <a:gd name="connsiteX112" fmla="*/ 233614 w 1560414"/>
                  <a:gd name="connsiteY112" fmla="*/ 2183566 h 2879859"/>
                  <a:gd name="connsiteX113" fmla="*/ 235830 w 1560414"/>
                  <a:gd name="connsiteY113" fmla="*/ 2160443 h 2879859"/>
                  <a:gd name="connsiteX114" fmla="*/ 228641 w 1560414"/>
                  <a:gd name="connsiteY114" fmla="*/ 2140289 h 2879859"/>
                  <a:gd name="connsiteX115" fmla="*/ 224846 w 1560414"/>
                  <a:gd name="connsiteY115" fmla="*/ 2139677 h 2879859"/>
                  <a:gd name="connsiteX116" fmla="*/ 209996 w 1560414"/>
                  <a:gd name="connsiteY116" fmla="*/ 2120678 h 2879859"/>
                  <a:gd name="connsiteX117" fmla="*/ 203514 w 1560414"/>
                  <a:gd name="connsiteY117" fmla="*/ 2096918 h 2879859"/>
                  <a:gd name="connsiteX118" fmla="*/ 204551 w 1560414"/>
                  <a:gd name="connsiteY118" fmla="*/ 2085651 h 2879859"/>
                  <a:gd name="connsiteX119" fmla="*/ 211669 w 1560414"/>
                  <a:gd name="connsiteY119" fmla="*/ 2077307 h 2879859"/>
                  <a:gd name="connsiteX120" fmla="*/ 211127 w 1560414"/>
                  <a:gd name="connsiteY120" fmla="*/ 2067855 h 2879859"/>
                  <a:gd name="connsiteX121" fmla="*/ 217751 w 1560414"/>
                  <a:gd name="connsiteY121" fmla="*/ 2041125 h 2879859"/>
                  <a:gd name="connsiteX122" fmla="*/ 217751 w 1560414"/>
                  <a:gd name="connsiteY122" fmla="*/ 2034643 h 2879859"/>
                  <a:gd name="connsiteX123" fmla="*/ 210020 w 1560414"/>
                  <a:gd name="connsiteY123" fmla="*/ 2023376 h 2879859"/>
                  <a:gd name="connsiteX124" fmla="*/ 214451 w 1560414"/>
                  <a:gd name="connsiteY124" fmla="*/ 2017978 h 2879859"/>
                  <a:gd name="connsiteX125" fmla="*/ 214993 w 1560414"/>
                  <a:gd name="connsiteY125" fmla="*/ 1998980 h 2879859"/>
                  <a:gd name="connsiteX126" fmla="*/ 220509 w 1560414"/>
                  <a:gd name="connsiteY126" fmla="*/ 1994289 h 2879859"/>
                  <a:gd name="connsiteX127" fmla="*/ 214993 w 1560414"/>
                  <a:gd name="connsiteY127" fmla="*/ 1990707 h 2879859"/>
                  <a:gd name="connsiteX128" fmla="*/ 216643 w 1560414"/>
                  <a:gd name="connsiteY128" fmla="*/ 1974678 h 2879859"/>
                  <a:gd name="connsiteX129" fmla="*/ 211669 w 1560414"/>
                  <a:gd name="connsiteY129" fmla="*/ 1968738 h 2879859"/>
                  <a:gd name="connsiteX130" fmla="*/ 213319 w 1560414"/>
                  <a:gd name="connsiteY130" fmla="*/ 1946228 h 2879859"/>
                  <a:gd name="connsiteX131" fmla="*/ 212212 w 1560414"/>
                  <a:gd name="connsiteY131" fmla="*/ 1943328 h 2879859"/>
                  <a:gd name="connsiteX132" fmla="*/ 207780 w 1560414"/>
                  <a:gd name="connsiteY132" fmla="*/ 1942715 h 2879859"/>
                  <a:gd name="connsiteX133" fmla="*/ 206743 w 1560414"/>
                  <a:gd name="connsiteY133" fmla="*/ 1936163 h 2879859"/>
                  <a:gd name="connsiteX134" fmla="*/ 195759 w 1560414"/>
                  <a:gd name="connsiteY134" fmla="*/ 1925532 h 2879859"/>
                  <a:gd name="connsiteX135" fmla="*/ 197975 w 1560414"/>
                  <a:gd name="connsiteY135" fmla="*/ 1908891 h 2879859"/>
                  <a:gd name="connsiteX136" fmla="*/ 183738 w 1560414"/>
                  <a:gd name="connsiteY136" fmla="*/ 1897624 h 2879859"/>
                  <a:gd name="connsiteX137" fmla="*/ 179306 w 1560414"/>
                  <a:gd name="connsiteY137" fmla="*/ 1889892 h 2879859"/>
                  <a:gd name="connsiteX138" fmla="*/ 174946 w 1560414"/>
                  <a:gd name="connsiteY138" fmla="*/ 1888714 h 2879859"/>
                  <a:gd name="connsiteX139" fmla="*/ 172801 w 1560414"/>
                  <a:gd name="connsiteY139" fmla="*/ 1877447 h 2879859"/>
                  <a:gd name="connsiteX140" fmla="*/ 166719 w 1560414"/>
                  <a:gd name="connsiteY140" fmla="*/ 1873298 h 2879859"/>
                  <a:gd name="connsiteX141" fmla="*/ 156843 w 1560414"/>
                  <a:gd name="connsiteY141" fmla="*/ 1872685 h 2879859"/>
                  <a:gd name="connsiteX142" fmla="*/ 150832 w 1560414"/>
                  <a:gd name="connsiteY142" fmla="*/ 1865567 h 2879859"/>
                  <a:gd name="connsiteX143" fmla="*/ 142606 w 1560414"/>
                  <a:gd name="connsiteY143" fmla="*/ 1827594 h 2879859"/>
                  <a:gd name="connsiteX144" fmla="*/ 126719 w 1560414"/>
                  <a:gd name="connsiteY144" fmla="*/ 1817435 h 2879859"/>
                  <a:gd name="connsiteX145" fmla="*/ 123395 w 1560414"/>
                  <a:gd name="connsiteY145" fmla="*/ 1807346 h 2879859"/>
                  <a:gd name="connsiteX146" fmla="*/ 115735 w 1560414"/>
                  <a:gd name="connsiteY146" fmla="*/ 1804376 h 2879859"/>
                  <a:gd name="connsiteX147" fmla="*/ 101498 w 1560414"/>
                  <a:gd name="connsiteY147" fmla="*/ 1785448 h 2879859"/>
                  <a:gd name="connsiteX148" fmla="*/ 100956 w 1560414"/>
                  <a:gd name="connsiteY148" fmla="*/ 1778895 h 2879859"/>
                  <a:gd name="connsiteX149" fmla="*/ 92729 w 1560414"/>
                  <a:gd name="connsiteY149" fmla="*/ 1772956 h 2879859"/>
                  <a:gd name="connsiteX150" fmla="*/ 91150 w 1560414"/>
                  <a:gd name="connsiteY150" fmla="*/ 1748017 h 2879859"/>
                  <a:gd name="connsiteX151" fmla="*/ 94403 w 1560414"/>
                  <a:gd name="connsiteY151" fmla="*/ 1737387 h 2879859"/>
                  <a:gd name="connsiteX152" fmla="*/ 91716 w 1560414"/>
                  <a:gd name="connsiteY152" fmla="*/ 1733804 h 2879859"/>
                  <a:gd name="connsiteX153" fmla="*/ 92258 w 1560414"/>
                  <a:gd name="connsiteY153" fmla="*/ 1711835 h 2879859"/>
                  <a:gd name="connsiteX154" fmla="*/ 100413 w 1560414"/>
                  <a:gd name="connsiteY154" fmla="*/ 1692224 h 2879859"/>
                  <a:gd name="connsiteX155" fmla="*/ 97726 w 1560414"/>
                  <a:gd name="connsiteY155" fmla="*/ 1689254 h 2879859"/>
                  <a:gd name="connsiteX156" fmla="*/ 103171 w 1560414"/>
                  <a:gd name="connsiteY156" fmla="*/ 1679732 h 2879859"/>
                  <a:gd name="connsiteX157" fmla="*/ 120708 w 1560414"/>
                  <a:gd name="connsiteY157" fmla="*/ 1664339 h 2879859"/>
                  <a:gd name="connsiteX158" fmla="*/ 125140 w 1560414"/>
                  <a:gd name="connsiteY158" fmla="*/ 1655430 h 2879859"/>
                  <a:gd name="connsiteX159" fmla="*/ 120166 w 1560414"/>
                  <a:gd name="connsiteY159" fmla="*/ 1615029 h 2879859"/>
                  <a:gd name="connsiteX160" fmla="*/ 109818 w 1560414"/>
                  <a:gd name="connsiteY160" fmla="*/ 1591198 h 2879859"/>
                  <a:gd name="connsiteX161" fmla="*/ 109818 w 1560414"/>
                  <a:gd name="connsiteY161" fmla="*/ 1578705 h 2879859"/>
                  <a:gd name="connsiteX162" fmla="*/ 98292 w 1560414"/>
                  <a:gd name="connsiteY162" fmla="*/ 1565034 h 2879859"/>
                  <a:gd name="connsiteX163" fmla="*/ 95039 w 1560414"/>
                  <a:gd name="connsiteY163" fmla="*/ 1556737 h 2879859"/>
                  <a:gd name="connsiteX164" fmla="*/ 79647 w 1560414"/>
                  <a:gd name="connsiteY164" fmla="*/ 1562677 h 2879859"/>
                  <a:gd name="connsiteX165" fmla="*/ 81297 w 1560414"/>
                  <a:gd name="connsiteY165" fmla="*/ 1559094 h 2879859"/>
                  <a:gd name="connsiteX166" fmla="*/ 93861 w 1560414"/>
                  <a:gd name="connsiteY166" fmla="*/ 1555582 h 2879859"/>
                  <a:gd name="connsiteX167" fmla="*/ 90066 w 1560414"/>
                  <a:gd name="connsiteY167" fmla="*/ 1546672 h 2879859"/>
                  <a:gd name="connsiteX168" fmla="*/ 70879 w 1560414"/>
                  <a:gd name="connsiteY168" fmla="*/ 1524091 h 2879859"/>
                  <a:gd name="connsiteX169" fmla="*/ 45752 w 1560414"/>
                  <a:gd name="connsiteY169" fmla="*/ 1508062 h 2879859"/>
                  <a:gd name="connsiteX170" fmla="*/ 40307 w 1560414"/>
                  <a:gd name="connsiteY170" fmla="*/ 1497361 h 2879859"/>
                  <a:gd name="connsiteX171" fmla="*/ 41886 w 1560414"/>
                  <a:gd name="connsiteY171" fmla="*/ 1472352 h 2879859"/>
                  <a:gd name="connsiteX172" fmla="*/ 46860 w 1560414"/>
                  <a:gd name="connsiteY172" fmla="*/ 1452128 h 2879859"/>
                  <a:gd name="connsiteX173" fmla="*/ 45752 w 1560414"/>
                  <a:gd name="connsiteY173" fmla="*/ 1440248 h 2879859"/>
                  <a:gd name="connsiteX174" fmla="*/ 49617 w 1560414"/>
                  <a:gd name="connsiteY174" fmla="*/ 1429547 h 2879859"/>
                  <a:gd name="connsiteX175" fmla="*/ 45752 w 1560414"/>
                  <a:gd name="connsiteY175" fmla="*/ 1418845 h 2879859"/>
                  <a:gd name="connsiteX176" fmla="*/ 50183 w 1560414"/>
                  <a:gd name="connsiteY176" fmla="*/ 1405716 h 2879859"/>
                  <a:gd name="connsiteX177" fmla="*/ 47967 w 1560414"/>
                  <a:gd name="connsiteY177" fmla="*/ 1389075 h 2879859"/>
                  <a:gd name="connsiteX178" fmla="*/ 34296 w 1560414"/>
                  <a:gd name="connsiteY178" fmla="*/ 1347495 h 2879859"/>
                  <a:gd name="connsiteX179" fmla="*/ 35333 w 1560414"/>
                  <a:gd name="connsiteY179" fmla="*/ 1343913 h 2879859"/>
                  <a:gd name="connsiteX180" fmla="*/ 31538 w 1560414"/>
                  <a:gd name="connsiteY180" fmla="*/ 1342734 h 2879859"/>
                  <a:gd name="connsiteX181" fmla="*/ 33754 w 1560414"/>
                  <a:gd name="connsiteY181" fmla="*/ 1329675 h 2879859"/>
                  <a:gd name="connsiteX182" fmla="*/ 28238 w 1560414"/>
                  <a:gd name="connsiteY182" fmla="*/ 1308815 h 2879859"/>
                  <a:gd name="connsiteX183" fmla="*/ 34862 w 1560414"/>
                  <a:gd name="connsiteY183" fmla="*/ 1293282 h 2879859"/>
                  <a:gd name="connsiteX184" fmla="*/ 34862 w 1560414"/>
                  <a:gd name="connsiteY184" fmla="*/ 1290312 h 2879859"/>
                  <a:gd name="connsiteX185" fmla="*/ 30996 w 1560414"/>
                  <a:gd name="connsiteY185" fmla="*/ 1289133 h 2879859"/>
                  <a:gd name="connsiteX186" fmla="*/ 31538 w 1560414"/>
                  <a:gd name="connsiteY186" fmla="*/ 1278974 h 2879859"/>
                  <a:gd name="connsiteX187" fmla="*/ 27107 w 1560414"/>
                  <a:gd name="connsiteY187" fmla="*/ 1273647 h 2879859"/>
                  <a:gd name="connsiteX188" fmla="*/ 34838 w 1560414"/>
                  <a:gd name="connsiteY188" fmla="*/ 1233811 h 2879859"/>
                  <a:gd name="connsiteX189" fmla="*/ 27720 w 1560414"/>
                  <a:gd name="connsiteY189" fmla="*/ 1224831 h 2879859"/>
                  <a:gd name="connsiteX190" fmla="*/ 29865 w 1560414"/>
                  <a:gd name="connsiteY190" fmla="*/ 1219504 h 2879859"/>
                  <a:gd name="connsiteX191" fmla="*/ 24962 w 1560414"/>
                  <a:gd name="connsiteY191" fmla="*/ 1195060 h 2879859"/>
                  <a:gd name="connsiteX192" fmla="*/ 26541 w 1560414"/>
                  <a:gd name="connsiteY192" fmla="*/ 1177241 h 2879859"/>
                  <a:gd name="connsiteX193" fmla="*/ 23288 w 1560414"/>
                  <a:gd name="connsiteY193" fmla="*/ 1167718 h 2879859"/>
                  <a:gd name="connsiteX194" fmla="*/ 27720 w 1560414"/>
                  <a:gd name="connsiteY194" fmla="*/ 1159421 h 2879859"/>
                  <a:gd name="connsiteX195" fmla="*/ 24962 w 1560414"/>
                  <a:gd name="connsiteY195" fmla="*/ 1140352 h 2879859"/>
                  <a:gd name="connsiteX196" fmla="*/ 26541 w 1560414"/>
                  <a:gd name="connsiteY196" fmla="*/ 1118312 h 2879859"/>
                  <a:gd name="connsiteX197" fmla="*/ 35923 w 1560414"/>
                  <a:gd name="connsiteY197" fmla="*/ 1104641 h 2879859"/>
                  <a:gd name="connsiteX198" fmla="*/ 38068 w 1560414"/>
                  <a:gd name="connsiteY198" fmla="*/ 1083781 h 2879859"/>
                  <a:gd name="connsiteX199" fmla="*/ 31515 w 1560414"/>
                  <a:gd name="connsiteY199" fmla="*/ 1043875 h 2879859"/>
                  <a:gd name="connsiteX200" fmla="*/ 33165 w 1560414"/>
                  <a:gd name="connsiteY200" fmla="*/ 1027823 h 2879859"/>
                  <a:gd name="connsiteX201" fmla="*/ 29299 w 1560414"/>
                  <a:gd name="connsiteY201" fmla="*/ 1024263 h 2879859"/>
                  <a:gd name="connsiteX202" fmla="*/ 31515 w 1560414"/>
                  <a:gd name="connsiteY202" fmla="*/ 1009343 h 2879859"/>
                  <a:gd name="connsiteX203" fmla="*/ 29865 w 1560414"/>
                  <a:gd name="connsiteY203" fmla="*/ 987304 h 2879859"/>
                  <a:gd name="connsiteX204" fmla="*/ 27107 w 1560414"/>
                  <a:gd name="connsiteY204" fmla="*/ 985512 h 2879859"/>
                  <a:gd name="connsiteX205" fmla="*/ 20554 w 1560414"/>
                  <a:gd name="connsiteY205" fmla="*/ 987940 h 2879859"/>
                  <a:gd name="connsiteX206" fmla="*/ 18409 w 1560414"/>
                  <a:gd name="connsiteY206" fmla="*/ 984970 h 2879859"/>
                  <a:gd name="connsiteX207" fmla="*/ 24420 w 1560414"/>
                  <a:gd name="connsiteY207" fmla="*/ 976673 h 2879859"/>
                  <a:gd name="connsiteX208" fmla="*/ 24962 w 1560414"/>
                  <a:gd name="connsiteY208" fmla="*/ 960574 h 2879859"/>
                  <a:gd name="connsiteX209" fmla="*/ 21709 w 1560414"/>
                  <a:gd name="connsiteY209" fmla="*/ 957015 h 2879859"/>
                  <a:gd name="connsiteX210" fmla="*/ 24396 w 1560414"/>
                  <a:gd name="connsiteY210" fmla="*/ 951664 h 2879859"/>
                  <a:gd name="connsiteX211" fmla="*/ 17278 w 1560414"/>
                  <a:gd name="connsiteY211" fmla="*/ 905747 h 2879859"/>
                  <a:gd name="connsiteX212" fmla="*/ 23830 w 1560414"/>
                  <a:gd name="connsiteY212" fmla="*/ 900349 h 2879859"/>
                  <a:gd name="connsiteX213" fmla="*/ 26518 w 1560414"/>
                  <a:gd name="connsiteY213" fmla="*/ 893160 h 2879859"/>
                  <a:gd name="connsiteX214" fmla="*/ 17820 w 1560414"/>
                  <a:gd name="connsiteY214" fmla="*/ 880668 h 2879859"/>
                  <a:gd name="connsiteX215" fmla="*/ 6364 w 1560414"/>
                  <a:gd name="connsiteY215" fmla="*/ 877108 h 2879859"/>
                  <a:gd name="connsiteX216" fmla="*/ 18386 w 1560414"/>
                  <a:gd name="connsiteY216" fmla="*/ 850897 h 2879859"/>
                  <a:gd name="connsiteX217" fmla="*/ 9617 w 1560414"/>
                  <a:gd name="connsiteY217" fmla="*/ 837226 h 2879859"/>
                  <a:gd name="connsiteX218" fmla="*/ 1391 w 1560414"/>
                  <a:gd name="connsiteY218" fmla="*/ 840219 h 2879859"/>
                  <a:gd name="connsiteX219" fmla="*/ 0 w 1560414"/>
                  <a:gd name="connsiteY219" fmla="*/ 834327 h 2879859"/>
                  <a:gd name="connsiteX220" fmla="*/ 0 w 1560414"/>
                  <a:gd name="connsiteY220" fmla="*/ 827137 h 2879859"/>
                  <a:gd name="connsiteX221" fmla="*/ 11526 w 1560414"/>
                  <a:gd name="connsiteY221" fmla="*/ 806277 h 2879859"/>
                  <a:gd name="connsiteX222" fmla="*/ 8768 w 1560414"/>
                  <a:gd name="connsiteY222" fmla="*/ 790178 h 2879859"/>
                  <a:gd name="connsiteX223" fmla="*/ 15887 w 1560414"/>
                  <a:gd name="connsiteY223" fmla="*/ 774715 h 2879859"/>
                  <a:gd name="connsiteX224" fmla="*/ 23076 w 1560414"/>
                  <a:gd name="connsiteY224" fmla="*/ 747302 h 2879859"/>
                  <a:gd name="connsiteX225" fmla="*/ 23618 w 1560414"/>
                  <a:gd name="connsiteY225" fmla="*/ 727078 h 2879859"/>
                  <a:gd name="connsiteX226" fmla="*/ 38398 w 1560414"/>
                  <a:gd name="connsiteY226" fmla="*/ 690071 h 2879859"/>
                  <a:gd name="connsiteX227" fmla="*/ 35640 w 1560414"/>
                  <a:gd name="connsiteY227" fmla="*/ 685333 h 2879859"/>
                  <a:gd name="connsiteX228" fmla="*/ 36748 w 1560414"/>
                  <a:gd name="connsiteY228" fmla="*/ 674019 h 2879859"/>
                  <a:gd name="connsiteX229" fmla="*/ 31774 w 1560414"/>
                  <a:gd name="connsiteY229" fmla="*/ 663907 h 2879859"/>
                  <a:gd name="connsiteX230" fmla="*/ 23618 w 1560414"/>
                  <a:gd name="connsiteY230" fmla="*/ 657896 h 2879859"/>
                  <a:gd name="connsiteX231" fmla="*/ 15321 w 1560414"/>
                  <a:gd name="connsiteY231" fmla="*/ 666900 h 2879859"/>
                  <a:gd name="connsiteX232" fmla="*/ 12634 w 1560414"/>
                  <a:gd name="connsiteY232" fmla="*/ 657377 h 2879859"/>
                  <a:gd name="connsiteX233" fmla="*/ 20295 w 1560414"/>
                  <a:gd name="connsiteY233" fmla="*/ 652027 h 2879859"/>
                  <a:gd name="connsiteX234" fmla="*/ 27413 w 1560414"/>
                  <a:gd name="connsiteY234" fmla="*/ 640713 h 2879859"/>
                  <a:gd name="connsiteX235" fmla="*/ 49853 w 1560414"/>
                  <a:gd name="connsiteY235" fmla="*/ 630553 h 2879859"/>
                  <a:gd name="connsiteX236" fmla="*/ 52611 w 1560414"/>
                  <a:gd name="connsiteY236" fmla="*/ 625203 h 2879859"/>
                  <a:gd name="connsiteX237" fmla="*/ 62417 w 1560414"/>
                  <a:gd name="connsiteY237" fmla="*/ 622822 h 2879859"/>
                  <a:gd name="connsiteX238" fmla="*/ 68498 w 1560414"/>
                  <a:gd name="connsiteY238" fmla="*/ 615020 h 2879859"/>
                  <a:gd name="connsiteX239" fmla="*/ 76724 w 1560414"/>
                  <a:gd name="connsiteY239" fmla="*/ 613229 h 2879859"/>
                  <a:gd name="connsiteX240" fmla="*/ 82735 w 1560414"/>
                  <a:gd name="connsiteY240" fmla="*/ 606676 h 2879859"/>
                  <a:gd name="connsiteX241" fmla="*/ 77290 w 1560414"/>
                  <a:gd name="connsiteY241" fmla="*/ 604248 h 2879859"/>
                  <a:gd name="connsiteX242" fmla="*/ 79435 w 1560414"/>
                  <a:gd name="connsiteY242" fmla="*/ 597695 h 2879859"/>
                  <a:gd name="connsiteX243" fmla="*/ 98080 w 1560414"/>
                  <a:gd name="connsiteY243" fmla="*/ 600665 h 2879859"/>
                  <a:gd name="connsiteX244" fmla="*/ 110101 w 1560414"/>
                  <a:gd name="connsiteY244" fmla="*/ 623317 h 2879859"/>
                  <a:gd name="connsiteX245" fmla="*/ 117832 w 1560414"/>
                  <a:gd name="connsiteY245" fmla="*/ 628055 h 2879859"/>
                  <a:gd name="connsiteX246" fmla="*/ 121085 w 1560414"/>
                  <a:gd name="connsiteY246" fmla="*/ 648986 h 2879859"/>
                  <a:gd name="connsiteX247" fmla="*/ 126530 w 1560414"/>
                  <a:gd name="connsiteY247" fmla="*/ 656128 h 2879859"/>
                  <a:gd name="connsiteX248" fmla="*/ 124385 w 1560414"/>
                  <a:gd name="connsiteY248" fmla="*/ 660890 h 2879859"/>
                  <a:gd name="connsiteX249" fmla="*/ 126530 w 1560414"/>
                  <a:gd name="connsiteY249" fmla="*/ 670412 h 2879859"/>
                  <a:gd name="connsiteX250" fmla="*/ 140767 w 1560414"/>
                  <a:gd name="connsiteY250" fmla="*/ 675763 h 2879859"/>
                  <a:gd name="connsiteX251" fmla="*/ 145199 w 1560414"/>
                  <a:gd name="connsiteY251" fmla="*/ 694856 h 2879859"/>
                  <a:gd name="connsiteX252" fmla="*/ 139754 w 1560414"/>
                  <a:gd name="connsiteY252" fmla="*/ 703247 h 2879859"/>
                  <a:gd name="connsiteX253" fmla="*/ 142441 w 1560414"/>
                  <a:gd name="connsiteY253" fmla="*/ 707985 h 2879859"/>
                  <a:gd name="connsiteX254" fmla="*/ 146307 w 1560414"/>
                  <a:gd name="connsiteY254" fmla="*/ 738439 h 2879859"/>
                  <a:gd name="connsiteX255" fmla="*/ 165918 w 1560414"/>
                  <a:gd name="connsiteY255" fmla="*/ 748551 h 2879859"/>
                  <a:gd name="connsiteX256" fmla="*/ 168676 w 1560414"/>
                  <a:gd name="connsiteY256" fmla="*/ 745557 h 2879859"/>
                  <a:gd name="connsiteX257" fmla="*/ 176407 w 1560414"/>
                  <a:gd name="connsiteY257" fmla="*/ 746759 h 2879859"/>
                  <a:gd name="connsiteX258" fmla="*/ 193873 w 1560414"/>
                  <a:gd name="connsiteY258" fmla="*/ 736647 h 2879859"/>
                  <a:gd name="connsiteX259" fmla="*/ 195523 w 1560414"/>
                  <a:gd name="connsiteY259" fmla="*/ 730637 h 2879859"/>
                  <a:gd name="connsiteX260" fmla="*/ 191163 w 1560414"/>
                  <a:gd name="connsiteY260" fmla="*/ 726488 h 2879859"/>
                  <a:gd name="connsiteX261" fmla="*/ 193850 w 1560414"/>
                  <a:gd name="connsiteY261" fmla="*/ 720548 h 2879859"/>
                  <a:gd name="connsiteX262" fmla="*/ 187297 w 1560414"/>
                  <a:gd name="connsiteY262" fmla="*/ 716989 h 2879859"/>
                  <a:gd name="connsiteX263" fmla="*/ 183973 w 1560414"/>
                  <a:gd name="connsiteY263" fmla="*/ 718191 h 2879859"/>
                  <a:gd name="connsiteX264" fmla="*/ 182865 w 1560414"/>
                  <a:gd name="connsiteY264" fmla="*/ 709800 h 2879859"/>
                  <a:gd name="connsiteX265" fmla="*/ 173602 w 1560414"/>
                  <a:gd name="connsiteY265" fmla="*/ 702611 h 2879859"/>
                  <a:gd name="connsiteX266" fmla="*/ 170278 w 1560414"/>
                  <a:gd name="connsiteY266" fmla="*/ 703224 h 2879859"/>
                  <a:gd name="connsiteX267" fmla="*/ 168628 w 1560414"/>
                  <a:gd name="connsiteY267" fmla="*/ 696034 h 2879859"/>
                  <a:gd name="connsiteX268" fmla="*/ 163184 w 1560414"/>
                  <a:gd name="connsiteY268" fmla="*/ 690684 h 2879859"/>
                  <a:gd name="connsiteX269" fmla="*/ 166978 w 1560414"/>
                  <a:gd name="connsiteY269" fmla="*/ 688892 h 2879859"/>
                  <a:gd name="connsiteX270" fmla="*/ 165871 w 1560414"/>
                  <a:gd name="connsiteY270" fmla="*/ 685922 h 2879859"/>
                  <a:gd name="connsiteX271" fmla="*/ 172494 w 1560414"/>
                  <a:gd name="connsiteY271" fmla="*/ 687714 h 2879859"/>
                  <a:gd name="connsiteX272" fmla="*/ 176926 w 1560414"/>
                  <a:gd name="connsiteY272" fmla="*/ 684767 h 2879859"/>
                  <a:gd name="connsiteX273" fmla="*/ 180721 w 1560414"/>
                  <a:gd name="connsiteY273" fmla="*/ 686606 h 2879859"/>
                  <a:gd name="connsiteX274" fmla="*/ 183973 w 1560414"/>
                  <a:gd name="connsiteY274" fmla="*/ 684767 h 2879859"/>
                  <a:gd name="connsiteX275" fmla="*/ 183431 w 1560414"/>
                  <a:gd name="connsiteY275" fmla="*/ 680595 h 2879859"/>
                  <a:gd name="connsiteX276" fmla="*/ 173083 w 1560414"/>
                  <a:gd name="connsiteY276" fmla="*/ 668692 h 2879859"/>
                  <a:gd name="connsiteX277" fmla="*/ 174191 w 1560414"/>
                  <a:gd name="connsiteY277" fmla="*/ 666900 h 2879859"/>
                  <a:gd name="connsiteX278" fmla="*/ 162665 w 1560414"/>
                  <a:gd name="connsiteY278" fmla="*/ 656788 h 2879859"/>
                  <a:gd name="connsiteX279" fmla="*/ 170891 w 1560414"/>
                  <a:gd name="connsiteY279" fmla="*/ 648986 h 2879859"/>
                  <a:gd name="connsiteX280" fmla="*/ 170891 w 1560414"/>
                  <a:gd name="connsiteY280" fmla="*/ 640642 h 2879859"/>
                  <a:gd name="connsiteX281" fmla="*/ 161015 w 1560414"/>
                  <a:gd name="connsiteY281" fmla="*/ 627513 h 2879859"/>
                  <a:gd name="connsiteX282" fmla="*/ 155004 w 1560414"/>
                  <a:gd name="connsiteY282" fmla="*/ 624472 h 2879859"/>
                  <a:gd name="connsiteX283" fmla="*/ 151139 w 1560414"/>
                  <a:gd name="connsiteY283" fmla="*/ 611979 h 2879859"/>
                  <a:gd name="connsiteX284" fmla="*/ 138009 w 1560414"/>
                  <a:gd name="connsiteY284" fmla="*/ 613158 h 2879859"/>
                  <a:gd name="connsiteX285" fmla="*/ 135794 w 1560414"/>
                  <a:gd name="connsiteY285" fmla="*/ 610188 h 2879859"/>
                  <a:gd name="connsiteX286" fmla="*/ 138009 w 1560414"/>
                  <a:gd name="connsiteY286" fmla="*/ 597695 h 2879859"/>
                  <a:gd name="connsiteX287" fmla="*/ 146236 w 1560414"/>
                  <a:gd name="connsiteY287" fmla="*/ 580983 h 2879859"/>
                  <a:gd name="connsiteX288" fmla="*/ 144586 w 1560414"/>
                  <a:gd name="connsiteY288" fmla="*/ 573794 h 2879859"/>
                  <a:gd name="connsiteX289" fmla="*/ 157786 w 1560414"/>
                  <a:gd name="connsiteY289" fmla="*/ 569056 h 2879859"/>
                  <a:gd name="connsiteX290" fmla="*/ 168133 w 1560414"/>
                  <a:gd name="connsiteY290" fmla="*/ 549963 h 2879859"/>
                  <a:gd name="connsiteX291" fmla="*/ 168133 w 1560414"/>
                  <a:gd name="connsiteY291" fmla="*/ 543411 h 2879859"/>
                  <a:gd name="connsiteX292" fmla="*/ 161651 w 1560414"/>
                  <a:gd name="connsiteY292" fmla="*/ 536221 h 2879859"/>
                  <a:gd name="connsiteX293" fmla="*/ 162689 w 1560414"/>
                  <a:gd name="connsiteY293" fmla="*/ 532073 h 2879859"/>
                  <a:gd name="connsiteX294" fmla="*/ 170349 w 1560414"/>
                  <a:gd name="connsiteY294" fmla="*/ 526675 h 2879859"/>
                  <a:gd name="connsiteX295" fmla="*/ 168699 w 1560414"/>
                  <a:gd name="connsiteY295" fmla="*/ 511142 h 2879859"/>
                  <a:gd name="connsiteX296" fmla="*/ 165941 w 1560414"/>
                  <a:gd name="connsiteY296" fmla="*/ 508714 h 2879859"/>
                  <a:gd name="connsiteX297" fmla="*/ 167591 w 1560414"/>
                  <a:gd name="connsiteY297" fmla="*/ 503952 h 2879859"/>
                  <a:gd name="connsiteX298" fmla="*/ 150196 w 1560414"/>
                  <a:gd name="connsiteY298" fmla="*/ 467606 h 2879859"/>
                  <a:gd name="connsiteX299" fmla="*/ 154556 w 1560414"/>
                  <a:gd name="connsiteY299" fmla="*/ 465178 h 2879859"/>
                  <a:gd name="connsiteX300" fmla="*/ 153449 w 1560414"/>
                  <a:gd name="connsiteY300" fmla="*/ 456786 h 2879859"/>
                  <a:gd name="connsiteX301" fmla="*/ 145788 w 1560414"/>
                  <a:gd name="connsiteY301" fmla="*/ 452025 h 2879859"/>
                  <a:gd name="connsiteX302" fmla="*/ 130467 w 1560414"/>
                  <a:gd name="connsiteY302" fmla="*/ 452638 h 2879859"/>
                  <a:gd name="connsiteX303" fmla="*/ 110855 w 1560414"/>
                  <a:gd name="connsiteY303" fmla="*/ 468171 h 2879859"/>
                  <a:gd name="connsiteX304" fmla="*/ 102558 w 1560414"/>
                  <a:gd name="connsiteY304" fmla="*/ 464612 h 2879859"/>
                  <a:gd name="connsiteX305" fmla="*/ 96548 w 1560414"/>
                  <a:gd name="connsiteY305" fmla="*/ 465225 h 2879859"/>
                  <a:gd name="connsiteX306" fmla="*/ 92753 w 1560414"/>
                  <a:gd name="connsiteY306" fmla="*/ 461666 h 2879859"/>
                  <a:gd name="connsiteX307" fmla="*/ 92753 w 1560414"/>
                  <a:gd name="connsiteY307" fmla="*/ 455113 h 2879859"/>
                  <a:gd name="connsiteX308" fmla="*/ 87237 w 1560414"/>
                  <a:gd name="connsiteY308" fmla="*/ 453911 h 2879859"/>
                  <a:gd name="connsiteX309" fmla="*/ 85021 w 1560414"/>
                  <a:gd name="connsiteY309" fmla="*/ 450352 h 2879859"/>
                  <a:gd name="connsiteX310" fmla="*/ 97113 w 1560414"/>
                  <a:gd name="connsiteY310" fmla="*/ 428831 h 2879859"/>
                  <a:gd name="connsiteX311" fmla="*/ 95534 w 1560414"/>
                  <a:gd name="connsiteY311" fmla="*/ 426403 h 2879859"/>
                  <a:gd name="connsiteX312" fmla="*/ 99895 w 1560414"/>
                  <a:gd name="connsiteY312" fmla="*/ 416291 h 2879859"/>
                  <a:gd name="connsiteX313" fmla="*/ 105340 w 1560414"/>
                  <a:gd name="connsiteY313" fmla="*/ 415042 h 2879859"/>
                  <a:gd name="connsiteX314" fmla="*/ 109771 w 1560414"/>
                  <a:gd name="connsiteY314" fmla="*/ 418083 h 2879859"/>
                  <a:gd name="connsiteX315" fmla="*/ 115216 w 1560414"/>
                  <a:gd name="connsiteY315" fmla="*/ 413321 h 2879859"/>
                  <a:gd name="connsiteX316" fmla="*/ 125092 w 1560414"/>
                  <a:gd name="connsiteY316" fmla="*/ 413934 h 2879859"/>
                  <a:gd name="connsiteX317" fmla="*/ 129453 w 1560414"/>
                  <a:gd name="connsiteY317" fmla="*/ 410375 h 2879859"/>
                  <a:gd name="connsiteX318" fmla="*/ 128911 w 1560414"/>
                  <a:gd name="connsiteY318" fmla="*/ 403822 h 2879859"/>
                  <a:gd name="connsiteX319" fmla="*/ 132164 w 1560414"/>
                  <a:gd name="connsiteY319" fmla="*/ 401983 h 2879859"/>
                  <a:gd name="connsiteX320" fmla="*/ 138245 w 1560414"/>
                  <a:gd name="connsiteY320" fmla="*/ 403186 h 2879859"/>
                  <a:gd name="connsiteX321" fmla="*/ 138245 w 1560414"/>
                  <a:gd name="connsiteY321" fmla="*/ 406179 h 2879859"/>
                  <a:gd name="connsiteX322" fmla="*/ 133814 w 1560414"/>
                  <a:gd name="connsiteY322" fmla="*/ 409220 h 2879859"/>
                  <a:gd name="connsiteX323" fmla="*/ 134922 w 1560414"/>
                  <a:gd name="connsiteY323" fmla="*/ 413368 h 2879859"/>
                  <a:gd name="connsiteX324" fmla="*/ 140437 w 1560414"/>
                  <a:gd name="connsiteY324" fmla="*/ 410941 h 2879859"/>
                  <a:gd name="connsiteX325" fmla="*/ 144798 w 1560414"/>
                  <a:gd name="connsiteY325" fmla="*/ 400192 h 2879859"/>
                  <a:gd name="connsiteX326" fmla="*/ 154132 w 1560414"/>
                  <a:gd name="connsiteY326" fmla="*/ 402643 h 2879859"/>
                  <a:gd name="connsiteX327" fmla="*/ 167803 w 1560414"/>
                  <a:gd name="connsiteY327" fmla="*/ 400192 h 2879859"/>
                  <a:gd name="connsiteX328" fmla="*/ 171127 w 1560414"/>
                  <a:gd name="connsiteY328" fmla="*/ 407381 h 2879859"/>
                  <a:gd name="connsiteX329" fmla="*/ 181475 w 1560414"/>
                  <a:gd name="connsiteY329" fmla="*/ 418695 h 2879859"/>
                  <a:gd name="connsiteX330" fmla="*/ 183690 w 1560414"/>
                  <a:gd name="connsiteY330" fmla="*/ 418106 h 2879859"/>
                  <a:gd name="connsiteX331" fmla="*/ 171669 w 1560414"/>
                  <a:gd name="connsiteY331" fmla="*/ 404977 h 2879859"/>
                  <a:gd name="connsiteX332" fmla="*/ 169453 w 1560414"/>
                  <a:gd name="connsiteY332" fmla="*/ 396586 h 2879859"/>
                  <a:gd name="connsiteX333" fmla="*/ 183125 w 1560414"/>
                  <a:gd name="connsiteY333" fmla="*/ 395973 h 2879859"/>
                  <a:gd name="connsiteX334" fmla="*/ 191893 w 1560414"/>
                  <a:gd name="connsiteY334" fmla="*/ 399532 h 2879859"/>
                  <a:gd name="connsiteX335" fmla="*/ 191398 w 1560414"/>
                  <a:gd name="connsiteY335" fmla="*/ 396538 h 2879859"/>
                  <a:gd name="connsiteX336" fmla="*/ 180343 w 1560414"/>
                  <a:gd name="connsiteY336" fmla="*/ 392390 h 2879859"/>
                  <a:gd name="connsiteX337" fmla="*/ 179848 w 1560414"/>
                  <a:gd name="connsiteY337" fmla="*/ 387629 h 2879859"/>
                  <a:gd name="connsiteX338" fmla="*/ 183101 w 1560414"/>
                  <a:gd name="connsiteY338" fmla="*/ 388218 h 2879859"/>
                  <a:gd name="connsiteX339" fmla="*/ 179848 w 1560414"/>
                  <a:gd name="connsiteY339" fmla="*/ 382278 h 2879859"/>
                  <a:gd name="connsiteX340" fmla="*/ 171080 w 1560414"/>
                  <a:gd name="connsiteY340" fmla="*/ 378695 h 2879859"/>
                  <a:gd name="connsiteX341" fmla="*/ 182535 w 1560414"/>
                  <a:gd name="connsiteY341" fmla="*/ 375725 h 2879859"/>
                  <a:gd name="connsiteX342" fmla="*/ 184185 w 1560414"/>
                  <a:gd name="connsiteY342" fmla="*/ 370327 h 2879859"/>
                  <a:gd name="connsiteX343" fmla="*/ 187509 w 1560414"/>
                  <a:gd name="connsiteY343" fmla="*/ 369125 h 2879859"/>
                  <a:gd name="connsiteX344" fmla="*/ 182535 w 1560414"/>
                  <a:gd name="connsiteY344" fmla="*/ 362572 h 2879859"/>
                  <a:gd name="connsiteX345" fmla="*/ 182535 w 1560414"/>
                  <a:gd name="connsiteY345" fmla="*/ 358424 h 2879859"/>
                  <a:gd name="connsiteX346" fmla="*/ 187509 w 1560414"/>
                  <a:gd name="connsiteY346" fmla="*/ 355430 h 2879859"/>
                  <a:gd name="connsiteX347" fmla="*/ 182535 w 1560414"/>
                  <a:gd name="connsiteY347" fmla="*/ 345837 h 2879859"/>
                  <a:gd name="connsiteX348" fmla="*/ 184185 w 1560414"/>
                  <a:gd name="connsiteY348" fmla="*/ 339897 h 2879859"/>
                  <a:gd name="connsiteX349" fmla="*/ 189159 w 1560414"/>
                  <a:gd name="connsiteY349" fmla="*/ 336243 h 2879859"/>
                  <a:gd name="connsiteX350" fmla="*/ 194062 w 1560414"/>
                  <a:gd name="connsiteY350" fmla="*/ 337493 h 2879859"/>
                  <a:gd name="connsiteX351" fmla="*/ 191375 w 1560414"/>
                  <a:gd name="connsiteY351" fmla="*/ 340463 h 2879859"/>
                  <a:gd name="connsiteX352" fmla="*/ 190762 w 1560414"/>
                  <a:gd name="connsiteY352" fmla="*/ 348854 h 2879859"/>
                  <a:gd name="connsiteX353" fmla="*/ 196207 w 1560414"/>
                  <a:gd name="connsiteY353" fmla="*/ 365589 h 2879859"/>
                  <a:gd name="connsiteX354" fmla="*/ 209949 w 1560414"/>
                  <a:gd name="connsiteY354" fmla="*/ 367381 h 2879859"/>
                  <a:gd name="connsiteX355" fmla="*/ 212636 w 1560414"/>
                  <a:gd name="connsiteY355" fmla="*/ 364411 h 2879859"/>
                  <a:gd name="connsiteX356" fmla="*/ 222017 w 1560414"/>
                  <a:gd name="connsiteY356" fmla="*/ 363798 h 2879859"/>
                  <a:gd name="connsiteX357" fmla="*/ 226920 w 1560414"/>
                  <a:gd name="connsiteY357" fmla="*/ 366792 h 2879859"/>
                  <a:gd name="connsiteX358" fmla="*/ 230715 w 1560414"/>
                  <a:gd name="connsiteY358" fmla="*/ 375796 h 2879859"/>
                  <a:gd name="connsiteX359" fmla="*/ 229607 w 1560414"/>
                  <a:gd name="connsiteY359" fmla="*/ 379944 h 2879859"/>
                  <a:gd name="connsiteX360" fmla="*/ 235052 w 1560414"/>
                  <a:gd name="connsiteY360" fmla="*/ 381123 h 2879859"/>
                  <a:gd name="connsiteX361" fmla="*/ 237268 w 1560414"/>
                  <a:gd name="connsiteY361" fmla="*/ 385295 h 2879859"/>
                  <a:gd name="connsiteX362" fmla="*/ 240591 w 1560414"/>
                  <a:gd name="connsiteY362" fmla="*/ 385295 h 2879859"/>
                  <a:gd name="connsiteX363" fmla="*/ 241699 w 1560414"/>
                  <a:gd name="connsiteY363" fmla="*/ 380534 h 2879859"/>
                  <a:gd name="connsiteX364" fmla="*/ 244386 w 1560414"/>
                  <a:gd name="connsiteY364" fmla="*/ 379944 h 2879859"/>
                  <a:gd name="connsiteX365" fmla="*/ 256478 w 1560414"/>
                  <a:gd name="connsiteY365" fmla="*/ 384682 h 2879859"/>
                  <a:gd name="connsiteX366" fmla="*/ 255371 w 1560414"/>
                  <a:gd name="connsiteY366" fmla="*/ 397835 h 2879859"/>
                  <a:gd name="connsiteX367" fmla="*/ 253155 w 1560414"/>
                  <a:gd name="connsiteY367" fmla="*/ 399037 h 2879859"/>
                  <a:gd name="connsiteX368" fmla="*/ 255371 w 1560414"/>
                  <a:gd name="connsiteY368" fmla="*/ 408607 h 2879859"/>
                  <a:gd name="connsiteX369" fmla="*/ 252118 w 1560414"/>
                  <a:gd name="connsiteY369" fmla="*/ 417587 h 2879859"/>
                  <a:gd name="connsiteX370" fmla="*/ 244386 w 1560414"/>
                  <a:gd name="connsiteY370" fmla="*/ 425979 h 2879859"/>
                  <a:gd name="connsiteX371" fmla="*/ 245494 w 1560414"/>
                  <a:gd name="connsiteY371" fmla="*/ 433757 h 2879859"/>
                  <a:gd name="connsiteX372" fmla="*/ 240049 w 1560414"/>
                  <a:gd name="connsiteY372" fmla="*/ 446297 h 2879859"/>
                  <a:gd name="connsiteX373" fmla="*/ 240591 w 1560414"/>
                  <a:gd name="connsiteY373" fmla="*/ 452261 h 2879859"/>
                  <a:gd name="connsiteX374" fmla="*/ 232931 w 1560414"/>
                  <a:gd name="connsiteY374" fmla="*/ 468384 h 2879859"/>
                  <a:gd name="connsiteX375" fmla="*/ 225270 w 1560414"/>
                  <a:gd name="connsiteY375" fmla="*/ 471943 h 2879859"/>
                  <a:gd name="connsiteX376" fmla="*/ 215936 w 1560414"/>
                  <a:gd name="connsiteY376" fmla="*/ 486274 h 2879859"/>
                  <a:gd name="connsiteX377" fmla="*/ 218694 w 1560414"/>
                  <a:gd name="connsiteY377" fmla="*/ 491035 h 2879859"/>
                  <a:gd name="connsiteX378" fmla="*/ 217044 w 1560414"/>
                  <a:gd name="connsiteY378" fmla="*/ 506616 h 2879859"/>
                  <a:gd name="connsiteX379" fmla="*/ 226307 w 1560414"/>
                  <a:gd name="connsiteY379" fmla="*/ 512556 h 2879859"/>
                  <a:gd name="connsiteX380" fmla="*/ 236254 w 1560414"/>
                  <a:gd name="connsiteY380" fmla="*/ 510765 h 2879859"/>
                  <a:gd name="connsiteX381" fmla="*/ 235712 w 1560414"/>
                  <a:gd name="connsiteY381" fmla="*/ 519109 h 2879859"/>
                  <a:gd name="connsiteX382" fmla="*/ 240615 w 1560414"/>
                  <a:gd name="connsiteY382" fmla="*/ 530423 h 2879859"/>
                  <a:gd name="connsiteX383" fmla="*/ 232389 w 1560414"/>
                  <a:gd name="connsiteY383" fmla="*/ 571036 h 2879859"/>
                  <a:gd name="connsiteX384" fmla="*/ 237291 w 1560414"/>
                  <a:gd name="connsiteY384" fmla="*/ 575798 h 2879859"/>
                  <a:gd name="connsiteX385" fmla="*/ 241086 w 1560414"/>
                  <a:gd name="connsiteY385" fmla="*/ 572238 h 2879859"/>
                  <a:gd name="connsiteX386" fmla="*/ 254286 w 1560414"/>
                  <a:gd name="connsiteY386" fmla="*/ 570447 h 2879859"/>
                  <a:gd name="connsiteX387" fmla="*/ 256502 w 1560414"/>
                  <a:gd name="connsiteY387" fmla="*/ 576410 h 2879859"/>
                  <a:gd name="connsiteX388" fmla="*/ 252707 w 1560414"/>
                  <a:gd name="connsiteY388" fmla="*/ 575798 h 2879859"/>
                  <a:gd name="connsiteX389" fmla="*/ 252165 w 1560414"/>
                  <a:gd name="connsiteY389" fmla="*/ 579357 h 2879859"/>
                  <a:gd name="connsiteX390" fmla="*/ 256526 w 1560414"/>
                  <a:gd name="connsiteY390" fmla="*/ 585910 h 2879859"/>
                  <a:gd name="connsiteX391" fmla="*/ 264186 w 1560414"/>
                  <a:gd name="connsiteY391" fmla="*/ 583529 h 2879859"/>
                  <a:gd name="connsiteX392" fmla="*/ 265294 w 1560414"/>
                  <a:gd name="connsiteY392" fmla="*/ 586522 h 2879859"/>
                  <a:gd name="connsiteX393" fmla="*/ 276750 w 1560414"/>
                  <a:gd name="connsiteY393" fmla="*/ 587112 h 2879859"/>
                  <a:gd name="connsiteX394" fmla="*/ 277292 w 1560414"/>
                  <a:gd name="connsiteY394" fmla="*/ 596634 h 2879859"/>
                  <a:gd name="connsiteX395" fmla="*/ 286626 w 1560414"/>
                  <a:gd name="connsiteY395" fmla="*/ 600783 h 2879859"/>
                  <a:gd name="connsiteX396" fmla="*/ 293744 w 1560414"/>
                  <a:gd name="connsiteY396" fmla="*/ 609174 h 2879859"/>
                  <a:gd name="connsiteX397" fmla="*/ 289950 w 1560414"/>
                  <a:gd name="connsiteY397" fmla="*/ 626476 h 2879859"/>
                  <a:gd name="connsiteX398" fmla="*/ 311847 w 1560414"/>
                  <a:gd name="connsiteY398" fmla="*/ 641396 h 2879859"/>
                  <a:gd name="connsiteX399" fmla="*/ 312955 w 1560414"/>
                  <a:gd name="connsiteY399" fmla="*/ 637884 h 2879859"/>
                  <a:gd name="connsiteX400" fmla="*/ 317858 w 1560414"/>
                  <a:gd name="connsiteY400" fmla="*/ 638473 h 2879859"/>
                  <a:gd name="connsiteX401" fmla="*/ 318400 w 1560414"/>
                  <a:gd name="connsiteY401" fmla="*/ 633123 h 2879859"/>
                  <a:gd name="connsiteX402" fmla="*/ 306308 w 1560414"/>
                  <a:gd name="connsiteY402" fmla="*/ 620583 h 2879859"/>
                  <a:gd name="connsiteX403" fmla="*/ 307416 w 1560414"/>
                  <a:gd name="connsiteY403" fmla="*/ 616411 h 2879859"/>
                  <a:gd name="connsiteX404" fmla="*/ 319508 w 1560414"/>
                  <a:gd name="connsiteY404" fmla="*/ 608066 h 2879859"/>
                  <a:gd name="connsiteX405" fmla="*/ 323303 w 1560414"/>
                  <a:gd name="connsiteY405" fmla="*/ 594914 h 2879859"/>
                  <a:gd name="connsiteX406" fmla="*/ 318400 w 1560414"/>
                  <a:gd name="connsiteY406" fmla="*/ 586569 h 2879859"/>
                  <a:gd name="connsiteX407" fmla="*/ 312389 w 1560414"/>
                  <a:gd name="connsiteY407" fmla="*/ 583576 h 2879859"/>
                  <a:gd name="connsiteX408" fmla="*/ 310174 w 1560414"/>
                  <a:gd name="connsiteY408" fmla="*/ 576387 h 2879859"/>
                  <a:gd name="connsiteX409" fmla="*/ 318400 w 1560414"/>
                  <a:gd name="connsiteY409" fmla="*/ 569198 h 2879859"/>
                  <a:gd name="connsiteX410" fmla="*/ 317363 w 1560414"/>
                  <a:gd name="connsiteY410" fmla="*/ 557294 h 2879859"/>
                  <a:gd name="connsiteX411" fmla="*/ 321653 w 1560414"/>
                  <a:gd name="connsiteY411" fmla="*/ 549516 h 2879859"/>
                  <a:gd name="connsiteX412" fmla="*/ 321653 w 1560414"/>
                  <a:gd name="connsiteY412" fmla="*/ 533416 h 2879859"/>
                  <a:gd name="connsiteX413" fmla="*/ 334853 w 1560414"/>
                  <a:gd name="connsiteY413" fmla="*/ 520287 h 2879859"/>
                  <a:gd name="connsiteX414" fmla="*/ 324976 w 1560414"/>
                  <a:gd name="connsiteY414" fmla="*/ 505932 h 2879859"/>
                  <a:gd name="connsiteX415" fmla="*/ 327734 w 1560414"/>
                  <a:gd name="connsiteY415" fmla="*/ 498743 h 2879859"/>
                  <a:gd name="connsiteX416" fmla="*/ 322761 w 1560414"/>
                  <a:gd name="connsiteY416" fmla="*/ 491601 h 2879859"/>
                  <a:gd name="connsiteX417" fmla="*/ 330987 w 1560414"/>
                  <a:gd name="connsiteY417" fmla="*/ 488608 h 2879859"/>
                  <a:gd name="connsiteX418" fmla="*/ 324434 w 1560414"/>
                  <a:gd name="connsiteY418" fmla="*/ 484436 h 2879859"/>
                  <a:gd name="connsiteX419" fmla="*/ 333203 w 1560414"/>
                  <a:gd name="connsiteY419" fmla="*/ 484436 h 2879859"/>
                  <a:gd name="connsiteX420" fmla="*/ 345766 w 1560414"/>
                  <a:gd name="connsiteY420" fmla="*/ 470717 h 2879859"/>
                  <a:gd name="connsiteX421" fmla="*/ 339213 w 1560414"/>
                  <a:gd name="connsiteY421" fmla="*/ 469468 h 2879859"/>
                  <a:gd name="connsiteX422" fmla="*/ 341429 w 1560414"/>
                  <a:gd name="connsiteY422" fmla="*/ 463528 h 2879859"/>
                  <a:gd name="connsiteX423" fmla="*/ 333768 w 1560414"/>
                  <a:gd name="connsiteY423" fmla="*/ 457564 h 2879859"/>
                  <a:gd name="connsiteX424" fmla="*/ 342537 w 1560414"/>
                  <a:gd name="connsiteY424" fmla="*/ 447994 h 2879859"/>
                  <a:gd name="connsiteX425" fmla="*/ 341995 w 1560414"/>
                  <a:gd name="connsiteY425" fmla="*/ 445567 h 2879859"/>
                  <a:gd name="connsiteX426" fmla="*/ 351329 w 1560414"/>
                  <a:gd name="connsiteY426" fmla="*/ 447358 h 2879859"/>
                  <a:gd name="connsiteX427" fmla="*/ 360097 w 1560414"/>
                  <a:gd name="connsiteY427" fmla="*/ 437246 h 2879859"/>
                  <a:gd name="connsiteX428" fmla="*/ 357882 w 1560414"/>
                  <a:gd name="connsiteY428" fmla="*/ 430057 h 2879859"/>
                  <a:gd name="connsiteX429" fmla="*/ 351329 w 1560414"/>
                  <a:gd name="connsiteY429" fmla="*/ 426497 h 2879859"/>
                  <a:gd name="connsiteX430" fmla="*/ 355124 w 1560414"/>
                  <a:gd name="connsiteY430" fmla="*/ 423527 h 2879859"/>
                  <a:gd name="connsiteX431" fmla="*/ 358447 w 1560414"/>
                  <a:gd name="connsiteY431" fmla="*/ 425295 h 2879859"/>
                  <a:gd name="connsiteX432" fmla="*/ 363892 w 1560414"/>
                  <a:gd name="connsiteY432" fmla="*/ 422915 h 2879859"/>
                  <a:gd name="connsiteX433" fmla="*/ 365542 w 1560414"/>
                  <a:gd name="connsiteY433" fmla="*/ 434229 h 2879859"/>
                  <a:gd name="connsiteX434" fmla="*/ 374877 w 1560414"/>
                  <a:gd name="connsiteY434" fmla="*/ 436657 h 2879859"/>
                  <a:gd name="connsiteX435" fmla="*/ 377092 w 1560414"/>
                  <a:gd name="connsiteY435" fmla="*/ 430693 h 2879859"/>
                  <a:gd name="connsiteX436" fmla="*/ 375984 w 1560414"/>
                  <a:gd name="connsiteY436" fmla="*/ 426521 h 2879859"/>
                  <a:gd name="connsiteX437" fmla="*/ 372661 w 1560414"/>
                  <a:gd name="connsiteY437" fmla="*/ 425932 h 2879859"/>
                  <a:gd name="connsiteX438" fmla="*/ 373203 w 1560414"/>
                  <a:gd name="connsiteY438" fmla="*/ 421170 h 2879859"/>
                  <a:gd name="connsiteX439" fmla="*/ 374853 w 1560414"/>
                  <a:gd name="connsiteY439" fmla="*/ 419968 h 2879859"/>
                  <a:gd name="connsiteX440" fmla="*/ 377069 w 1560414"/>
                  <a:gd name="connsiteY440" fmla="*/ 424188 h 2879859"/>
                  <a:gd name="connsiteX441" fmla="*/ 380322 w 1560414"/>
                  <a:gd name="connsiteY441" fmla="*/ 421241 h 2879859"/>
                  <a:gd name="connsiteX442" fmla="*/ 378742 w 1560414"/>
                  <a:gd name="connsiteY442" fmla="*/ 433145 h 2879859"/>
                  <a:gd name="connsiteX443" fmla="*/ 386898 w 1560414"/>
                  <a:gd name="connsiteY443" fmla="*/ 440334 h 2879859"/>
                  <a:gd name="connsiteX444" fmla="*/ 390764 w 1560414"/>
                  <a:gd name="connsiteY444" fmla="*/ 452284 h 2879859"/>
                  <a:gd name="connsiteX445" fmla="*/ 396774 w 1560414"/>
                  <a:gd name="connsiteY445" fmla="*/ 452874 h 2879859"/>
                  <a:gd name="connsiteX446" fmla="*/ 401206 w 1560414"/>
                  <a:gd name="connsiteY446" fmla="*/ 460016 h 2879859"/>
                  <a:gd name="connsiteX447" fmla="*/ 425178 w 1560414"/>
                  <a:gd name="connsiteY447" fmla="*/ 458224 h 2879859"/>
                  <a:gd name="connsiteX448" fmla="*/ 434512 w 1560414"/>
                  <a:gd name="connsiteY448" fmla="*/ 449244 h 2879859"/>
                  <a:gd name="connsiteX449" fmla="*/ 431259 w 1560414"/>
                  <a:gd name="connsiteY449" fmla="*/ 428312 h 2879859"/>
                  <a:gd name="connsiteX450" fmla="*/ 424140 w 1560414"/>
                  <a:gd name="connsiteY450" fmla="*/ 424164 h 2879859"/>
                  <a:gd name="connsiteX451" fmla="*/ 426828 w 1560414"/>
                  <a:gd name="connsiteY451" fmla="*/ 416975 h 2879859"/>
                  <a:gd name="connsiteX452" fmla="*/ 435667 w 1560414"/>
                  <a:gd name="connsiteY452" fmla="*/ 412237 h 2879859"/>
                  <a:gd name="connsiteX453" fmla="*/ 441607 w 1560414"/>
                  <a:gd name="connsiteY453" fmla="*/ 400286 h 2879859"/>
                  <a:gd name="connsiteX454" fmla="*/ 449267 w 1560414"/>
                  <a:gd name="connsiteY454" fmla="*/ 396727 h 2879859"/>
                  <a:gd name="connsiteX455" fmla="*/ 451554 w 1560414"/>
                  <a:gd name="connsiteY455" fmla="*/ 390787 h 2879859"/>
                  <a:gd name="connsiteX456" fmla="*/ 447122 w 1560414"/>
                  <a:gd name="connsiteY456" fmla="*/ 386026 h 2879859"/>
                  <a:gd name="connsiteX457" fmla="*/ 448230 w 1560414"/>
                  <a:gd name="connsiteY457" fmla="*/ 380062 h 2879859"/>
                  <a:gd name="connsiteX458" fmla="*/ 442715 w 1560414"/>
                  <a:gd name="connsiteY458" fmla="*/ 381901 h 2879859"/>
                  <a:gd name="connsiteX459" fmla="*/ 443822 w 1560414"/>
                  <a:gd name="connsiteY459" fmla="*/ 386049 h 2879859"/>
                  <a:gd name="connsiteX460" fmla="*/ 440499 w 1560414"/>
                  <a:gd name="connsiteY460" fmla="*/ 392602 h 2879859"/>
                  <a:gd name="connsiteX461" fmla="*/ 423645 w 1560414"/>
                  <a:gd name="connsiteY461" fmla="*/ 400946 h 2879859"/>
                  <a:gd name="connsiteX462" fmla="*/ 415348 w 1560414"/>
                  <a:gd name="connsiteY462" fmla="*/ 399768 h 2879859"/>
                  <a:gd name="connsiteX463" fmla="*/ 415961 w 1560414"/>
                  <a:gd name="connsiteY463" fmla="*/ 403351 h 2879859"/>
                  <a:gd name="connsiteX464" fmla="*/ 396821 w 1560414"/>
                  <a:gd name="connsiteY464" fmla="*/ 400923 h 2879859"/>
                  <a:gd name="connsiteX465" fmla="*/ 385908 w 1560414"/>
                  <a:gd name="connsiteY465" fmla="*/ 391942 h 2879859"/>
                  <a:gd name="connsiteX466" fmla="*/ 369479 w 1560414"/>
                  <a:gd name="connsiteY466" fmla="*/ 404505 h 2879859"/>
                  <a:gd name="connsiteX467" fmla="*/ 359673 w 1560414"/>
                  <a:gd name="connsiteY467" fmla="*/ 402078 h 2879859"/>
                  <a:gd name="connsiteX468" fmla="*/ 353592 w 1560414"/>
                  <a:gd name="connsiteY468" fmla="*/ 403869 h 2879859"/>
                  <a:gd name="connsiteX469" fmla="*/ 345931 w 1560414"/>
                  <a:gd name="connsiteY469" fmla="*/ 390127 h 2879859"/>
                  <a:gd name="connsiteX470" fmla="*/ 333839 w 1560414"/>
                  <a:gd name="connsiteY470" fmla="*/ 387699 h 2879859"/>
                  <a:gd name="connsiteX471" fmla="*/ 332802 w 1560414"/>
                  <a:gd name="connsiteY471" fmla="*/ 384187 h 2879859"/>
                  <a:gd name="connsiteX472" fmla="*/ 321276 w 1560414"/>
                  <a:gd name="connsiteY472" fmla="*/ 376385 h 2879859"/>
                  <a:gd name="connsiteX473" fmla="*/ 313686 w 1560414"/>
                  <a:gd name="connsiteY473" fmla="*/ 362643 h 2879859"/>
                  <a:gd name="connsiteX474" fmla="*/ 309254 w 1560414"/>
                  <a:gd name="connsiteY474" fmla="*/ 364482 h 2879859"/>
                  <a:gd name="connsiteX475" fmla="*/ 309796 w 1560414"/>
                  <a:gd name="connsiteY475" fmla="*/ 357292 h 2879859"/>
                  <a:gd name="connsiteX476" fmla="*/ 299920 w 1560414"/>
                  <a:gd name="connsiteY476" fmla="*/ 346591 h 2879859"/>
                  <a:gd name="connsiteX477" fmla="*/ 299378 w 1560414"/>
                  <a:gd name="connsiteY477" fmla="*/ 341830 h 2879859"/>
                  <a:gd name="connsiteX478" fmla="*/ 300486 w 1560414"/>
                  <a:gd name="connsiteY478" fmla="*/ 334640 h 2879859"/>
                  <a:gd name="connsiteX479" fmla="*/ 305389 w 1560414"/>
                  <a:gd name="connsiteY479" fmla="*/ 334640 h 2879859"/>
                  <a:gd name="connsiteX480" fmla="*/ 297728 w 1560414"/>
                  <a:gd name="connsiteY480" fmla="*/ 319696 h 2879859"/>
                  <a:gd name="connsiteX481" fmla="*/ 298907 w 1560414"/>
                  <a:gd name="connsiteY481" fmla="*/ 314346 h 2879859"/>
                  <a:gd name="connsiteX482" fmla="*/ 294475 w 1560414"/>
                  <a:gd name="connsiteY482" fmla="*/ 294640 h 2879859"/>
                  <a:gd name="connsiteX483" fmla="*/ 296691 w 1560414"/>
                  <a:gd name="connsiteY483" fmla="*/ 281511 h 2879859"/>
                  <a:gd name="connsiteX484" fmla="*/ 301594 w 1560414"/>
                  <a:gd name="connsiteY484" fmla="*/ 275571 h 2879859"/>
                  <a:gd name="connsiteX485" fmla="*/ 295041 w 1560414"/>
                  <a:gd name="connsiteY485" fmla="*/ 264823 h 2879859"/>
                  <a:gd name="connsiteX486" fmla="*/ 290610 w 1560414"/>
                  <a:gd name="connsiteY486" fmla="*/ 249878 h 2879859"/>
                  <a:gd name="connsiteX487" fmla="*/ 292825 w 1560414"/>
                  <a:gd name="connsiteY487" fmla="*/ 245117 h 2879859"/>
                  <a:gd name="connsiteX488" fmla="*/ 290610 w 1560414"/>
                  <a:gd name="connsiteY488" fmla="*/ 242689 h 2879859"/>
                  <a:gd name="connsiteX489" fmla="*/ 295041 w 1560414"/>
                  <a:gd name="connsiteY489" fmla="*/ 238541 h 2879859"/>
                  <a:gd name="connsiteX490" fmla="*/ 288960 w 1560414"/>
                  <a:gd name="connsiteY490" fmla="*/ 229560 h 2879859"/>
                  <a:gd name="connsiteX491" fmla="*/ 280262 w 1560414"/>
                  <a:gd name="connsiteY491" fmla="*/ 227132 h 2879859"/>
                  <a:gd name="connsiteX492" fmla="*/ 285707 w 1560414"/>
                  <a:gd name="connsiteY492" fmla="*/ 221192 h 2879859"/>
                  <a:gd name="connsiteX493" fmla="*/ 281912 w 1560414"/>
                  <a:gd name="connsiteY493" fmla="*/ 219354 h 2879859"/>
                  <a:gd name="connsiteX494" fmla="*/ 281912 w 1560414"/>
                  <a:gd name="connsiteY494" fmla="*/ 209171 h 2879859"/>
                  <a:gd name="connsiteX495" fmla="*/ 285165 w 1560414"/>
                  <a:gd name="connsiteY495" fmla="*/ 200827 h 2879859"/>
                  <a:gd name="connsiteX496" fmla="*/ 290067 w 1560414"/>
                  <a:gd name="connsiteY496" fmla="*/ 198399 h 2879859"/>
                  <a:gd name="connsiteX497" fmla="*/ 290610 w 1560414"/>
                  <a:gd name="connsiteY497" fmla="*/ 192435 h 2879859"/>
                  <a:gd name="connsiteX498" fmla="*/ 301028 w 1560414"/>
                  <a:gd name="connsiteY498" fmla="*/ 186472 h 2879859"/>
                  <a:gd name="connsiteX499" fmla="*/ 299378 w 1560414"/>
                  <a:gd name="connsiteY499" fmla="*/ 170349 h 2879859"/>
                  <a:gd name="connsiteX500" fmla="*/ 317481 w 1560414"/>
                  <a:gd name="connsiteY500" fmla="*/ 163749 h 2879859"/>
                  <a:gd name="connsiteX501" fmla="*/ 319696 w 1560414"/>
                  <a:gd name="connsiteY501" fmla="*/ 159011 h 2879859"/>
                  <a:gd name="connsiteX502" fmla="*/ 328465 w 1560414"/>
                  <a:gd name="connsiteY502" fmla="*/ 154250 h 2879859"/>
                  <a:gd name="connsiteX503" fmla="*/ 327923 w 1560414"/>
                  <a:gd name="connsiteY503" fmla="*/ 146472 h 2879859"/>
                  <a:gd name="connsiteX504" fmla="*/ 331788 w 1560414"/>
                  <a:gd name="connsiteY504" fmla="*/ 144680 h 2879859"/>
                  <a:gd name="connsiteX505" fmla="*/ 327923 w 1560414"/>
                  <a:gd name="connsiteY505" fmla="*/ 143431 h 2879859"/>
                  <a:gd name="connsiteX506" fmla="*/ 327923 w 1560414"/>
                  <a:gd name="connsiteY506" fmla="*/ 139282 h 2879859"/>
                  <a:gd name="connsiteX507" fmla="*/ 331788 w 1560414"/>
                  <a:gd name="connsiteY507" fmla="*/ 136289 h 2879859"/>
                  <a:gd name="connsiteX508" fmla="*/ 321299 w 1560414"/>
                  <a:gd name="connsiteY508" fmla="*/ 135087 h 2879859"/>
                  <a:gd name="connsiteX509" fmla="*/ 324057 w 1560414"/>
                  <a:gd name="connsiteY509" fmla="*/ 129147 h 2879859"/>
                  <a:gd name="connsiteX510" fmla="*/ 321841 w 1560414"/>
                  <a:gd name="connsiteY510" fmla="*/ 126106 h 2879859"/>
                  <a:gd name="connsiteX511" fmla="*/ 316939 w 1560414"/>
                  <a:gd name="connsiteY511" fmla="*/ 126106 h 2879859"/>
                  <a:gd name="connsiteX512" fmla="*/ 316396 w 1560414"/>
                  <a:gd name="connsiteY512" fmla="*/ 118327 h 2879859"/>
                  <a:gd name="connsiteX513" fmla="*/ 312036 w 1560414"/>
                  <a:gd name="connsiteY513" fmla="*/ 115334 h 2879859"/>
                  <a:gd name="connsiteX514" fmla="*/ 308712 w 1560414"/>
                  <a:gd name="connsiteY514" fmla="*/ 106353 h 2879859"/>
                  <a:gd name="connsiteX515" fmla="*/ 306496 w 1560414"/>
                  <a:gd name="connsiteY515" fmla="*/ 96171 h 2879859"/>
                  <a:gd name="connsiteX516" fmla="*/ 308712 w 1560414"/>
                  <a:gd name="connsiteY516" fmla="*/ 92022 h 2879859"/>
                  <a:gd name="connsiteX517" fmla="*/ 305954 w 1560414"/>
                  <a:gd name="connsiteY517" fmla="*/ 90183 h 2879859"/>
                  <a:gd name="connsiteX518" fmla="*/ 310928 w 1560414"/>
                  <a:gd name="connsiteY518" fmla="*/ 77644 h 2879859"/>
                  <a:gd name="connsiteX519" fmla="*/ 308712 w 1560414"/>
                  <a:gd name="connsiteY519" fmla="*/ 66282 h 2879859"/>
                  <a:gd name="connsiteX520" fmla="*/ 312578 w 1560414"/>
                  <a:gd name="connsiteY520" fmla="*/ 63242 h 2879859"/>
                  <a:gd name="connsiteX521" fmla="*/ 309254 w 1560414"/>
                  <a:gd name="connsiteY521" fmla="*/ 59093 h 2879859"/>
                  <a:gd name="connsiteX522" fmla="*/ 312578 w 1560414"/>
                  <a:gd name="connsiteY522" fmla="*/ 54921 h 2879859"/>
                  <a:gd name="connsiteX523" fmla="*/ 317481 w 1560414"/>
                  <a:gd name="connsiteY523" fmla="*/ 53130 h 2879859"/>
                  <a:gd name="connsiteX524" fmla="*/ 320239 w 1560414"/>
                  <a:gd name="connsiteY524" fmla="*/ 54921 h 2879859"/>
                  <a:gd name="connsiteX525" fmla="*/ 322383 w 1560414"/>
                  <a:gd name="connsiteY525" fmla="*/ 50183 h 2879859"/>
                  <a:gd name="connsiteX526" fmla="*/ 335583 w 1560414"/>
                  <a:gd name="connsiteY526" fmla="*/ 44220 h 2879859"/>
                  <a:gd name="connsiteX527" fmla="*/ 339378 w 1560414"/>
                  <a:gd name="connsiteY527" fmla="*/ 38869 h 2879859"/>
                  <a:gd name="connsiteX528" fmla="*/ 338271 w 1560414"/>
                  <a:gd name="connsiteY528" fmla="*/ 35239 h 2879859"/>
                  <a:gd name="connsiteX529" fmla="*/ 343786 w 1560414"/>
                  <a:gd name="connsiteY529" fmla="*/ 34037 h 2879859"/>
                  <a:gd name="connsiteX530" fmla="*/ 353592 w 1560414"/>
                  <a:gd name="connsiteY530" fmla="*/ 4172 h 2879859"/>
                  <a:gd name="connsiteX531" fmla="*/ 360569 w 1560414"/>
                  <a:gd name="connsiteY531" fmla="*/ 0 h 2879859"/>
                  <a:gd name="connsiteX532" fmla="*/ 1415239 w 1560414"/>
                  <a:gd name="connsiteY532" fmla="*/ 1196852 h 2879859"/>
                  <a:gd name="connsiteX533" fmla="*/ 1441474 w 1560414"/>
                  <a:gd name="connsiteY533" fmla="*/ 1236074 h 2879859"/>
                  <a:gd name="connsiteX534" fmla="*/ 1449889 w 1560414"/>
                  <a:gd name="connsiteY534" fmla="*/ 1227447 h 2879859"/>
                  <a:gd name="connsiteX535" fmla="*/ 1426954 w 1560414"/>
                  <a:gd name="connsiteY535" fmla="*/ 1190228 h 2879859"/>
                  <a:gd name="connsiteX536" fmla="*/ 1415216 w 1560414"/>
                  <a:gd name="connsiteY536" fmla="*/ 1196852 h 287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Lst>
                <a:rect l="l" t="t" r="r" b="b"/>
                <a:pathLst>
                  <a:path w="1560414" h="2879859">
                    <a:moveTo>
                      <a:pt x="63383" y="601820"/>
                    </a:moveTo>
                    <a:lnTo>
                      <a:pt x="65033" y="605969"/>
                    </a:lnTo>
                    <a:lnTo>
                      <a:pt x="61780" y="606558"/>
                    </a:lnTo>
                    <a:lnTo>
                      <a:pt x="60130" y="603046"/>
                    </a:lnTo>
                    <a:lnTo>
                      <a:pt x="63383" y="601844"/>
                    </a:lnTo>
                    <a:close/>
                    <a:moveTo>
                      <a:pt x="333533" y="402455"/>
                    </a:moveTo>
                    <a:lnTo>
                      <a:pt x="336290" y="407216"/>
                    </a:lnTo>
                    <a:lnTo>
                      <a:pt x="340156" y="407216"/>
                    </a:lnTo>
                    <a:lnTo>
                      <a:pt x="341193" y="410846"/>
                    </a:lnTo>
                    <a:lnTo>
                      <a:pt x="346638" y="412638"/>
                    </a:lnTo>
                    <a:lnTo>
                      <a:pt x="347746" y="420416"/>
                    </a:lnTo>
                    <a:lnTo>
                      <a:pt x="342301" y="418578"/>
                    </a:lnTo>
                    <a:lnTo>
                      <a:pt x="339614" y="412025"/>
                    </a:lnTo>
                    <a:lnTo>
                      <a:pt x="334641" y="411435"/>
                    </a:lnTo>
                    <a:lnTo>
                      <a:pt x="331883" y="404836"/>
                    </a:lnTo>
                    <a:lnTo>
                      <a:pt x="333533" y="402455"/>
                    </a:lnTo>
                    <a:close/>
                    <a:moveTo>
                      <a:pt x="360404" y="236"/>
                    </a:moveTo>
                    <a:lnTo>
                      <a:pt x="370822" y="4455"/>
                    </a:lnTo>
                    <a:lnTo>
                      <a:pt x="375725" y="3276"/>
                    </a:lnTo>
                    <a:lnTo>
                      <a:pt x="380628" y="14025"/>
                    </a:lnTo>
                    <a:lnTo>
                      <a:pt x="385059" y="15227"/>
                    </a:lnTo>
                    <a:lnTo>
                      <a:pt x="387817" y="12233"/>
                    </a:lnTo>
                    <a:lnTo>
                      <a:pt x="391612" y="23618"/>
                    </a:lnTo>
                    <a:lnTo>
                      <a:pt x="400381" y="34414"/>
                    </a:lnTo>
                    <a:lnTo>
                      <a:pt x="404741" y="35003"/>
                    </a:lnTo>
                    <a:lnTo>
                      <a:pt x="403633" y="39741"/>
                    </a:lnTo>
                    <a:lnTo>
                      <a:pt x="407428" y="40354"/>
                    </a:lnTo>
                    <a:lnTo>
                      <a:pt x="410752" y="47543"/>
                    </a:lnTo>
                    <a:lnTo>
                      <a:pt x="413510" y="48132"/>
                    </a:lnTo>
                    <a:lnTo>
                      <a:pt x="411860" y="54096"/>
                    </a:lnTo>
                    <a:lnTo>
                      <a:pt x="415183" y="60059"/>
                    </a:lnTo>
                    <a:lnTo>
                      <a:pt x="414641" y="66612"/>
                    </a:lnTo>
                    <a:lnTo>
                      <a:pt x="404223" y="79152"/>
                    </a:lnTo>
                    <a:lnTo>
                      <a:pt x="404223" y="100036"/>
                    </a:lnTo>
                    <a:lnTo>
                      <a:pt x="399320" y="97090"/>
                    </a:lnTo>
                    <a:lnTo>
                      <a:pt x="396562" y="99518"/>
                    </a:lnTo>
                    <a:lnTo>
                      <a:pt x="397670" y="103737"/>
                    </a:lnTo>
                    <a:lnTo>
                      <a:pt x="399886" y="100107"/>
                    </a:lnTo>
                    <a:lnTo>
                      <a:pt x="407004" y="103100"/>
                    </a:lnTo>
                    <a:lnTo>
                      <a:pt x="405896" y="97750"/>
                    </a:lnTo>
                    <a:lnTo>
                      <a:pt x="408112" y="95911"/>
                    </a:lnTo>
                    <a:lnTo>
                      <a:pt x="419025" y="97161"/>
                    </a:lnTo>
                    <a:lnTo>
                      <a:pt x="428902" y="93531"/>
                    </a:lnTo>
                    <a:lnTo>
                      <a:pt x="431118" y="89358"/>
                    </a:lnTo>
                    <a:lnTo>
                      <a:pt x="429468" y="80378"/>
                    </a:lnTo>
                    <a:lnTo>
                      <a:pt x="441489" y="82216"/>
                    </a:lnTo>
                    <a:lnTo>
                      <a:pt x="451907" y="76866"/>
                    </a:lnTo>
                    <a:lnTo>
                      <a:pt x="459568" y="68851"/>
                    </a:lnTo>
                    <a:lnTo>
                      <a:pt x="720053" y="68851"/>
                    </a:lnTo>
                    <a:lnTo>
                      <a:pt x="720053" y="191728"/>
                    </a:lnTo>
                    <a:lnTo>
                      <a:pt x="1031500" y="191823"/>
                    </a:lnTo>
                    <a:lnTo>
                      <a:pt x="1002295" y="223856"/>
                    </a:lnTo>
                    <a:lnTo>
                      <a:pt x="1004016" y="238706"/>
                    </a:lnTo>
                    <a:lnTo>
                      <a:pt x="999655" y="301971"/>
                    </a:lnTo>
                    <a:lnTo>
                      <a:pt x="970026" y="395690"/>
                    </a:lnTo>
                    <a:lnTo>
                      <a:pt x="1015047" y="469350"/>
                    </a:lnTo>
                    <a:lnTo>
                      <a:pt x="1015047" y="469350"/>
                    </a:lnTo>
                    <a:lnTo>
                      <a:pt x="1014694" y="891463"/>
                    </a:lnTo>
                    <a:lnTo>
                      <a:pt x="1148319" y="894716"/>
                    </a:lnTo>
                    <a:lnTo>
                      <a:pt x="1203782" y="900868"/>
                    </a:lnTo>
                    <a:lnTo>
                      <a:pt x="1280365" y="926891"/>
                    </a:lnTo>
                    <a:lnTo>
                      <a:pt x="1280506" y="976367"/>
                    </a:lnTo>
                    <a:lnTo>
                      <a:pt x="1321732" y="976956"/>
                    </a:lnTo>
                    <a:lnTo>
                      <a:pt x="1315722" y="949613"/>
                    </a:lnTo>
                    <a:lnTo>
                      <a:pt x="1322133" y="947091"/>
                    </a:lnTo>
                    <a:lnTo>
                      <a:pt x="1342027" y="948364"/>
                    </a:lnTo>
                    <a:lnTo>
                      <a:pt x="1351762" y="956661"/>
                    </a:lnTo>
                    <a:lnTo>
                      <a:pt x="1359847" y="975447"/>
                    </a:lnTo>
                    <a:lnTo>
                      <a:pt x="1378138" y="965147"/>
                    </a:lnTo>
                    <a:lnTo>
                      <a:pt x="1378138" y="965147"/>
                    </a:lnTo>
                    <a:lnTo>
                      <a:pt x="1404514" y="1018253"/>
                    </a:lnTo>
                    <a:lnTo>
                      <a:pt x="1415004" y="1047387"/>
                    </a:lnTo>
                    <a:lnTo>
                      <a:pt x="1427284" y="1110510"/>
                    </a:lnTo>
                    <a:lnTo>
                      <a:pt x="1469477" y="1165054"/>
                    </a:lnTo>
                    <a:lnTo>
                      <a:pt x="1445505" y="1183558"/>
                    </a:lnTo>
                    <a:lnTo>
                      <a:pt x="1465399" y="1194400"/>
                    </a:lnTo>
                    <a:lnTo>
                      <a:pt x="1514568" y="1229404"/>
                    </a:lnTo>
                    <a:lnTo>
                      <a:pt x="1546201" y="1245974"/>
                    </a:lnTo>
                    <a:lnTo>
                      <a:pt x="1558482" y="1248331"/>
                    </a:lnTo>
                    <a:lnTo>
                      <a:pt x="1560414" y="1257595"/>
                    </a:lnTo>
                    <a:lnTo>
                      <a:pt x="1560414" y="1257595"/>
                    </a:lnTo>
                    <a:lnTo>
                      <a:pt x="1536796" y="1265114"/>
                    </a:lnTo>
                    <a:lnTo>
                      <a:pt x="1551434" y="1314896"/>
                    </a:lnTo>
                    <a:lnTo>
                      <a:pt x="1491916" y="1340990"/>
                    </a:lnTo>
                    <a:lnTo>
                      <a:pt x="1414650" y="1368686"/>
                    </a:lnTo>
                    <a:lnTo>
                      <a:pt x="1414650" y="1368686"/>
                    </a:lnTo>
                    <a:lnTo>
                      <a:pt x="1342074" y="1248732"/>
                    </a:lnTo>
                    <a:lnTo>
                      <a:pt x="1271361" y="1293140"/>
                    </a:lnTo>
                    <a:lnTo>
                      <a:pt x="1337384" y="1399753"/>
                    </a:lnTo>
                    <a:lnTo>
                      <a:pt x="1337384" y="1399753"/>
                    </a:lnTo>
                    <a:lnTo>
                      <a:pt x="1324254" y="1409488"/>
                    </a:lnTo>
                    <a:lnTo>
                      <a:pt x="1265703" y="1434285"/>
                    </a:lnTo>
                    <a:lnTo>
                      <a:pt x="1303417" y="1474073"/>
                    </a:lnTo>
                    <a:lnTo>
                      <a:pt x="1302805" y="1619861"/>
                    </a:lnTo>
                    <a:lnTo>
                      <a:pt x="1289204" y="1612742"/>
                    </a:lnTo>
                    <a:lnTo>
                      <a:pt x="1112703" y="1553555"/>
                    </a:lnTo>
                    <a:lnTo>
                      <a:pt x="912300" y="1497078"/>
                    </a:lnTo>
                    <a:lnTo>
                      <a:pt x="910910" y="1749337"/>
                    </a:lnTo>
                    <a:lnTo>
                      <a:pt x="715551" y="1749337"/>
                    </a:lnTo>
                    <a:lnTo>
                      <a:pt x="718238" y="2699139"/>
                    </a:lnTo>
                    <a:lnTo>
                      <a:pt x="721138" y="2877997"/>
                    </a:lnTo>
                    <a:lnTo>
                      <a:pt x="721138" y="2877997"/>
                    </a:lnTo>
                    <a:lnTo>
                      <a:pt x="688892" y="2879860"/>
                    </a:lnTo>
                    <a:lnTo>
                      <a:pt x="484412" y="2810725"/>
                    </a:lnTo>
                    <a:lnTo>
                      <a:pt x="348100" y="2716464"/>
                    </a:lnTo>
                    <a:lnTo>
                      <a:pt x="206814" y="2432101"/>
                    </a:lnTo>
                    <a:lnTo>
                      <a:pt x="114132" y="2288199"/>
                    </a:lnTo>
                    <a:lnTo>
                      <a:pt x="145010" y="2280609"/>
                    </a:lnTo>
                    <a:lnTo>
                      <a:pt x="171740" y="2260644"/>
                    </a:lnTo>
                    <a:lnTo>
                      <a:pt x="208959" y="2239854"/>
                    </a:lnTo>
                    <a:lnTo>
                      <a:pt x="217727" y="2227432"/>
                    </a:lnTo>
                    <a:lnTo>
                      <a:pt x="225883" y="2191863"/>
                    </a:lnTo>
                    <a:lnTo>
                      <a:pt x="233614" y="2183566"/>
                    </a:lnTo>
                    <a:lnTo>
                      <a:pt x="235830" y="2160443"/>
                    </a:lnTo>
                    <a:lnTo>
                      <a:pt x="228641" y="2140289"/>
                    </a:lnTo>
                    <a:lnTo>
                      <a:pt x="224846" y="2139677"/>
                    </a:lnTo>
                    <a:lnTo>
                      <a:pt x="209996" y="2120678"/>
                    </a:lnTo>
                    <a:lnTo>
                      <a:pt x="203514" y="2096918"/>
                    </a:lnTo>
                    <a:lnTo>
                      <a:pt x="204551" y="2085651"/>
                    </a:lnTo>
                    <a:lnTo>
                      <a:pt x="211669" y="2077307"/>
                    </a:lnTo>
                    <a:lnTo>
                      <a:pt x="211127" y="2067855"/>
                    </a:lnTo>
                    <a:lnTo>
                      <a:pt x="217751" y="2041125"/>
                    </a:lnTo>
                    <a:lnTo>
                      <a:pt x="217751" y="2034643"/>
                    </a:lnTo>
                    <a:lnTo>
                      <a:pt x="210020" y="2023376"/>
                    </a:lnTo>
                    <a:lnTo>
                      <a:pt x="214451" y="2017978"/>
                    </a:lnTo>
                    <a:lnTo>
                      <a:pt x="214993" y="1998980"/>
                    </a:lnTo>
                    <a:lnTo>
                      <a:pt x="220509" y="1994289"/>
                    </a:lnTo>
                    <a:lnTo>
                      <a:pt x="214993" y="1990707"/>
                    </a:lnTo>
                    <a:lnTo>
                      <a:pt x="216643" y="1974678"/>
                    </a:lnTo>
                    <a:lnTo>
                      <a:pt x="211669" y="1968738"/>
                    </a:lnTo>
                    <a:lnTo>
                      <a:pt x="213319" y="1946228"/>
                    </a:lnTo>
                    <a:lnTo>
                      <a:pt x="212212" y="1943328"/>
                    </a:lnTo>
                    <a:lnTo>
                      <a:pt x="207780" y="1942715"/>
                    </a:lnTo>
                    <a:lnTo>
                      <a:pt x="206743" y="1936163"/>
                    </a:lnTo>
                    <a:lnTo>
                      <a:pt x="195759" y="1925532"/>
                    </a:lnTo>
                    <a:lnTo>
                      <a:pt x="197975" y="1908891"/>
                    </a:lnTo>
                    <a:lnTo>
                      <a:pt x="183738" y="1897624"/>
                    </a:lnTo>
                    <a:lnTo>
                      <a:pt x="179306" y="1889892"/>
                    </a:lnTo>
                    <a:lnTo>
                      <a:pt x="174946" y="1888714"/>
                    </a:lnTo>
                    <a:lnTo>
                      <a:pt x="172801" y="1877447"/>
                    </a:lnTo>
                    <a:lnTo>
                      <a:pt x="166719" y="1873298"/>
                    </a:lnTo>
                    <a:lnTo>
                      <a:pt x="156843" y="1872685"/>
                    </a:lnTo>
                    <a:lnTo>
                      <a:pt x="150832" y="1865567"/>
                    </a:lnTo>
                    <a:lnTo>
                      <a:pt x="142606" y="1827594"/>
                    </a:lnTo>
                    <a:lnTo>
                      <a:pt x="126719" y="1817435"/>
                    </a:lnTo>
                    <a:lnTo>
                      <a:pt x="123395" y="1807346"/>
                    </a:lnTo>
                    <a:lnTo>
                      <a:pt x="115735" y="1804376"/>
                    </a:lnTo>
                    <a:lnTo>
                      <a:pt x="101498" y="1785448"/>
                    </a:lnTo>
                    <a:lnTo>
                      <a:pt x="100956" y="1778895"/>
                    </a:lnTo>
                    <a:lnTo>
                      <a:pt x="92729" y="1772956"/>
                    </a:lnTo>
                    <a:lnTo>
                      <a:pt x="91150" y="1748017"/>
                    </a:lnTo>
                    <a:lnTo>
                      <a:pt x="94403" y="1737387"/>
                    </a:lnTo>
                    <a:lnTo>
                      <a:pt x="91716" y="1733804"/>
                    </a:lnTo>
                    <a:lnTo>
                      <a:pt x="92258" y="1711835"/>
                    </a:lnTo>
                    <a:lnTo>
                      <a:pt x="100413" y="1692224"/>
                    </a:lnTo>
                    <a:lnTo>
                      <a:pt x="97726" y="1689254"/>
                    </a:lnTo>
                    <a:lnTo>
                      <a:pt x="103171" y="1679732"/>
                    </a:lnTo>
                    <a:lnTo>
                      <a:pt x="120708" y="1664339"/>
                    </a:lnTo>
                    <a:lnTo>
                      <a:pt x="125140" y="1655430"/>
                    </a:lnTo>
                    <a:lnTo>
                      <a:pt x="120166" y="1615029"/>
                    </a:lnTo>
                    <a:lnTo>
                      <a:pt x="109818" y="1591198"/>
                    </a:lnTo>
                    <a:lnTo>
                      <a:pt x="109818" y="1578705"/>
                    </a:lnTo>
                    <a:lnTo>
                      <a:pt x="98292" y="1565034"/>
                    </a:lnTo>
                    <a:lnTo>
                      <a:pt x="95039" y="1556737"/>
                    </a:lnTo>
                    <a:lnTo>
                      <a:pt x="79647" y="1562677"/>
                    </a:lnTo>
                    <a:lnTo>
                      <a:pt x="81297" y="1559094"/>
                    </a:lnTo>
                    <a:lnTo>
                      <a:pt x="93861" y="1555582"/>
                    </a:lnTo>
                    <a:lnTo>
                      <a:pt x="90066" y="1546672"/>
                    </a:lnTo>
                    <a:lnTo>
                      <a:pt x="70879" y="1524091"/>
                    </a:lnTo>
                    <a:lnTo>
                      <a:pt x="45752" y="1508062"/>
                    </a:lnTo>
                    <a:lnTo>
                      <a:pt x="40307" y="1497361"/>
                    </a:lnTo>
                    <a:lnTo>
                      <a:pt x="41886" y="1472352"/>
                    </a:lnTo>
                    <a:lnTo>
                      <a:pt x="46860" y="1452128"/>
                    </a:lnTo>
                    <a:lnTo>
                      <a:pt x="45752" y="1440248"/>
                    </a:lnTo>
                    <a:lnTo>
                      <a:pt x="49617" y="1429547"/>
                    </a:lnTo>
                    <a:lnTo>
                      <a:pt x="45752" y="1418845"/>
                    </a:lnTo>
                    <a:lnTo>
                      <a:pt x="50183" y="1405716"/>
                    </a:lnTo>
                    <a:lnTo>
                      <a:pt x="47967" y="1389075"/>
                    </a:lnTo>
                    <a:lnTo>
                      <a:pt x="34296" y="1347495"/>
                    </a:lnTo>
                    <a:lnTo>
                      <a:pt x="35333" y="1343913"/>
                    </a:lnTo>
                    <a:lnTo>
                      <a:pt x="31538" y="1342734"/>
                    </a:lnTo>
                    <a:lnTo>
                      <a:pt x="33754" y="1329675"/>
                    </a:lnTo>
                    <a:lnTo>
                      <a:pt x="28238" y="1308815"/>
                    </a:lnTo>
                    <a:lnTo>
                      <a:pt x="34862" y="1293282"/>
                    </a:lnTo>
                    <a:lnTo>
                      <a:pt x="34862" y="1290312"/>
                    </a:lnTo>
                    <a:lnTo>
                      <a:pt x="30996" y="1289133"/>
                    </a:lnTo>
                    <a:lnTo>
                      <a:pt x="31538" y="1278974"/>
                    </a:lnTo>
                    <a:lnTo>
                      <a:pt x="27107" y="1273647"/>
                    </a:lnTo>
                    <a:lnTo>
                      <a:pt x="34838" y="1233811"/>
                    </a:lnTo>
                    <a:lnTo>
                      <a:pt x="27720" y="1224831"/>
                    </a:lnTo>
                    <a:lnTo>
                      <a:pt x="29865" y="1219504"/>
                    </a:lnTo>
                    <a:lnTo>
                      <a:pt x="24962" y="1195060"/>
                    </a:lnTo>
                    <a:lnTo>
                      <a:pt x="26541" y="1177241"/>
                    </a:lnTo>
                    <a:lnTo>
                      <a:pt x="23288" y="1167718"/>
                    </a:lnTo>
                    <a:lnTo>
                      <a:pt x="27720" y="1159421"/>
                    </a:lnTo>
                    <a:lnTo>
                      <a:pt x="24962" y="1140352"/>
                    </a:lnTo>
                    <a:lnTo>
                      <a:pt x="26541" y="1118312"/>
                    </a:lnTo>
                    <a:lnTo>
                      <a:pt x="35923" y="1104641"/>
                    </a:lnTo>
                    <a:lnTo>
                      <a:pt x="38068" y="1083781"/>
                    </a:lnTo>
                    <a:lnTo>
                      <a:pt x="31515" y="1043875"/>
                    </a:lnTo>
                    <a:lnTo>
                      <a:pt x="33165" y="1027823"/>
                    </a:lnTo>
                    <a:lnTo>
                      <a:pt x="29299" y="1024263"/>
                    </a:lnTo>
                    <a:lnTo>
                      <a:pt x="31515" y="1009343"/>
                    </a:lnTo>
                    <a:lnTo>
                      <a:pt x="29865" y="987304"/>
                    </a:lnTo>
                    <a:lnTo>
                      <a:pt x="27107" y="985512"/>
                    </a:lnTo>
                    <a:lnTo>
                      <a:pt x="20554" y="987940"/>
                    </a:lnTo>
                    <a:lnTo>
                      <a:pt x="18409" y="984970"/>
                    </a:lnTo>
                    <a:lnTo>
                      <a:pt x="24420" y="976673"/>
                    </a:lnTo>
                    <a:lnTo>
                      <a:pt x="24962" y="960574"/>
                    </a:lnTo>
                    <a:lnTo>
                      <a:pt x="21709" y="957015"/>
                    </a:lnTo>
                    <a:lnTo>
                      <a:pt x="24396" y="951664"/>
                    </a:lnTo>
                    <a:lnTo>
                      <a:pt x="17278" y="905747"/>
                    </a:lnTo>
                    <a:lnTo>
                      <a:pt x="23830" y="900349"/>
                    </a:lnTo>
                    <a:lnTo>
                      <a:pt x="26518" y="893160"/>
                    </a:lnTo>
                    <a:lnTo>
                      <a:pt x="17820" y="880668"/>
                    </a:lnTo>
                    <a:lnTo>
                      <a:pt x="6364" y="877108"/>
                    </a:lnTo>
                    <a:lnTo>
                      <a:pt x="18386" y="850897"/>
                    </a:lnTo>
                    <a:lnTo>
                      <a:pt x="9617" y="837226"/>
                    </a:lnTo>
                    <a:lnTo>
                      <a:pt x="1391" y="840219"/>
                    </a:lnTo>
                    <a:lnTo>
                      <a:pt x="0" y="834327"/>
                    </a:lnTo>
                    <a:lnTo>
                      <a:pt x="0" y="827137"/>
                    </a:lnTo>
                    <a:lnTo>
                      <a:pt x="11526" y="806277"/>
                    </a:lnTo>
                    <a:lnTo>
                      <a:pt x="8768" y="790178"/>
                    </a:lnTo>
                    <a:lnTo>
                      <a:pt x="15887" y="774715"/>
                    </a:lnTo>
                    <a:lnTo>
                      <a:pt x="23076" y="747302"/>
                    </a:lnTo>
                    <a:lnTo>
                      <a:pt x="23618" y="727078"/>
                    </a:lnTo>
                    <a:lnTo>
                      <a:pt x="38398" y="690071"/>
                    </a:lnTo>
                    <a:lnTo>
                      <a:pt x="35640" y="685333"/>
                    </a:lnTo>
                    <a:lnTo>
                      <a:pt x="36748" y="674019"/>
                    </a:lnTo>
                    <a:lnTo>
                      <a:pt x="31774" y="663907"/>
                    </a:lnTo>
                    <a:lnTo>
                      <a:pt x="23618" y="657896"/>
                    </a:lnTo>
                    <a:lnTo>
                      <a:pt x="15321" y="666900"/>
                    </a:lnTo>
                    <a:lnTo>
                      <a:pt x="12634" y="657377"/>
                    </a:lnTo>
                    <a:lnTo>
                      <a:pt x="20295" y="652027"/>
                    </a:lnTo>
                    <a:lnTo>
                      <a:pt x="27413" y="640713"/>
                    </a:lnTo>
                    <a:lnTo>
                      <a:pt x="49853" y="630553"/>
                    </a:lnTo>
                    <a:lnTo>
                      <a:pt x="52611" y="625203"/>
                    </a:lnTo>
                    <a:lnTo>
                      <a:pt x="62417" y="622822"/>
                    </a:lnTo>
                    <a:lnTo>
                      <a:pt x="68498" y="615020"/>
                    </a:lnTo>
                    <a:lnTo>
                      <a:pt x="76724" y="613229"/>
                    </a:lnTo>
                    <a:lnTo>
                      <a:pt x="82735" y="606676"/>
                    </a:lnTo>
                    <a:lnTo>
                      <a:pt x="77290" y="604248"/>
                    </a:lnTo>
                    <a:lnTo>
                      <a:pt x="79435" y="597695"/>
                    </a:lnTo>
                    <a:lnTo>
                      <a:pt x="98080" y="600665"/>
                    </a:lnTo>
                    <a:lnTo>
                      <a:pt x="110101" y="623317"/>
                    </a:lnTo>
                    <a:lnTo>
                      <a:pt x="117832" y="628055"/>
                    </a:lnTo>
                    <a:lnTo>
                      <a:pt x="121085" y="648986"/>
                    </a:lnTo>
                    <a:lnTo>
                      <a:pt x="126530" y="656128"/>
                    </a:lnTo>
                    <a:lnTo>
                      <a:pt x="124385" y="660890"/>
                    </a:lnTo>
                    <a:lnTo>
                      <a:pt x="126530" y="670412"/>
                    </a:lnTo>
                    <a:lnTo>
                      <a:pt x="140767" y="675763"/>
                    </a:lnTo>
                    <a:lnTo>
                      <a:pt x="145199" y="694856"/>
                    </a:lnTo>
                    <a:lnTo>
                      <a:pt x="139754" y="703247"/>
                    </a:lnTo>
                    <a:lnTo>
                      <a:pt x="142441" y="707985"/>
                    </a:lnTo>
                    <a:lnTo>
                      <a:pt x="146307" y="738439"/>
                    </a:lnTo>
                    <a:lnTo>
                      <a:pt x="165918" y="748551"/>
                    </a:lnTo>
                    <a:lnTo>
                      <a:pt x="168676" y="745557"/>
                    </a:lnTo>
                    <a:lnTo>
                      <a:pt x="176407" y="746759"/>
                    </a:lnTo>
                    <a:lnTo>
                      <a:pt x="193873" y="736647"/>
                    </a:lnTo>
                    <a:lnTo>
                      <a:pt x="195523" y="730637"/>
                    </a:lnTo>
                    <a:lnTo>
                      <a:pt x="191163" y="726488"/>
                    </a:lnTo>
                    <a:lnTo>
                      <a:pt x="193850" y="720548"/>
                    </a:lnTo>
                    <a:lnTo>
                      <a:pt x="187297" y="716989"/>
                    </a:lnTo>
                    <a:lnTo>
                      <a:pt x="183973" y="718191"/>
                    </a:lnTo>
                    <a:lnTo>
                      <a:pt x="182865" y="709800"/>
                    </a:lnTo>
                    <a:lnTo>
                      <a:pt x="173602" y="702611"/>
                    </a:lnTo>
                    <a:lnTo>
                      <a:pt x="170278" y="703224"/>
                    </a:lnTo>
                    <a:lnTo>
                      <a:pt x="168628" y="696034"/>
                    </a:lnTo>
                    <a:lnTo>
                      <a:pt x="163184" y="690684"/>
                    </a:lnTo>
                    <a:lnTo>
                      <a:pt x="166978" y="688892"/>
                    </a:lnTo>
                    <a:lnTo>
                      <a:pt x="165871" y="685922"/>
                    </a:lnTo>
                    <a:lnTo>
                      <a:pt x="172494" y="687714"/>
                    </a:lnTo>
                    <a:lnTo>
                      <a:pt x="176926" y="684767"/>
                    </a:lnTo>
                    <a:lnTo>
                      <a:pt x="180721" y="686606"/>
                    </a:lnTo>
                    <a:lnTo>
                      <a:pt x="183973" y="684767"/>
                    </a:lnTo>
                    <a:lnTo>
                      <a:pt x="183431" y="680595"/>
                    </a:lnTo>
                    <a:lnTo>
                      <a:pt x="173083" y="668692"/>
                    </a:lnTo>
                    <a:lnTo>
                      <a:pt x="174191" y="666900"/>
                    </a:lnTo>
                    <a:lnTo>
                      <a:pt x="162665" y="656788"/>
                    </a:lnTo>
                    <a:lnTo>
                      <a:pt x="170891" y="648986"/>
                    </a:lnTo>
                    <a:lnTo>
                      <a:pt x="170891" y="640642"/>
                    </a:lnTo>
                    <a:lnTo>
                      <a:pt x="161015" y="627513"/>
                    </a:lnTo>
                    <a:lnTo>
                      <a:pt x="155004" y="624472"/>
                    </a:lnTo>
                    <a:lnTo>
                      <a:pt x="151139" y="611979"/>
                    </a:lnTo>
                    <a:lnTo>
                      <a:pt x="138009" y="613158"/>
                    </a:lnTo>
                    <a:lnTo>
                      <a:pt x="135794" y="610188"/>
                    </a:lnTo>
                    <a:lnTo>
                      <a:pt x="138009" y="597695"/>
                    </a:lnTo>
                    <a:lnTo>
                      <a:pt x="146236" y="580983"/>
                    </a:lnTo>
                    <a:lnTo>
                      <a:pt x="144586" y="573794"/>
                    </a:lnTo>
                    <a:lnTo>
                      <a:pt x="157786" y="569056"/>
                    </a:lnTo>
                    <a:lnTo>
                      <a:pt x="168133" y="549963"/>
                    </a:lnTo>
                    <a:lnTo>
                      <a:pt x="168133" y="543411"/>
                    </a:lnTo>
                    <a:lnTo>
                      <a:pt x="161651" y="536221"/>
                    </a:lnTo>
                    <a:lnTo>
                      <a:pt x="162689" y="532073"/>
                    </a:lnTo>
                    <a:lnTo>
                      <a:pt x="170349" y="526675"/>
                    </a:lnTo>
                    <a:lnTo>
                      <a:pt x="168699" y="511142"/>
                    </a:lnTo>
                    <a:lnTo>
                      <a:pt x="165941" y="508714"/>
                    </a:lnTo>
                    <a:lnTo>
                      <a:pt x="167591" y="503952"/>
                    </a:lnTo>
                    <a:lnTo>
                      <a:pt x="150196" y="467606"/>
                    </a:lnTo>
                    <a:lnTo>
                      <a:pt x="154556" y="465178"/>
                    </a:lnTo>
                    <a:lnTo>
                      <a:pt x="153449" y="456786"/>
                    </a:lnTo>
                    <a:lnTo>
                      <a:pt x="145788" y="452025"/>
                    </a:lnTo>
                    <a:lnTo>
                      <a:pt x="130467" y="452638"/>
                    </a:lnTo>
                    <a:lnTo>
                      <a:pt x="110855" y="468171"/>
                    </a:lnTo>
                    <a:lnTo>
                      <a:pt x="102558" y="464612"/>
                    </a:lnTo>
                    <a:lnTo>
                      <a:pt x="96548" y="465225"/>
                    </a:lnTo>
                    <a:lnTo>
                      <a:pt x="92753" y="461666"/>
                    </a:lnTo>
                    <a:lnTo>
                      <a:pt x="92753" y="455113"/>
                    </a:lnTo>
                    <a:lnTo>
                      <a:pt x="87237" y="453911"/>
                    </a:lnTo>
                    <a:lnTo>
                      <a:pt x="85021" y="450352"/>
                    </a:lnTo>
                    <a:lnTo>
                      <a:pt x="97113" y="428831"/>
                    </a:lnTo>
                    <a:lnTo>
                      <a:pt x="95534" y="426403"/>
                    </a:lnTo>
                    <a:lnTo>
                      <a:pt x="99895" y="416291"/>
                    </a:lnTo>
                    <a:lnTo>
                      <a:pt x="105340" y="415042"/>
                    </a:lnTo>
                    <a:lnTo>
                      <a:pt x="109771" y="418083"/>
                    </a:lnTo>
                    <a:lnTo>
                      <a:pt x="115216" y="413321"/>
                    </a:lnTo>
                    <a:lnTo>
                      <a:pt x="125092" y="413934"/>
                    </a:lnTo>
                    <a:lnTo>
                      <a:pt x="129453" y="410375"/>
                    </a:lnTo>
                    <a:lnTo>
                      <a:pt x="128911" y="403822"/>
                    </a:lnTo>
                    <a:lnTo>
                      <a:pt x="132164" y="401983"/>
                    </a:lnTo>
                    <a:lnTo>
                      <a:pt x="138245" y="403186"/>
                    </a:lnTo>
                    <a:lnTo>
                      <a:pt x="138245" y="406179"/>
                    </a:lnTo>
                    <a:lnTo>
                      <a:pt x="133814" y="409220"/>
                    </a:lnTo>
                    <a:lnTo>
                      <a:pt x="134922" y="413368"/>
                    </a:lnTo>
                    <a:lnTo>
                      <a:pt x="140437" y="410941"/>
                    </a:lnTo>
                    <a:lnTo>
                      <a:pt x="144798" y="400192"/>
                    </a:lnTo>
                    <a:lnTo>
                      <a:pt x="154132" y="402643"/>
                    </a:lnTo>
                    <a:lnTo>
                      <a:pt x="167803" y="400192"/>
                    </a:lnTo>
                    <a:lnTo>
                      <a:pt x="171127" y="407381"/>
                    </a:lnTo>
                    <a:lnTo>
                      <a:pt x="181475" y="418695"/>
                    </a:lnTo>
                    <a:lnTo>
                      <a:pt x="183690" y="418106"/>
                    </a:lnTo>
                    <a:lnTo>
                      <a:pt x="171669" y="404977"/>
                    </a:lnTo>
                    <a:lnTo>
                      <a:pt x="169453" y="396586"/>
                    </a:lnTo>
                    <a:lnTo>
                      <a:pt x="183125" y="395973"/>
                    </a:lnTo>
                    <a:lnTo>
                      <a:pt x="191893" y="399532"/>
                    </a:lnTo>
                    <a:lnTo>
                      <a:pt x="191398" y="396538"/>
                    </a:lnTo>
                    <a:lnTo>
                      <a:pt x="180343" y="392390"/>
                    </a:lnTo>
                    <a:lnTo>
                      <a:pt x="179848" y="387629"/>
                    </a:lnTo>
                    <a:lnTo>
                      <a:pt x="183101" y="388218"/>
                    </a:lnTo>
                    <a:lnTo>
                      <a:pt x="179848" y="382278"/>
                    </a:lnTo>
                    <a:lnTo>
                      <a:pt x="171080" y="378695"/>
                    </a:lnTo>
                    <a:lnTo>
                      <a:pt x="182535" y="375725"/>
                    </a:lnTo>
                    <a:lnTo>
                      <a:pt x="184185" y="370327"/>
                    </a:lnTo>
                    <a:lnTo>
                      <a:pt x="187509" y="369125"/>
                    </a:lnTo>
                    <a:lnTo>
                      <a:pt x="182535" y="362572"/>
                    </a:lnTo>
                    <a:lnTo>
                      <a:pt x="182535" y="358424"/>
                    </a:lnTo>
                    <a:lnTo>
                      <a:pt x="187509" y="355430"/>
                    </a:lnTo>
                    <a:lnTo>
                      <a:pt x="182535" y="345837"/>
                    </a:lnTo>
                    <a:lnTo>
                      <a:pt x="184185" y="339897"/>
                    </a:lnTo>
                    <a:lnTo>
                      <a:pt x="189159" y="336243"/>
                    </a:lnTo>
                    <a:lnTo>
                      <a:pt x="194062" y="337493"/>
                    </a:lnTo>
                    <a:lnTo>
                      <a:pt x="191375" y="340463"/>
                    </a:lnTo>
                    <a:lnTo>
                      <a:pt x="190762" y="348854"/>
                    </a:lnTo>
                    <a:lnTo>
                      <a:pt x="196207" y="365589"/>
                    </a:lnTo>
                    <a:lnTo>
                      <a:pt x="209949" y="367381"/>
                    </a:lnTo>
                    <a:lnTo>
                      <a:pt x="212636" y="364411"/>
                    </a:lnTo>
                    <a:lnTo>
                      <a:pt x="222017" y="363798"/>
                    </a:lnTo>
                    <a:lnTo>
                      <a:pt x="226920" y="366792"/>
                    </a:lnTo>
                    <a:lnTo>
                      <a:pt x="230715" y="375796"/>
                    </a:lnTo>
                    <a:lnTo>
                      <a:pt x="229607" y="379944"/>
                    </a:lnTo>
                    <a:lnTo>
                      <a:pt x="235052" y="381123"/>
                    </a:lnTo>
                    <a:lnTo>
                      <a:pt x="237268" y="385295"/>
                    </a:lnTo>
                    <a:lnTo>
                      <a:pt x="240591" y="385295"/>
                    </a:lnTo>
                    <a:lnTo>
                      <a:pt x="241699" y="380534"/>
                    </a:lnTo>
                    <a:lnTo>
                      <a:pt x="244386" y="379944"/>
                    </a:lnTo>
                    <a:lnTo>
                      <a:pt x="256478" y="384682"/>
                    </a:lnTo>
                    <a:lnTo>
                      <a:pt x="255371" y="397835"/>
                    </a:lnTo>
                    <a:lnTo>
                      <a:pt x="253155" y="399037"/>
                    </a:lnTo>
                    <a:lnTo>
                      <a:pt x="255371" y="408607"/>
                    </a:lnTo>
                    <a:lnTo>
                      <a:pt x="252118" y="417587"/>
                    </a:lnTo>
                    <a:lnTo>
                      <a:pt x="244386" y="425979"/>
                    </a:lnTo>
                    <a:lnTo>
                      <a:pt x="245494" y="433757"/>
                    </a:lnTo>
                    <a:lnTo>
                      <a:pt x="240049" y="446297"/>
                    </a:lnTo>
                    <a:lnTo>
                      <a:pt x="240591" y="452261"/>
                    </a:lnTo>
                    <a:lnTo>
                      <a:pt x="232931" y="468384"/>
                    </a:lnTo>
                    <a:lnTo>
                      <a:pt x="225270" y="471943"/>
                    </a:lnTo>
                    <a:lnTo>
                      <a:pt x="215936" y="486274"/>
                    </a:lnTo>
                    <a:lnTo>
                      <a:pt x="218694" y="491035"/>
                    </a:lnTo>
                    <a:lnTo>
                      <a:pt x="217044" y="506616"/>
                    </a:lnTo>
                    <a:lnTo>
                      <a:pt x="226307" y="512556"/>
                    </a:lnTo>
                    <a:lnTo>
                      <a:pt x="236254" y="510765"/>
                    </a:lnTo>
                    <a:lnTo>
                      <a:pt x="235712" y="519109"/>
                    </a:lnTo>
                    <a:lnTo>
                      <a:pt x="240615" y="530423"/>
                    </a:lnTo>
                    <a:lnTo>
                      <a:pt x="232389" y="571036"/>
                    </a:lnTo>
                    <a:lnTo>
                      <a:pt x="237291" y="575798"/>
                    </a:lnTo>
                    <a:lnTo>
                      <a:pt x="241086" y="572238"/>
                    </a:lnTo>
                    <a:lnTo>
                      <a:pt x="254286" y="570447"/>
                    </a:lnTo>
                    <a:lnTo>
                      <a:pt x="256502" y="576410"/>
                    </a:lnTo>
                    <a:lnTo>
                      <a:pt x="252707" y="575798"/>
                    </a:lnTo>
                    <a:lnTo>
                      <a:pt x="252165" y="579357"/>
                    </a:lnTo>
                    <a:lnTo>
                      <a:pt x="256526" y="585910"/>
                    </a:lnTo>
                    <a:lnTo>
                      <a:pt x="264186" y="583529"/>
                    </a:lnTo>
                    <a:lnTo>
                      <a:pt x="265294" y="586522"/>
                    </a:lnTo>
                    <a:lnTo>
                      <a:pt x="276750" y="587112"/>
                    </a:lnTo>
                    <a:lnTo>
                      <a:pt x="277292" y="596634"/>
                    </a:lnTo>
                    <a:lnTo>
                      <a:pt x="286626" y="600783"/>
                    </a:lnTo>
                    <a:lnTo>
                      <a:pt x="293744" y="609174"/>
                    </a:lnTo>
                    <a:lnTo>
                      <a:pt x="289950" y="626476"/>
                    </a:lnTo>
                    <a:lnTo>
                      <a:pt x="311847" y="641396"/>
                    </a:lnTo>
                    <a:lnTo>
                      <a:pt x="312955" y="637884"/>
                    </a:lnTo>
                    <a:lnTo>
                      <a:pt x="317858" y="638473"/>
                    </a:lnTo>
                    <a:lnTo>
                      <a:pt x="318400" y="633123"/>
                    </a:lnTo>
                    <a:lnTo>
                      <a:pt x="306308" y="620583"/>
                    </a:lnTo>
                    <a:lnTo>
                      <a:pt x="307416" y="616411"/>
                    </a:lnTo>
                    <a:lnTo>
                      <a:pt x="319508" y="608066"/>
                    </a:lnTo>
                    <a:lnTo>
                      <a:pt x="323303" y="594914"/>
                    </a:lnTo>
                    <a:lnTo>
                      <a:pt x="318400" y="586569"/>
                    </a:lnTo>
                    <a:lnTo>
                      <a:pt x="312389" y="583576"/>
                    </a:lnTo>
                    <a:lnTo>
                      <a:pt x="310174" y="576387"/>
                    </a:lnTo>
                    <a:lnTo>
                      <a:pt x="318400" y="569198"/>
                    </a:lnTo>
                    <a:lnTo>
                      <a:pt x="317363" y="557294"/>
                    </a:lnTo>
                    <a:lnTo>
                      <a:pt x="321653" y="549516"/>
                    </a:lnTo>
                    <a:lnTo>
                      <a:pt x="321653" y="533416"/>
                    </a:lnTo>
                    <a:lnTo>
                      <a:pt x="334853" y="520287"/>
                    </a:lnTo>
                    <a:lnTo>
                      <a:pt x="324976" y="505932"/>
                    </a:lnTo>
                    <a:lnTo>
                      <a:pt x="327734" y="498743"/>
                    </a:lnTo>
                    <a:lnTo>
                      <a:pt x="322761" y="491601"/>
                    </a:lnTo>
                    <a:lnTo>
                      <a:pt x="330987" y="488608"/>
                    </a:lnTo>
                    <a:lnTo>
                      <a:pt x="324434" y="484436"/>
                    </a:lnTo>
                    <a:lnTo>
                      <a:pt x="333203" y="484436"/>
                    </a:lnTo>
                    <a:lnTo>
                      <a:pt x="345766" y="470717"/>
                    </a:lnTo>
                    <a:lnTo>
                      <a:pt x="339213" y="469468"/>
                    </a:lnTo>
                    <a:lnTo>
                      <a:pt x="341429" y="463528"/>
                    </a:lnTo>
                    <a:lnTo>
                      <a:pt x="333768" y="457564"/>
                    </a:lnTo>
                    <a:lnTo>
                      <a:pt x="342537" y="447994"/>
                    </a:lnTo>
                    <a:lnTo>
                      <a:pt x="341995" y="445567"/>
                    </a:lnTo>
                    <a:lnTo>
                      <a:pt x="351329" y="447358"/>
                    </a:lnTo>
                    <a:lnTo>
                      <a:pt x="360097" y="437246"/>
                    </a:lnTo>
                    <a:lnTo>
                      <a:pt x="357882" y="430057"/>
                    </a:lnTo>
                    <a:lnTo>
                      <a:pt x="351329" y="426497"/>
                    </a:lnTo>
                    <a:lnTo>
                      <a:pt x="355124" y="423527"/>
                    </a:lnTo>
                    <a:lnTo>
                      <a:pt x="358447" y="425295"/>
                    </a:lnTo>
                    <a:lnTo>
                      <a:pt x="363892" y="422915"/>
                    </a:lnTo>
                    <a:lnTo>
                      <a:pt x="365542" y="434229"/>
                    </a:lnTo>
                    <a:lnTo>
                      <a:pt x="374877" y="436657"/>
                    </a:lnTo>
                    <a:lnTo>
                      <a:pt x="377092" y="430693"/>
                    </a:lnTo>
                    <a:lnTo>
                      <a:pt x="375984" y="426521"/>
                    </a:lnTo>
                    <a:lnTo>
                      <a:pt x="372661" y="425932"/>
                    </a:lnTo>
                    <a:lnTo>
                      <a:pt x="373203" y="421170"/>
                    </a:lnTo>
                    <a:lnTo>
                      <a:pt x="374853" y="419968"/>
                    </a:lnTo>
                    <a:lnTo>
                      <a:pt x="377069" y="424188"/>
                    </a:lnTo>
                    <a:lnTo>
                      <a:pt x="380322" y="421241"/>
                    </a:lnTo>
                    <a:lnTo>
                      <a:pt x="378742" y="433145"/>
                    </a:lnTo>
                    <a:lnTo>
                      <a:pt x="386898" y="440334"/>
                    </a:lnTo>
                    <a:lnTo>
                      <a:pt x="390764" y="452284"/>
                    </a:lnTo>
                    <a:lnTo>
                      <a:pt x="396774" y="452874"/>
                    </a:lnTo>
                    <a:lnTo>
                      <a:pt x="401206" y="460016"/>
                    </a:lnTo>
                    <a:lnTo>
                      <a:pt x="425178" y="458224"/>
                    </a:lnTo>
                    <a:lnTo>
                      <a:pt x="434512" y="449244"/>
                    </a:lnTo>
                    <a:lnTo>
                      <a:pt x="431259" y="428312"/>
                    </a:lnTo>
                    <a:lnTo>
                      <a:pt x="424140" y="424164"/>
                    </a:lnTo>
                    <a:lnTo>
                      <a:pt x="426828" y="416975"/>
                    </a:lnTo>
                    <a:lnTo>
                      <a:pt x="435667" y="412237"/>
                    </a:lnTo>
                    <a:lnTo>
                      <a:pt x="441607" y="400286"/>
                    </a:lnTo>
                    <a:lnTo>
                      <a:pt x="449267" y="396727"/>
                    </a:lnTo>
                    <a:lnTo>
                      <a:pt x="451554" y="390787"/>
                    </a:lnTo>
                    <a:lnTo>
                      <a:pt x="447122" y="386026"/>
                    </a:lnTo>
                    <a:lnTo>
                      <a:pt x="448230" y="380062"/>
                    </a:lnTo>
                    <a:lnTo>
                      <a:pt x="442715" y="381901"/>
                    </a:lnTo>
                    <a:lnTo>
                      <a:pt x="443822" y="386049"/>
                    </a:lnTo>
                    <a:lnTo>
                      <a:pt x="440499" y="392602"/>
                    </a:lnTo>
                    <a:lnTo>
                      <a:pt x="423645" y="400946"/>
                    </a:lnTo>
                    <a:lnTo>
                      <a:pt x="415348" y="399768"/>
                    </a:lnTo>
                    <a:lnTo>
                      <a:pt x="415961" y="403351"/>
                    </a:lnTo>
                    <a:lnTo>
                      <a:pt x="396821" y="400923"/>
                    </a:lnTo>
                    <a:lnTo>
                      <a:pt x="385908" y="391942"/>
                    </a:lnTo>
                    <a:lnTo>
                      <a:pt x="369479" y="404505"/>
                    </a:lnTo>
                    <a:lnTo>
                      <a:pt x="359673" y="402078"/>
                    </a:lnTo>
                    <a:lnTo>
                      <a:pt x="353592" y="403869"/>
                    </a:lnTo>
                    <a:lnTo>
                      <a:pt x="345931" y="390127"/>
                    </a:lnTo>
                    <a:lnTo>
                      <a:pt x="333839" y="387699"/>
                    </a:lnTo>
                    <a:lnTo>
                      <a:pt x="332802" y="384187"/>
                    </a:lnTo>
                    <a:lnTo>
                      <a:pt x="321276" y="376385"/>
                    </a:lnTo>
                    <a:lnTo>
                      <a:pt x="313686" y="362643"/>
                    </a:lnTo>
                    <a:lnTo>
                      <a:pt x="309254" y="364482"/>
                    </a:lnTo>
                    <a:lnTo>
                      <a:pt x="309796" y="357292"/>
                    </a:lnTo>
                    <a:lnTo>
                      <a:pt x="299920" y="346591"/>
                    </a:lnTo>
                    <a:lnTo>
                      <a:pt x="299378" y="341830"/>
                    </a:lnTo>
                    <a:lnTo>
                      <a:pt x="300486" y="334640"/>
                    </a:lnTo>
                    <a:lnTo>
                      <a:pt x="305389" y="334640"/>
                    </a:lnTo>
                    <a:lnTo>
                      <a:pt x="297728" y="319696"/>
                    </a:lnTo>
                    <a:lnTo>
                      <a:pt x="298907" y="314346"/>
                    </a:lnTo>
                    <a:lnTo>
                      <a:pt x="294475" y="294640"/>
                    </a:lnTo>
                    <a:lnTo>
                      <a:pt x="296691" y="281511"/>
                    </a:lnTo>
                    <a:lnTo>
                      <a:pt x="301594" y="275571"/>
                    </a:lnTo>
                    <a:lnTo>
                      <a:pt x="295041" y="264823"/>
                    </a:lnTo>
                    <a:lnTo>
                      <a:pt x="290610" y="249878"/>
                    </a:lnTo>
                    <a:lnTo>
                      <a:pt x="292825" y="245117"/>
                    </a:lnTo>
                    <a:lnTo>
                      <a:pt x="290610" y="242689"/>
                    </a:lnTo>
                    <a:lnTo>
                      <a:pt x="295041" y="238541"/>
                    </a:lnTo>
                    <a:lnTo>
                      <a:pt x="288960" y="229560"/>
                    </a:lnTo>
                    <a:lnTo>
                      <a:pt x="280262" y="227132"/>
                    </a:lnTo>
                    <a:lnTo>
                      <a:pt x="285707" y="221192"/>
                    </a:lnTo>
                    <a:lnTo>
                      <a:pt x="281912" y="219354"/>
                    </a:lnTo>
                    <a:lnTo>
                      <a:pt x="281912" y="209171"/>
                    </a:lnTo>
                    <a:lnTo>
                      <a:pt x="285165" y="200827"/>
                    </a:lnTo>
                    <a:lnTo>
                      <a:pt x="290067" y="198399"/>
                    </a:lnTo>
                    <a:lnTo>
                      <a:pt x="290610" y="192435"/>
                    </a:lnTo>
                    <a:lnTo>
                      <a:pt x="301028" y="186472"/>
                    </a:lnTo>
                    <a:lnTo>
                      <a:pt x="299378" y="170349"/>
                    </a:lnTo>
                    <a:lnTo>
                      <a:pt x="317481" y="163749"/>
                    </a:lnTo>
                    <a:lnTo>
                      <a:pt x="319696" y="159011"/>
                    </a:lnTo>
                    <a:lnTo>
                      <a:pt x="328465" y="154250"/>
                    </a:lnTo>
                    <a:lnTo>
                      <a:pt x="327923" y="146472"/>
                    </a:lnTo>
                    <a:lnTo>
                      <a:pt x="331788" y="144680"/>
                    </a:lnTo>
                    <a:lnTo>
                      <a:pt x="327923" y="143431"/>
                    </a:lnTo>
                    <a:lnTo>
                      <a:pt x="327923" y="139282"/>
                    </a:lnTo>
                    <a:lnTo>
                      <a:pt x="331788" y="136289"/>
                    </a:lnTo>
                    <a:lnTo>
                      <a:pt x="321299" y="135087"/>
                    </a:lnTo>
                    <a:lnTo>
                      <a:pt x="324057" y="129147"/>
                    </a:lnTo>
                    <a:lnTo>
                      <a:pt x="321841" y="126106"/>
                    </a:lnTo>
                    <a:lnTo>
                      <a:pt x="316939" y="126106"/>
                    </a:lnTo>
                    <a:lnTo>
                      <a:pt x="316396" y="118327"/>
                    </a:lnTo>
                    <a:lnTo>
                      <a:pt x="312036" y="115334"/>
                    </a:lnTo>
                    <a:lnTo>
                      <a:pt x="308712" y="106353"/>
                    </a:lnTo>
                    <a:lnTo>
                      <a:pt x="306496" y="96171"/>
                    </a:lnTo>
                    <a:lnTo>
                      <a:pt x="308712" y="92022"/>
                    </a:lnTo>
                    <a:lnTo>
                      <a:pt x="305954" y="90183"/>
                    </a:lnTo>
                    <a:lnTo>
                      <a:pt x="310928" y="77644"/>
                    </a:lnTo>
                    <a:lnTo>
                      <a:pt x="308712" y="66282"/>
                    </a:lnTo>
                    <a:lnTo>
                      <a:pt x="312578" y="63242"/>
                    </a:lnTo>
                    <a:lnTo>
                      <a:pt x="309254" y="59093"/>
                    </a:lnTo>
                    <a:lnTo>
                      <a:pt x="312578" y="54921"/>
                    </a:lnTo>
                    <a:lnTo>
                      <a:pt x="317481" y="53130"/>
                    </a:lnTo>
                    <a:lnTo>
                      <a:pt x="320239" y="54921"/>
                    </a:lnTo>
                    <a:lnTo>
                      <a:pt x="322383" y="50183"/>
                    </a:lnTo>
                    <a:lnTo>
                      <a:pt x="335583" y="44220"/>
                    </a:lnTo>
                    <a:lnTo>
                      <a:pt x="339378" y="38869"/>
                    </a:lnTo>
                    <a:lnTo>
                      <a:pt x="338271" y="35239"/>
                    </a:lnTo>
                    <a:lnTo>
                      <a:pt x="343786" y="34037"/>
                    </a:lnTo>
                    <a:lnTo>
                      <a:pt x="353592" y="4172"/>
                    </a:lnTo>
                    <a:lnTo>
                      <a:pt x="360569" y="0"/>
                    </a:lnTo>
                    <a:close/>
                    <a:moveTo>
                      <a:pt x="1415239" y="1196852"/>
                    </a:moveTo>
                    <a:lnTo>
                      <a:pt x="1441474" y="1236074"/>
                    </a:lnTo>
                    <a:lnTo>
                      <a:pt x="1449889" y="1227447"/>
                    </a:lnTo>
                    <a:lnTo>
                      <a:pt x="1426954" y="1190228"/>
                    </a:lnTo>
                    <a:lnTo>
                      <a:pt x="1415216" y="1196852"/>
                    </a:lnTo>
                    <a:close/>
                  </a:path>
                </a:pathLst>
              </a:custGeom>
              <a:grpFill/>
              <a:ln w="12700" cap="flat">
                <a:solidFill>
                  <a:srgbClr val="350012"/>
                </a:solid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C4912092-AF79-4BAB-5F1F-9812F6421D8E}"/>
                  </a:ext>
                </a:extLst>
              </p:cNvPr>
              <p:cNvSpPr/>
              <p:nvPr/>
            </p:nvSpPr>
            <p:spPr>
              <a:xfrm>
                <a:off x="6118903" y="3371586"/>
                <a:ext cx="363303" cy="507535"/>
              </a:xfrm>
              <a:custGeom>
                <a:avLst/>
                <a:gdLst>
                  <a:gd name="connsiteX0" fmla="*/ 354 w 363303"/>
                  <a:gd name="connsiteY0" fmla="*/ 0 h 507535"/>
                  <a:gd name="connsiteX1" fmla="*/ 104562 w 363303"/>
                  <a:gd name="connsiteY1" fmla="*/ 61214 h 507535"/>
                  <a:gd name="connsiteX2" fmla="*/ 292872 w 363303"/>
                  <a:gd name="connsiteY2" fmla="*/ 50419 h 507535"/>
                  <a:gd name="connsiteX3" fmla="*/ 292872 w 363303"/>
                  <a:gd name="connsiteY3" fmla="*/ 50419 h 507535"/>
                  <a:gd name="connsiteX4" fmla="*/ 282383 w 363303"/>
                  <a:gd name="connsiteY4" fmla="*/ 165258 h 507535"/>
                  <a:gd name="connsiteX5" fmla="*/ 284175 w 363303"/>
                  <a:gd name="connsiteY5" fmla="*/ 301924 h 507535"/>
                  <a:gd name="connsiteX6" fmla="*/ 290586 w 363303"/>
                  <a:gd name="connsiteY6" fmla="*/ 331930 h 507535"/>
                  <a:gd name="connsiteX7" fmla="*/ 360262 w 363303"/>
                  <a:gd name="connsiteY7" fmla="*/ 483398 h 507535"/>
                  <a:gd name="connsiteX8" fmla="*/ 360262 w 363303"/>
                  <a:gd name="connsiteY8" fmla="*/ 483398 h 507535"/>
                  <a:gd name="connsiteX9" fmla="*/ 363303 w 363303"/>
                  <a:gd name="connsiteY9" fmla="*/ 495679 h 507535"/>
                  <a:gd name="connsiteX10" fmla="*/ 363303 w 363303"/>
                  <a:gd name="connsiteY10" fmla="*/ 495679 h 507535"/>
                  <a:gd name="connsiteX11" fmla="*/ 345083 w 363303"/>
                  <a:gd name="connsiteY11" fmla="*/ 505980 h 507535"/>
                  <a:gd name="connsiteX12" fmla="*/ 336927 w 363303"/>
                  <a:gd name="connsiteY12" fmla="*/ 487170 h 507535"/>
                  <a:gd name="connsiteX13" fmla="*/ 327263 w 363303"/>
                  <a:gd name="connsiteY13" fmla="*/ 478849 h 507535"/>
                  <a:gd name="connsiteX14" fmla="*/ 307369 w 363303"/>
                  <a:gd name="connsiteY14" fmla="*/ 477600 h 507535"/>
                  <a:gd name="connsiteX15" fmla="*/ 300887 w 363303"/>
                  <a:gd name="connsiteY15" fmla="*/ 480122 h 507535"/>
                  <a:gd name="connsiteX16" fmla="*/ 307039 w 363303"/>
                  <a:gd name="connsiteY16" fmla="*/ 507535 h 507535"/>
                  <a:gd name="connsiteX17" fmla="*/ 265742 w 363303"/>
                  <a:gd name="connsiteY17" fmla="*/ 506946 h 507535"/>
                  <a:gd name="connsiteX18" fmla="*/ 265671 w 363303"/>
                  <a:gd name="connsiteY18" fmla="*/ 457470 h 507535"/>
                  <a:gd name="connsiteX19" fmla="*/ 189018 w 363303"/>
                  <a:gd name="connsiteY19" fmla="*/ 431495 h 507535"/>
                  <a:gd name="connsiteX20" fmla="*/ 133555 w 363303"/>
                  <a:gd name="connsiteY20" fmla="*/ 425343 h 507535"/>
                  <a:gd name="connsiteX21" fmla="*/ 0 w 363303"/>
                  <a:gd name="connsiteY21" fmla="*/ 422066 h 507535"/>
                  <a:gd name="connsiteX22" fmla="*/ 354 w 363303"/>
                  <a:gd name="connsiteY22" fmla="*/ 0 h 50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3303" h="507535">
                    <a:moveTo>
                      <a:pt x="354" y="0"/>
                    </a:moveTo>
                    <a:lnTo>
                      <a:pt x="104562" y="61214"/>
                    </a:lnTo>
                    <a:lnTo>
                      <a:pt x="292872" y="50419"/>
                    </a:lnTo>
                    <a:lnTo>
                      <a:pt x="292872" y="50419"/>
                    </a:lnTo>
                    <a:lnTo>
                      <a:pt x="282383" y="165258"/>
                    </a:lnTo>
                    <a:lnTo>
                      <a:pt x="284175" y="301924"/>
                    </a:lnTo>
                    <a:lnTo>
                      <a:pt x="290586" y="331930"/>
                    </a:lnTo>
                    <a:lnTo>
                      <a:pt x="360262" y="483398"/>
                    </a:lnTo>
                    <a:lnTo>
                      <a:pt x="360262" y="483398"/>
                    </a:lnTo>
                    <a:lnTo>
                      <a:pt x="363303" y="495679"/>
                    </a:lnTo>
                    <a:lnTo>
                      <a:pt x="363303" y="495679"/>
                    </a:lnTo>
                    <a:lnTo>
                      <a:pt x="345083" y="505980"/>
                    </a:lnTo>
                    <a:lnTo>
                      <a:pt x="336927" y="487170"/>
                    </a:lnTo>
                    <a:lnTo>
                      <a:pt x="327263" y="478849"/>
                    </a:lnTo>
                    <a:lnTo>
                      <a:pt x="307369" y="477600"/>
                    </a:lnTo>
                    <a:lnTo>
                      <a:pt x="300887" y="480122"/>
                    </a:lnTo>
                    <a:lnTo>
                      <a:pt x="307039" y="507535"/>
                    </a:lnTo>
                    <a:lnTo>
                      <a:pt x="265742" y="506946"/>
                    </a:lnTo>
                    <a:lnTo>
                      <a:pt x="265671" y="457470"/>
                    </a:lnTo>
                    <a:lnTo>
                      <a:pt x="189018" y="431495"/>
                    </a:lnTo>
                    <a:lnTo>
                      <a:pt x="133555" y="425343"/>
                    </a:lnTo>
                    <a:lnTo>
                      <a:pt x="0" y="422066"/>
                    </a:lnTo>
                    <a:lnTo>
                      <a:pt x="354" y="0"/>
                    </a:lnTo>
                    <a:close/>
                  </a:path>
                </a:pathLst>
              </a:custGeom>
              <a:grpFill/>
              <a:ln w="12700" cap="flat">
                <a:solidFill>
                  <a:srgbClr val="350012"/>
                </a:solid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8E4DFB87-52B6-7AF9-B3D9-3548D737CF60}"/>
                  </a:ext>
                </a:extLst>
              </p:cNvPr>
              <p:cNvSpPr/>
              <p:nvPr/>
            </p:nvSpPr>
            <p:spPr>
              <a:xfrm>
                <a:off x="5819218" y="4137485"/>
                <a:ext cx="1016414" cy="1643408"/>
              </a:xfrm>
              <a:custGeom>
                <a:avLst/>
                <a:gdLst>
                  <a:gd name="connsiteX0" fmla="*/ 255842 w 1016414"/>
                  <a:gd name="connsiteY0" fmla="*/ 1265468 h 1643408"/>
                  <a:gd name="connsiteX1" fmla="*/ 254663 w 1016414"/>
                  <a:gd name="connsiteY1" fmla="*/ 1277819 h 1643408"/>
                  <a:gd name="connsiteX2" fmla="*/ 250868 w 1016414"/>
                  <a:gd name="connsiteY2" fmla="*/ 1277206 h 1643408"/>
                  <a:gd name="connsiteX3" fmla="*/ 247003 w 1016414"/>
                  <a:gd name="connsiteY3" fmla="*/ 1268909 h 1643408"/>
                  <a:gd name="connsiteX4" fmla="*/ 255842 w 1016414"/>
                  <a:gd name="connsiteY4" fmla="*/ 1265468 h 1643408"/>
                  <a:gd name="connsiteX5" fmla="*/ 962153 w 1016414"/>
                  <a:gd name="connsiteY5" fmla="*/ 141 h 1643408"/>
                  <a:gd name="connsiteX6" fmla="*/ 962695 w 1016414"/>
                  <a:gd name="connsiteY6" fmla="*/ 11456 h 1643408"/>
                  <a:gd name="connsiteX7" fmla="*/ 967669 w 1016414"/>
                  <a:gd name="connsiteY7" fmla="*/ 17466 h 1643408"/>
                  <a:gd name="connsiteX8" fmla="*/ 969319 w 1016414"/>
                  <a:gd name="connsiteY8" fmla="*/ 25763 h 1643408"/>
                  <a:gd name="connsiteX9" fmla="*/ 974764 w 1016414"/>
                  <a:gd name="connsiteY9" fmla="*/ 30525 h 1643408"/>
                  <a:gd name="connsiteX10" fmla="*/ 974764 w 1016414"/>
                  <a:gd name="connsiteY10" fmla="*/ 34673 h 1643408"/>
                  <a:gd name="connsiteX11" fmla="*/ 980775 w 1016414"/>
                  <a:gd name="connsiteY11" fmla="*/ 34673 h 1643408"/>
                  <a:gd name="connsiteX12" fmla="*/ 992796 w 1016414"/>
                  <a:gd name="connsiteY12" fmla="*/ 47166 h 1643408"/>
                  <a:gd name="connsiteX13" fmla="*/ 999419 w 1016414"/>
                  <a:gd name="connsiteY13" fmla="*/ 48957 h 1643408"/>
                  <a:gd name="connsiteX14" fmla="*/ 1000527 w 1016414"/>
                  <a:gd name="connsiteY14" fmla="*/ 56689 h 1643408"/>
                  <a:gd name="connsiteX15" fmla="*/ 1009838 w 1016414"/>
                  <a:gd name="connsiteY15" fmla="*/ 59046 h 1643408"/>
                  <a:gd name="connsiteX16" fmla="*/ 1008659 w 1016414"/>
                  <a:gd name="connsiteY16" fmla="*/ 63807 h 1643408"/>
                  <a:gd name="connsiteX17" fmla="*/ 1003262 w 1016414"/>
                  <a:gd name="connsiteY17" fmla="*/ 60908 h 1643408"/>
                  <a:gd name="connsiteX18" fmla="*/ 998288 w 1016414"/>
                  <a:gd name="connsiteY18" fmla="*/ 63336 h 1643408"/>
                  <a:gd name="connsiteX19" fmla="*/ 997180 w 1016414"/>
                  <a:gd name="connsiteY19" fmla="*/ 78799 h 1643408"/>
                  <a:gd name="connsiteX20" fmla="*/ 1000504 w 1016414"/>
                  <a:gd name="connsiteY20" fmla="*/ 95511 h 1643408"/>
                  <a:gd name="connsiteX21" fmla="*/ 993314 w 1016414"/>
                  <a:gd name="connsiteY21" fmla="*/ 106141 h 1643408"/>
                  <a:gd name="connsiteX22" fmla="*/ 995530 w 1016414"/>
                  <a:gd name="connsiteY22" fmla="*/ 112765 h 1643408"/>
                  <a:gd name="connsiteX23" fmla="*/ 991735 w 1016414"/>
                  <a:gd name="connsiteY23" fmla="*/ 116913 h 1643408"/>
                  <a:gd name="connsiteX24" fmla="*/ 991735 w 1016414"/>
                  <a:gd name="connsiteY24" fmla="*/ 121675 h 1643408"/>
                  <a:gd name="connsiteX25" fmla="*/ 994988 w 1016414"/>
                  <a:gd name="connsiteY25" fmla="*/ 124645 h 1643408"/>
                  <a:gd name="connsiteX26" fmla="*/ 981859 w 1016414"/>
                  <a:gd name="connsiteY26" fmla="*/ 130584 h 1643408"/>
                  <a:gd name="connsiteX27" fmla="*/ 986832 w 1016414"/>
                  <a:gd name="connsiteY27" fmla="*/ 135982 h 1643408"/>
                  <a:gd name="connsiteX28" fmla="*/ 982425 w 1016414"/>
                  <a:gd name="connsiteY28" fmla="*/ 139494 h 1643408"/>
                  <a:gd name="connsiteX29" fmla="*/ 982425 w 1016414"/>
                  <a:gd name="connsiteY29" fmla="*/ 144256 h 1643408"/>
                  <a:gd name="connsiteX30" fmla="*/ 993880 w 1016414"/>
                  <a:gd name="connsiteY30" fmla="*/ 151987 h 1643408"/>
                  <a:gd name="connsiteX31" fmla="*/ 995530 w 1016414"/>
                  <a:gd name="connsiteY31" fmla="*/ 157927 h 1643408"/>
                  <a:gd name="connsiteX32" fmla="*/ 985182 w 1016414"/>
                  <a:gd name="connsiteY32" fmla="*/ 147839 h 1643408"/>
                  <a:gd name="connsiteX33" fmla="*/ 980209 w 1016414"/>
                  <a:gd name="connsiteY33" fmla="*/ 149017 h 1643408"/>
                  <a:gd name="connsiteX34" fmla="*/ 976414 w 1016414"/>
                  <a:gd name="connsiteY34" fmla="*/ 154344 h 1643408"/>
                  <a:gd name="connsiteX35" fmla="*/ 978559 w 1016414"/>
                  <a:gd name="connsiteY35" fmla="*/ 160968 h 1643408"/>
                  <a:gd name="connsiteX36" fmla="*/ 989543 w 1016414"/>
                  <a:gd name="connsiteY36" fmla="*/ 168699 h 1643408"/>
                  <a:gd name="connsiteX37" fmla="*/ 1002177 w 1016414"/>
                  <a:gd name="connsiteY37" fmla="*/ 188923 h 1643408"/>
                  <a:gd name="connsiteX38" fmla="*/ 1000527 w 1016414"/>
                  <a:gd name="connsiteY38" fmla="*/ 200190 h 1643408"/>
                  <a:gd name="connsiteX39" fmla="*/ 992796 w 1016414"/>
                  <a:gd name="connsiteY39" fmla="*/ 217444 h 1643408"/>
                  <a:gd name="connsiteX40" fmla="*/ 1000527 w 1016414"/>
                  <a:gd name="connsiteY40" fmla="*/ 240638 h 1643408"/>
                  <a:gd name="connsiteX41" fmla="*/ 999419 w 1016414"/>
                  <a:gd name="connsiteY41" fmla="*/ 266190 h 1643408"/>
                  <a:gd name="connsiteX42" fmla="*/ 995554 w 1016414"/>
                  <a:gd name="connsiteY42" fmla="*/ 280474 h 1643408"/>
                  <a:gd name="connsiteX43" fmla="*/ 1002743 w 1016414"/>
                  <a:gd name="connsiteY43" fmla="*/ 306025 h 1643408"/>
                  <a:gd name="connsiteX44" fmla="*/ 999419 w 1016414"/>
                  <a:gd name="connsiteY44" fmla="*/ 308995 h 1643408"/>
                  <a:gd name="connsiteX45" fmla="*/ 998312 w 1016414"/>
                  <a:gd name="connsiteY45" fmla="*/ 323845 h 1643408"/>
                  <a:gd name="connsiteX46" fmla="*/ 994988 w 1016414"/>
                  <a:gd name="connsiteY46" fmla="*/ 334546 h 1643408"/>
                  <a:gd name="connsiteX47" fmla="*/ 988977 w 1016414"/>
                  <a:gd name="connsiteY47" fmla="*/ 341735 h 1643408"/>
                  <a:gd name="connsiteX48" fmla="*/ 986832 w 1016414"/>
                  <a:gd name="connsiteY48" fmla="*/ 353615 h 1643408"/>
                  <a:gd name="connsiteX49" fmla="*/ 984075 w 1016414"/>
                  <a:gd name="connsiteY49" fmla="*/ 354157 h 1643408"/>
                  <a:gd name="connsiteX50" fmla="*/ 982425 w 1016414"/>
                  <a:gd name="connsiteY50" fmla="*/ 361889 h 1643408"/>
                  <a:gd name="connsiteX51" fmla="*/ 976980 w 1016414"/>
                  <a:gd name="connsiteY51" fmla="*/ 360710 h 1643408"/>
                  <a:gd name="connsiteX52" fmla="*/ 974222 w 1016414"/>
                  <a:gd name="connsiteY52" fmla="*/ 363680 h 1643408"/>
                  <a:gd name="connsiteX53" fmla="*/ 985206 w 1016414"/>
                  <a:gd name="connsiteY53" fmla="*/ 385012 h 1643408"/>
                  <a:gd name="connsiteX54" fmla="*/ 992796 w 1016414"/>
                  <a:gd name="connsiteY54" fmla="*/ 428454 h 1643408"/>
                  <a:gd name="connsiteX55" fmla="*/ 997769 w 1016414"/>
                  <a:gd name="connsiteY55" fmla="*/ 437976 h 1643408"/>
                  <a:gd name="connsiteX56" fmla="*/ 1016414 w 1016414"/>
                  <a:gd name="connsiteY56" fmla="*/ 457588 h 1643408"/>
                  <a:gd name="connsiteX57" fmla="*/ 1012006 w 1016414"/>
                  <a:gd name="connsiteY57" fmla="*/ 473616 h 1643408"/>
                  <a:gd name="connsiteX58" fmla="*/ 1008141 w 1016414"/>
                  <a:gd name="connsiteY58" fmla="*/ 476516 h 1643408"/>
                  <a:gd name="connsiteX59" fmla="*/ 1005454 w 1016414"/>
                  <a:gd name="connsiteY59" fmla="*/ 500888 h 1643408"/>
                  <a:gd name="connsiteX60" fmla="*/ 996685 w 1016414"/>
                  <a:gd name="connsiteY60" fmla="*/ 511519 h 1643408"/>
                  <a:gd name="connsiteX61" fmla="*/ 984122 w 1016414"/>
                  <a:gd name="connsiteY61" fmla="*/ 515102 h 1643408"/>
                  <a:gd name="connsiteX62" fmla="*/ 970993 w 1016414"/>
                  <a:gd name="connsiteY62" fmla="*/ 537683 h 1643408"/>
                  <a:gd name="connsiteX63" fmla="*/ 963261 w 1016414"/>
                  <a:gd name="connsiteY63" fmla="*/ 534784 h 1643408"/>
                  <a:gd name="connsiteX64" fmla="*/ 958358 w 1016414"/>
                  <a:gd name="connsiteY64" fmla="*/ 541266 h 1643408"/>
                  <a:gd name="connsiteX65" fmla="*/ 952348 w 1016414"/>
                  <a:gd name="connsiteY65" fmla="*/ 540653 h 1643408"/>
                  <a:gd name="connsiteX66" fmla="*/ 930521 w 1016414"/>
                  <a:gd name="connsiteY66" fmla="*/ 560806 h 1643408"/>
                  <a:gd name="connsiteX67" fmla="*/ 925005 w 1016414"/>
                  <a:gd name="connsiteY67" fmla="*/ 570965 h 1643408"/>
                  <a:gd name="connsiteX68" fmla="*/ 923897 w 1016414"/>
                  <a:gd name="connsiteY68" fmla="*/ 579875 h 1643408"/>
                  <a:gd name="connsiteX69" fmla="*/ 938676 w 1016414"/>
                  <a:gd name="connsiteY69" fmla="*/ 583387 h 1643408"/>
                  <a:gd name="connsiteX70" fmla="*/ 944192 w 1016414"/>
                  <a:gd name="connsiteY70" fmla="*/ 578697 h 1643408"/>
                  <a:gd name="connsiteX71" fmla="*/ 950745 w 1016414"/>
                  <a:gd name="connsiteY71" fmla="*/ 585745 h 1643408"/>
                  <a:gd name="connsiteX72" fmla="*/ 944734 w 1016414"/>
                  <a:gd name="connsiteY72" fmla="*/ 603564 h 1643408"/>
                  <a:gd name="connsiteX73" fmla="*/ 927197 w 1016414"/>
                  <a:gd name="connsiteY73" fmla="*/ 624967 h 1643408"/>
                  <a:gd name="connsiteX74" fmla="*/ 924982 w 1016414"/>
                  <a:gd name="connsiteY74" fmla="*/ 635126 h 1643408"/>
                  <a:gd name="connsiteX75" fmla="*/ 916213 w 1016414"/>
                  <a:gd name="connsiteY75" fmla="*/ 646393 h 1643408"/>
                  <a:gd name="connsiteX76" fmla="*/ 903650 w 1016414"/>
                  <a:gd name="connsiteY76" fmla="*/ 671331 h 1643408"/>
                  <a:gd name="connsiteX77" fmla="*/ 909095 w 1016414"/>
                  <a:gd name="connsiteY77" fmla="*/ 678450 h 1643408"/>
                  <a:gd name="connsiteX78" fmla="*/ 905842 w 1016414"/>
                  <a:gd name="connsiteY78" fmla="*/ 679063 h 1643408"/>
                  <a:gd name="connsiteX79" fmla="*/ 900397 w 1016414"/>
                  <a:gd name="connsiteY79" fmla="*/ 673665 h 1643408"/>
                  <a:gd name="connsiteX80" fmla="*/ 897073 w 1016414"/>
                  <a:gd name="connsiteY80" fmla="*/ 680218 h 1643408"/>
                  <a:gd name="connsiteX81" fmla="*/ 903626 w 1016414"/>
                  <a:gd name="connsiteY81" fmla="*/ 686700 h 1643408"/>
                  <a:gd name="connsiteX82" fmla="*/ 895965 w 1016414"/>
                  <a:gd name="connsiteY82" fmla="*/ 682551 h 1643408"/>
                  <a:gd name="connsiteX83" fmla="*/ 883873 w 1016414"/>
                  <a:gd name="connsiteY83" fmla="*/ 703271 h 1643408"/>
                  <a:gd name="connsiteX84" fmla="*/ 888281 w 1016414"/>
                  <a:gd name="connsiteY84" fmla="*/ 708668 h 1643408"/>
                  <a:gd name="connsiteX85" fmla="*/ 887173 w 1016414"/>
                  <a:gd name="connsiteY85" fmla="*/ 711638 h 1643408"/>
                  <a:gd name="connsiteX86" fmla="*/ 883850 w 1016414"/>
                  <a:gd name="connsiteY86" fmla="*/ 712251 h 1643408"/>
                  <a:gd name="connsiteX87" fmla="*/ 882271 w 1016414"/>
                  <a:gd name="connsiteY87" fmla="*/ 708032 h 1643408"/>
                  <a:gd name="connsiteX88" fmla="*/ 875647 w 1016414"/>
                  <a:gd name="connsiteY88" fmla="*/ 706241 h 1643408"/>
                  <a:gd name="connsiteX89" fmla="*/ 873502 w 1016414"/>
                  <a:gd name="connsiteY89" fmla="*/ 710389 h 1643408"/>
                  <a:gd name="connsiteX90" fmla="*/ 875647 w 1016414"/>
                  <a:gd name="connsiteY90" fmla="*/ 716942 h 1643408"/>
                  <a:gd name="connsiteX91" fmla="*/ 869707 w 1016414"/>
                  <a:gd name="connsiteY91" fmla="*/ 723990 h 1643408"/>
                  <a:gd name="connsiteX92" fmla="*/ 864734 w 1016414"/>
                  <a:gd name="connsiteY92" fmla="*/ 723990 h 1643408"/>
                  <a:gd name="connsiteX93" fmla="*/ 841257 w 1016414"/>
                  <a:gd name="connsiteY93" fmla="*/ 756730 h 1643408"/>
                  <a:gd name="connsiteX94" fmla="*/ 838499 w 1016414"/>
                  <a:gd name="connsiteY94" fmla="*/ 756730 h 1643408"/>
                  <a:gd name="connsiteX95" fmla="*/ 828693 w 1016414"/>
                  <a:gd name="connsiteY95" fmla="*/ 775658 h 1643408"/>
                  <a:gd name="connsiteX96" fmla="*/ 819854 w 1016414"/>
                  <a:gd name="connsiteY96" fmla="*/ 784568 h 1643408"/>
                  <a:gd name="connsiteX97" fmla="*/ 814456 w 1016414"/>
                  <a:gd name="connsiteY97" fmla="*/ 785817 h 1643408"/>
                  <a:gd name="connsiteX98" fmla="*/ 792016 w 1016414"/>
                  <a:gd name="connsiteY98" fmla="*/ 802458 h 1643408"/>
                  <a:gd name="connsiteX99" fmla="*/ 782682 w 1016414"/>
                  <a:gd name="connsiteY99" fmla="*/ 816130 h 1643408"/>
                  <a:gd name="connsiteX100" fmla="*/ 769553 w 1016414"/>
                  <a:gd name="connsiteY100" fmla="*/ 854668 h 1643408"/>
                  <a:gd name="connsiteX101" fmla="*/ 746618 w 1016414"/>
                  <a:gd name="connsiteY101" fmla="*/ 895069 h 1643408"/>
                  <a:gd name="connsiteX102" fmla="*/ 742210 w 1016414"/>
                  <a:gd name="connsiteY102" fmla="*/ 937120 h 1643408"/>
                  <a:gd name="connsiteX103" fmla="*/ 725781 w 1016414"/>
                  <a:gd name="connsiteY103" fmla="*/ 966820 h 1643408"/>
                  <a:gd name="connsiteX104" fmla="*/ 726323 w 1016414"/>
                  <a:gd name="connsiteY104" fmla="*/ 1009508 h 1643408"/>
                  <a:gd name="connsiteX105" fmla="*/ 723565 w 1016414"/>
                  <a:gd name="connsiteY105" fmla="*/ 1020138 h 1643408"/>
                  <a:gd name="connsiteX106" fmla="*/ 718663 w 1016414"/>
                  <a:gd name="connsiteY106" fmla="*/ 1033810 h 1643408"/>
                  <a:gd name="connsiteX107" fmla="*/ 706641 w 1016414"/>
                  <a:gd name="connsiteY107" fmla="*/ 1049838 h 1643408"/>
                  <a:gd name="connsiteX108" fmla="*/ 700631 w 1016414"/>
                  <a:gd name="connsiteY108" fmla="*/ 1062826 h 1643408"/>
                  <a:gd name="connsiteX109" fmla="*/ 681444 w 1016414"/>
                  <a:gd name="connsiteY109" fmla="*/ 1086586 h 1643408"/>
                  <a:gd name="connsiteX110" fmla="*/ 664048 w 1016414"/>
                  <a:gd name="connsiteY110" fmla="*/ 1121589 h 1643408"/>
                  <a:gd name="connsiteX111" fmla="*/ 660725 w 1016414"/>
                  <a:gd name="connsiteY111" fmla="*/ 1142921 h 1643408"/>
                  <a:gd name="connsiteX112" fmla="*/ 645946 w 1016414"/>
                  <a:gd name="connsiteY112" fmla="*/ 1182638 h 1643408"/>
                  <a:gd name="connsiteX113" fmla="*/ 644295 w 1016414"/>
                  <a:gd name="connsiteY113" fmla="*/ 1201000 h 1643408"/>
                  <a:gd name="connsiteX114" fmla="*/ 631732 w 1016414"/>
                  <a:gd name="connsiteY114" fmla="*/ 1239468 h 1643408"/>
                  <a:gd name="connsiteX115" fmla="*/ 624001 w 1016414"/>
                  <a:gd name="connsiteY115" fmla="*/ 1246587 h 1643408"/>
                  <a:gd name="connsiteX116" fmla="*/ 619169 w 1016414"/>
                  <a:gd name="connsiteY116" fmla="*/ 1247836 h 1643408"/>
                  <a:gd name="connsiteX117" fmla="*/ 619169 w 1016414"/>
                  <a:gd name="connsiteY117" fmla="*/ 1244725 h 1643408"/>
                  <a:gd name="connsiteX118" fmla="*/ 611979 w 1016414"/>
                  <a:gd name="connsiteY118" fmla="*/ 1246516 h 1643408"/>
                  <a:gd name="connsiteX119" fmla="*/ 599958 w 1016414"/>
                  <a:gd name="connsiteY119" fmla="*/ 1271384 h 1643408"/>
                  <a:gd name="connsiteX120" fmla="*/ 586829 w 1016414"/>
                  <a:gd name="connsiteY120" fmla="*/ 1274967 h 1643408"/>
                  <a:gd name="connsiteX121" fmla="*/ 574737 w 1016414"/>
                  <a:gd name="connsiteY121" fmla="*/ 1274354 h 1643408"/>
                  <a:gd name="connsiteX122" fmla="*/ 562645 w 1016414"/>
                  <a:gd name="connsiteY122" fmla="*/ 1280836 h 1643408"/>
                  <a:gd name="connsiteX123" fmla="*/ 551189 w 1016414"/>
                  <a:gd name="connsiteY123" fmla="*/ 1282015 h 1643408"/>
                  <a:gd name="connsiteX124" fmla="*/ 552839 w 1016414"/>
                  <a:gd name="connsiteY124" fmla="*/ 1273175 h 1643408"/>
                  <a:gd name="connsiteX125" fmla="*/ 549516 w 1016414"/>
                  <a:gd name="connsiteY125" fmla="*/ 1264336 h 1643408"/>
                  <a:gd name="connsiteX126" fmla="*/ 548974 w 1016414"/>
                  <a:gd name="connsiteY126" fmla="*/ 1268485 h 1643408"/>
                  <a:gd name="connsiteX127" fmla="*/ 546216 w 1016414"/>
                  <a:gd name="connsiteY127" fmla="*/ 1269098 h 1643408"/>
                  <a:gd name="connsiteX128" fmla="*/ 548974 w 1016414"/>
                  <a:gd name="connsiteY128" fmla="*/ 1281449 h 1643408"/>
                  <a:gd name="connsiteX129" fmla="*/ 541926 w 1016414"/>
                  <a:gd name="connsiteY129" fmla="*/ 1281449 h 1643408"/>
                  <a:gd name="connsiteX130" fmla="*/ 540205 w 1016414"/>
                  <a:gd name="connsiteY130" fmla="*/ 1277937 h 1643408"/>
                  <a:gd name="connsiteX131" fmla="*/ 533087 w 1016414"/>
                  <a:gd name="connsiteY131" fmla="*/ 1282085 h 1643408"/>
                  <a:gd name="connsiteX132" fmla="*/ 533087 w 1016414"/>
                  <a:gd name="connsiteY132" fmla="*/ 1295144 h 1643408"/>
                  <a:gd name="connsiteX133" fmla="*/ 518307 w 1016414"/>
                  <a:gd name="connsiteY133" fmla="*/ 1333612 h 1643408"/>
                  <a:gd name="connsiteX134" fmla="*/ 519957 w 1016414"/>
                  <a:gd name="connsiteY134" fmla="*/ 1351974 h 1643408"/>
                  <a:gd name="connsiteX135" fmla="*/ 517200 w 1016414"/>
                  <a:gd name="connsiteY135" fmla="*/ 1354944 h 1643408"/>
                  <a:gd name="connsiteX136" fmla="*/ 521607 w 1016414"/>
                  <a:gd name="connsiteY136" fmla="*/ 1370336 h 1643408"/>
                  <a:gd name="connsiteX137" fmla="*/ 518850 w 1016414"/>
                  <a:gd name="connsiteY137" fmla="*/ 1370949 h 1643408"/>
                  <a:gd name="connsiteX138" fmla="*/ 512839 w 1016414"/>
                  <a:gd name="connsiteY138" fmla="*/ 1370949 h 1643408"/>
                  <a:gd name="connsiteX139" fmla="*/ 514489 w 1016414"/>
                  <a:gd name="connsiteY139" fmla="*/ 1384549 h 1643408"/>
                  <a:gd name="connsiteX140" fmla="*/ 511731 w 1016414"/>
                  <a:gd name="connsiteY140" fmla="*/ 1385799 h 1643408"/>
                  <a:gd name="connsiteX141" fmla="*/ 512273 w 1016414"/>
                  <a:gd name="connsiteY141" fmla="*/ 1395250 h 1643408"/>
                  <a:gd name="connsiteX142" fmla="*/ 504047 w 1016414"/>
                  <a:gd name="connsiteY142" fmla="*/ 1400012 h 1643408"/>
                  <a:gd name="connsiteX143" fmla="*/ 493133 w 1016414"/>
                  <a:gd name="connsiteY143" fmla="*/ 1400012 h 1643408"/>
                  <a:gd name="connsiteX144" fmla="*/ 489810 w 1016414"/>
                  <a:gd name="connsiteY144" fmla="*/ 1402440 h 1643408"/>
                  <a:gd name="connsiteX145" fmla="*/ 485944 w 1016414"/>
                  <a:gd name="connsiteY145" fmla="*/ 1410100 h 1643408"/>
                  <a:gd name="connsiteX146" fmla="*/ 480499 w 1016414"/>
                  <a:gd name="connsiteY146" fmla="*/ 1410713 h 1643408"/>
                  <a:gd name="connsiteX147" fmla="*/ 470081 w 1016414"/>
                  <a:gd name="connsiteY147" fmla="*/ 1419010 h 1643408"/>
                  <a:gd name="connsiteX148" fmla="*/ 465720 w 1016414"/>
                  <a:gd name="connsiteY148" fmla="*/ 1427850 h 1643408"/>
                  <a:gd name="connsiteX149" fmla="*/ 445496 w 1016414"/>
                  <a:gd name="connsiteY149" fmla="*/ 1448003 h 1643408"/>
                  <a:gd name="connsiteX150" fmla="*/ 438448 w 1016414"/>
                  <a:gd name="connsiteY150" fmla="*/ 1449794 h 1643408"/>
                  <a:gd name="connsiteX151" fmla="*/ 431259 w 1016414"/>
                  <a:gd name="connsiteY151" fmla="*/ 1449794 h 1643408"/>
                  <a:gd name="connsiteX152" fmla="*/ 430717 w 1016414"/>
                  <a:gd name="connsiteY152" fmla="*/ 1447437 h 1643408"/>
                  <a:gd name="connsiteX153" fmla="*/ 438448 w 1016414"/>
                  <a:gd name="connsiteY153" fmla="*/ 1443289 h 1643408"/>
                  <a:gd name="connsiteX154" fmla="*/ 442738 w 1016414"/>
                  <a:gd name="connsiteY154" fmla="*/ 1411868 h 1643408"/>
                  <a:gd name="connsiteX155" fmla="*/ 437340 w 1016414"/>
                  <a:gd name="connsiteY155" fmla="*/ 1401238 h 1643408"/>
                  <a:gd name="connsiteX156" fmla="*/ 427959 w 1016414"/>
                  <a:gd name="connsiteY156" fmla="*/ 1395911 h 1643408"/>
                  <a:gd name="connsiteX157" fmla="*/ 426922 w 1016414"/>
                  <a:gd name="connsiteY157" fmla="*/ 1369888 h 1643408"/>
                  <a:gd name="connsiteX158" fmla="*/ 419803 w 1016414"/>
                  <a:gd name="connsiteY158" fmla="*/ 1365740 h 1643408"/>
                  <a:gd name="connsiteX159" fmla="*/ 417045 w 1016414"/>
                  <a:gd name="connsiteY159" fmla="*/ 1356900 h 1643408"/>
                  <a:gd name="connsiteX160" fmla="*/ 420369 w 1016414"/>
                  <a:gd name="connsiteY160" fmla="*/ 1347990 h 1643408"/>
                  <a:gd name="connsiteX161" fmla="*/ 419827 w 1016414"/>
                  <a:gd name="connsiteY161" fmla="*/ 1333140 h 1643408"/>
                  <a:gd name="connsiteX162" fmla="*/ 426945 w 1016414"/>
                  <a:gd name="connsiteY162" fmla="*/ 1328379 h 1643408"/>
                  <a:gd name="connsiteX163" fmla="*/ 437930 w 1016414"/>
                  <a:gd name="connsiteY163" fmla="*/ 1331962 h 1643408"/>
                  <a:gd name="connsiteX164" fmla="*/ 435714 w 1016414"/>
                  <a:gd name="connsiteY164" fmla="*/ 1336110 h 1643408"/>
                  <a:gd name="connsiteX165" fmla="*/ 436751 w 1016414"/>
                  <a:gd name="connsiteY165" fmla="*/ 1343842 h 1643408"/>
                  <a:gd name="connsiteX166" fmla="*/ 447169 w 1016414"/>
                  <a:gd name="connsiteY166" fmla="*/ 1347354 h 1643408"/>
                  <a:gd name="connsiteX167" fmla="*/ 448277 w 1016414"/>
                  <a:gd name="connsiteY167" fmla="*/ 1353836 h 1643408"/>
                  <a:gd name="connsiteX168" fmla="*/ 454830 w 1016414"/>
                  <a:gd name="connsiteY168" fmla="*/ 1355698 h 1643408"/>
                  <a:gd name="connsiteX169" fmla="*/ 451035 w 1016414"/>
                  <a:gd name="connsiteY169" fmla="*/ 1326069 h 1643408"/>
                  <a:gd name="connsiteX170" fmla="*/ 461949 w 1016414"/>
                  <a:gd name="connsiteY170" fmla="*/ 1321920 h 1643408"/>
                  <a:gd name="connsiteX171" fmla="*/ 459733 w 1016414"/>
                  <a:gd name="connsiteY171" fmla="*/ 1334908 h 1643408"/>
                  <a:gd name="connsiteX172" fmla="*/ 454830 w 1016414"/>
                  <a:gd name="connsiteY172" fmla="*/ 1338491 h 1643408"/>
                  <a:gd name="connsiteX173" fmla="*/ 455938 w 1016414"/>
                  <a:gd name="connsiteY173" fmla="*/ 1346152 h 1643408"/>
                  <a:gd name="connsiteX174" fmla="*/ 459262 w 1016414"/>
                  <a:gd name="connsiteY174" fmla="*/ 1343253 h 1643408"/>
                  <a:gd name="connsiteX175" fmla="*/ 461949 w 1016414"/>
                  <a:gd name="connsiteY175" fmla="*/ 1331938 h 1643408"/>
                  <a:gd name="connsiteX176" fmla="*/ 473475 w 1016414"/>
                  <a:gd name="connsiteY176" fmla="*/ 1321920 h 1643408"/>
                  <a:gd name="connsiteX177" fmla="*/ 477270 w 1016414"/>
                  <a:gd name="connsiteY177" fmla="*/ 1313553 h 1643408"/>
                  <a:gd name="connsiteX178" fmla="*/ 474512 w 1016414"/>
                  <a:gd name="connsiteY178" fmla="*/ 1307071 h 1643408"/>
                  <a:gd name="connsiteX179" fmla="*/ 476799 w 1016414"/>
                  <a:gd name="connsiteY179" fmla="*/ 1302309 h 1643408"/>
                  <a:gd name="connsiteX180" fmla="*/ 474512 w 1016414"/>
                  <a:gd name="connsiteY180" fmla="*/ 1294012 h 1643408"/>
                  <a:gd name="connsiteX181" fmla="*/ 479486 w 1016414"/>
                  <a:gd name="connsiteY181" fmla="*/ 1272680 h 1643408"/>
                  <a:gd name="connsiteX182" fmla="*/ 474512 w 1016414"/>
                  <a:gd name="connsiteY182" fmla="*/ 1267353 h 1643408"/>
                  <a:gd name="connsiteX183" fmla="*/ 469609 w 1016414"/>
                  <a:gd name="connsiteY183" fmla="*/ 1272114 h 1643408"/>
                  <a:gd name="connsiteX184" fmla="*/ 470717 w 1016414"/>
                  <a:gd name="connsiteY184" fmla="*/ 1283429 h 1643408"/>
                  <a:gd name="connsiteX185" fmla="*/ 466356 w 1016414"/>
                  <a:gd name="connsiteY185" fmla="*/ 1281567 h 1643408"/>
                  <a:gd name="connsiteX186" fmla="*/ 468006 w 1016414"/>
                  <a:gd name="connsiteY186" fmla="*/ 1300565 h 1643408"/>
                  <a:gd name="connsiteX187" fmla="*/ 464683 w 1016414"/>
                  <a:gd name="connsiteY187" fmla="*/ 1300565 h 1643408"/>
                  <a:gd name="connsiteX188" fmla="*/ 460817 w 1016414"/>
                  <a:gd name="connsiteY188" fmla="*/ 1294625 h 1643408"/>
                  <a:gd name="connsiteX189" fmla="*/ 461925 w 1016414"/>
                  <a:gd name="connsiteY189" fmla="*/ 1303464 h 1643408"/>
                  <a:gd name="connsiteX190" fmla="*/ 465791 w 1016414"/>
                  <a:gd name="connsiteY190" fmla="*/ 1309404 h 1643408"/>
                  <a:gd name="connsiteX191" fmla="*/ 463575 w 1016414"/>
                  <a:gd name="connsiteY191" fmla="*/ 1316523 h 1643408"/>
                  <a:gd name="connsiteX192" fmla="*/ 449338 w 1016414"/>
                  <a:gd name="connsiteY192" fmla="*/ 1324254 h 1643408"/>
                  <a:gd name="connsiteX193" fmla="*/ 449338 w 1016414"/>
                  <a:gd name="connsiteY193" fmla="*/ 1307684 h 1643408"/>
                  <a:gd name="connsiteX194" fmla="*/ 454783 w 1016414"/>
                  <a:gd name="connsiteY194" fmla="*/ 1294083 h 1643408"/>
                  <a:gd name="connsiteX195" fmla="*/ 456999 w 1016414"/>
                  <a:gd name="connsiteY195" fmla="*/ 1266811 h 1643408"/>
                  <a:gd name="connsiteX196" fmla="*/ 453204 w 1016414"/>
                  <a:gd name="connsiteY196" fmla="*/ 1263912 h 1643408"/>
                  <a:gd name="connsiteX197" fmla="*/ 455891 w 1016414"/>
                  <a:gd name="connsiteY197" fmla="*/ 1259150 h 1643408"/>
                  <a:gd name="connsiteX198" fmla="*/ 452638 w 1016414"/>
                  <a:gd name="connsiteY198" fmla="*/ 1256793 h 1643408"/>
                  <a:gd name="connsiteX199" fmla="*/ 452096 w 1016414"/>
                  <a:gd name="connsiteY199" fmla="*/ 1250311 h 1643408"/>
                  <a:gd name="connsiteX200" fmla="*/ 459214 w 1016414"/>
                  <a:gd name="connsiteY200" fmla="*/ 1246729 h 1643408"/>
                  <a:gd name="connsiteX201" fmla="*/ 459709 w 1016414"/>
                  <a:gd name="connsiteY201" fmla="*/ 1236640 h 1643408"/>
                  <a:gd name="connsiteX202" fmla="*/ 454264 w 1016414"/>
                  <a:gd name="connsiteY202" fmla="*/ 1236098 h 1643408"/>
                  <a:gd name="connsiteX203" fmla="*/ 452119 w 1016414"/>
                  <a:gd name="connsiteY203" fmla="*/ 1244395 h 1643408"/>
                  <a:gd name="connsiteX204" fmla="*/ 448254 w 1016414"/>
                  <a:gd name="connsiteY204" fmla="*/ 1243782 h 1643408"/>
                  <a:gd name="connsiteX205" fmla="*/ 436727 w 1016414"/>
                  <a:gd name="connsiteY205" fmla="*/ 1274590 h 1643408"/>
                  <a:gd name="connsiteX206" fmla="*/ 432367 w 1016414"/>
                  <a:gd name="connsiteY206" fmla="*/ 1273411 h 1643408"/>
                  <a:gd name="connsiteX207" fmla="*/ 436727 w 1016414"/>
                  <a:gd name="connsiteY207" fmla="*/ 1278809 h 1643408"/>
                  <a:gd name="connsiteX208" fmla="*/ 441701 w 1016414"/>
                  <a:gd name="connsiteY208" fmla="*/ 1278125 h 1643408"/>
                  <a:gd name="connsiteX209" fmla="*/ 443917 w 1016414"/>
                  <a:gd name="connsiteY209" fmla="*/ 1285315 h 1643408"/>
                  <a:gd name="connsiteX210" fmla="*/ 449362 w 1016414"/>
                  <a:gd name="connsiteY210" fmla="*/ 1288214 h 1643408"/>
                  <a:gd name="connsiteX211" fmla="*/ 449362 w 1016414"/>
                  <a:gd name="connsiteY211" fmla="*/ 1290571 h 1643408"/>
                  <a:gd name="connsiteX212" fmla="*/ 441701 w 1016414"/>
                  <a:gd name="connsiteY212" fmla="*/ 1288214 h 1643408"/>
                  <a:gd name="connsiteX213" fmla="*/ 447146 w 1016414"/>
                  <a:gd name="connsiteY213" fmla="*/ 1296558 h 1643408"/>
                  <a:gd name="connsiteX214" fmla="*/ 439485 w 1016414"/>
                  <a:gd name="connsiteY214" fmla="*/ 1294130 h 1643408"/>
                  <a:gd name="connsiteX215" fmla="*/ 437906 w 1016414"/>
                  <a:gd name="connsiteY215" fmla="*/ 1297713 h 1643408"/>
                  <a:gd name="connsiteX216" fmla="*/ 433498 w 1016414"/>
                  <a:gd name="connsiteY216" fmla="*/ 1297100 h 1643408"/>
                  <a:gd name="connsiteX217" fmla="*/ 430740 w 1016414"/>
                  <a:gd name="connsiteY217" fmla="*/ 1287082 h 1643408"/>
                  <a:gd name="connsiteX218" fmla="*/ 418719 w 1016414"/>
                  <a:gd name="connsiteY218" fmla="*/ 1270512 h 1643408"/>
                  <a:gd name="connsiteX219" fmla="*/ 421406 w 1016414"/>
                  <a:gd name="connsiteY219" fmla="*/ 1266363 h 1643408"/>
                  <a:gd name="connsiteX220" fmla="*/ 418153 w 1016414"/>
                  <a:gd name="connsiteY220" fmla="*/ 1266363 h 1643408"/>
                  <a:gd name="connsiteX221" fmla="*/ 417045 w 1016414"/>
                  <a:gd name="connsiteY221" fmla="*/ 1263393 h 1643408"/>
                  <a:gd name="connsiteX222" fmla="*/ 410493 w 1016414"/>
                  <a:gd name="connsiteY222" fmla="*/ 1266905 h 1643408"/>
                  <a:gd name="connsiteX223" fmla="*/ 412638 w 1016414"/>
                  <a:gd name="connsiteY223" fmla="*/ 1275886 h 1643408"/>
                  <a:gd name="connsiteX224" fmla="*/ 406627 w 1016414"/>
                  <a:gd name="connsiteY224" fmla="*/ 1276994 h 1643408"/>
                  <a:gd name="connsiteX225" fmla="*/ 398966 w 1016414"/>
                  <a:gd name="connsiteY225" fmla="*/ 1263464 h 1643408"/>
                  <a:gd name="connsiteX226" fmla="*/ 400074 w 1016414"/>
                  <a:gd name="connsiteY226" fmla="*/ 1275344 h 1643408"/>
                  <a:gd name="connsiteX227" fmla="*/ 392956 w 1016414"/>
                  <a:gd name="connsiteY227" fmla="*/ 1269404 h 1643408"/>
                  <a:gd name="connsiteX228" fmla="*/ 393498 w 1016414"/>
                  <a:gd name="connsiteY228" fmla="*/ 1264643 h 1643408"/>
                  <a:gd name="connsiteX229" fmla="*/ 388595 w 1016414"/>
                  <a:gd name="connsiteY229" fmla="*/ 1261130 h 1643408"/>
                  <a:gd name="connsiteX230" fmla="*/ 385837 w 1016414"/>
                  <a:gd name="connsiteY230" fmla="*/ 1267613 h 1643408"/>
                  <a:gd name="connsiteX231" fmla="*/ 381477 w 1016414"/>
                  <a:gd name="connsiteY231" fmla="*/ 1264643 h 1643408"/>
                  <a:gd name="connsiteX232" fmla="*/ 383622 w 1016414"/>
                  <a:gd name="connsiteY232" fmla="*/ 1274731 h 1643408"/>
                  <a:gd name="connsiteX233" fmla="*/ 378719 w 1016414"/>
                  <a:gd name="connsiteY233" fmla="*/ 1275910 h 1643408"/>
                  <a:gd name="connsiteX234" fmla="*/ 367734 w 1016414"/>
                  <a:gd name="connsiteY234" fmla="*/ 1262309 h 1643408"/>
                  <a:gd name="connsiteX235" fmla="*/ 368842 w 1016414"/>
                  <a:gd name="connsiteY235" fmla="*/ 1253470 h 1643408"/>
                  <a:gd name="connsiteX236" fmla="*/ 362290 w 1016414"/>
                  <a:gd name="connsiteY236" fmla="*/ 1251113 h 1643408"/>
                  <a:gd name="connsiteX237" fmla="*/ 361182 w 1016414"/>
                  <a:gd name="connsiteY237" fmla="*/ 1248143 h 1643408"/>
                  <a:gd name="connsiteX238" fmla="*/ 354629 w 1016414"/>
                  <a:gd name="connsiteY238" fmla="*/ 1252904 h 1643408"/>
                  <a:gd name="connsiteX239" fmla="*/ 350763 w 1016414"/>
                  <a:gd name="connsiteY239" fmla="*/ 1261201 h 1643408"/>
                  <a:gd name="connsiteX240" fmla="*/ 352979 w 1016414"/>
                  <a:gd name="connsiteY240" fmla="*/ 1261814 h 1643408"/>
                  <a:gd name="connsiteX241" fmla="*/ 350763 w 1016414"/>
                  <a:gd name="connsiteY241" fmla="*/ 1275485 h 1643408"/>
                  <a:gd name="connsiteX242" fmla="*/ 342065 w 1016414"/>
                  <a:gd name="connsiteY242" fmla="*/ 1283782 h 1643408"/>
                  <a:gd name="connsiteX243" fmla="*/ 343645 w 1016414"/>
                  <a:gd name="connsiteY243" fmla="*/ 1293800 h 1643408"/>
                  <a:gd name="connsiteX244" fmla="*/ 340392 w 1016414"/>
                  <a:gd name="connsiteY244" fmla="*/ 1295662 h 1643408"/>
                  <a:gd name="connsiteX245" fmla="*/ 338742 w 1016414"/>
                  <a:gd name="connsiteY245" fmla="*/ 1289110 h 1643408"/>
                  <a:gd name="connsiteX246" fmla="*/ 334876 w 1016414"/>
                  <a:gd name="connsiteY246" fmla="*/ 1288497 h 1643408"/>
                  <a:gd name="connsiteX247" fmla="*/ 335418 w 1016414"/>
                  <a:gd name="connsiteY247" fmla="*/ 1278479 h 1643408"/>
                  <a:gd name="connsiteX248" fmla="*/ 340934 w 1016414"/>
                  <a:gd name="connsiteY248" fmla="*/ 1271997 h 1643408"/>
                  <a:gd name="connsiteX249" fmla="*/ 344800 w 1016414"/>
                  <a:gd name="connsiteY249" fmla="*/ 1275509 h 1643408"/>
                  <a:gd name="connsiteX250" fmla="*/ 348524 w 1016414"/>
                  <a:gd name="connsiteY250" fmla="*/ 1258373 h 1643408"/>
                  <a:gd name="connsiteX251" fmla="*/ 355147 w 1016414"/>
                  <a:gd name="connsiteY251" fmla="*/ 1247671 h 1643408"/>
                  <a:gd name="connsiteX252" fmla="*/ 354605 w 1016414"/>
                  <a:gd name="connsiteY252" fmla="*/ 1238832 h 1643408"/>
                  <a:gd name="connsiteX253" fmla="*/ 357929 w 1016414"/>
                  <a:gd name="connsiteY253" fmla="*/ 1231714 h 1643408"/>
                  <a:gd name="connsiteX254" fmla="*/ 354063 w 1016414"/>
                  <a:gd name="connsiteY254" fmla="*/ 1226316 h 1643408"/>
                  <a:gd name="connsiteX255" fmla="*/ 353521 w 1016414"/>
                  <a:gd name="connsiteY255" fmla="*/ 1207954 h 1643408"/>
                  <a:gd name="connsiteX256" fmla="*/ 350197 w 1016414"/>
                  <a:gd name="connsiteY256" fmla="*/ 1202014 h 1643408"/>
                  <a:gd name="connsiteX257" fmla="*/ 342042 w 1016414"/>
                  <a:gd name="connsiteY257" fmla="*/ 1206846 h 1643408"/>
                  <a:gd name="connsiteX258" fmla="*/ 348524 w 1016414"/>
                  <a:gd name="connsiteY258" fmla="*/ 1219268 h 1643408"/>
                  <a:gd name="connsiteX259" fmla="*/ 349066 w 1016414"/>
                  <a:gd name="connsiteY259" fmla="*/ 1225750 h 1643408"/>
                  <a:gd name="connsiteX260" fmla="*/ 346921 w 1016414"/>
                  <a:gd name="connsiteY260" fmla="*/ 1228720 h 1643408"/>
                  <a:gd name="connsiteX261" fmla="*/ 343598 w 1016414"/>
                  <a:gd name="connsiteY261" fmla="*/ 1222238 h 1643408"/>
                  <a:gd name="connsiteX262" fmla="*/ 338695 w 1016414"/>
                  <a:gd name="connsiteY262" fmla="*/ 1220517 h 1643408"/>
                  <a:gd name="connsiteX263" fmla="*/ 338153 w 1016414"/>
                  <a:gd name="connsiteY263" fmla="*/ 1217547 h 1643408"/>
                  <a:gd name="connsiteX264" fmla="*/ 335395 w 1016414"/>
                  <a:gd name="connsiteY264" fmla="*/ 1218160 h 1643408"/>
                  <a:gd name="connsiteX265" fmla="*/ 337610 w 1016414"/>
                  <a:gd name="connsiteY265" fmla="*/ 1231761 h 1643408"/>
                  <a:gd name="connsiteX266" fmla="*/ 339260 w 1016414"/>
                  <a:gd name="connsiteY266" fmla="*/ 1234118 h 1643408"/>
                  <a:gd name="connsiteX267" fmla="*/ 336503 w 1016414"/>
                  <a:gd name="connsiteY267" fmla="*/ 1234731 h 1643408"/>
                  <a:gd name="connsiteX268" fmla="*/ 334287 w 1016414"/>
                  <a:gd name="connsiteY268" fmla="*/ 1255992 h 1643408"/>
                  <a:gd name="connsiteX269" fmla="*/ 320616 w 1016414"/>
                  <a:gd name="connsiteY269" fmla="*/ 1267306 h 1643408"/>
                  <a:gd name="connsiteX270" fmla="*/ 318400 w 1016414"/>
                  <a:gd name="connsiteY270" fmla="*/ 1267306 h 1643408"/>
                  <a:gd name="connsiteX271" fmla="*/ 320616 w 1016414"/>
                  <a:gd name="connsiteY271" fmla="*/ 1262474 h 1643408"/>
                  <a:gd name="connsiteX272" fmla="*/ 319508 w 1016414"/>
                  <a:gd name="connsiteY272" fmla="*/ 1251278 h 1643408"/>
                  <a:gd name="connsiteX273" fmla="*/ 312460 w 1016414"/>
                  <a:gd name="connsiteY273" fmla="*/ 1240576 h 1643408"/>
                  <a:gd name="connsiteX274" fmla="*/ 305271 w 1016414"/>
                  <a:gd name="connsiteY274" fmla="*/ 1240576 h 1643408"/>
                  <a:gd name="connsiteX275" fmla="*/ 288983 w 1016414"/>
                  <a:gd name="connsiteY275" fmla="*/ 1248237 h 1643408"/>
                  <a:gd name="connsiteX276" fmla="*/ 286225 w 1016414"/>
                  <a:gd name="connsiteY276" fmla="*/ 1253635 h 1643408"/>
                  <a:gd name="connsiteX277" fmla="*/ 287262 w 1016414"/>
                  <a:gd name="connsiteY277" fmla="*/ 1262003 h 1643408"/>
                  <a:gd name="connsiteX278" fmla="*/ 272483 w 1016414"/>
                  <a:gd name="connsiteY278" fmla="*/ 1252551 h 1643408"/>
                  <a:gd name="connsiteX279" fmla="*/ 255559 w 1016414"/>
                  <a:gd name="connsiteY279" fmla="*/ 1254342 h 1643408"/>
                  <a:gd name="connsiteX280" fmla="*/ 249548 w 1016414"/>
                  <a:gd name="connsiteY280" fmla="*/ 1257925 h 1643408"/>
                  <a:gd name="connsiteX281" fmla="*/ 245753 w 1016414"/>
                  <a:gd name="connsiteY281" fmla="*/ 1267943 h 1643408"/>
                  <a:gd name="connsiteX282" fmla="*/ 241322 w 1016414"/>
                  <a:gd name="connsiteY282" fmla="*/ 1268555 h 1643408"/>
                  <a:gd name="connsiteX283" fmla="*/ 234769 w 1016414"/>
                  <a:gd name="connsiteY283" fmla="*/ 1275037 h 1643408"/>
                  <a:gd name="connsiteX284" fmla="*/ 224893 w 1016414"/>
                  <a:gd name="connsiteY284" fmla="*/ 1270889 h 1643408"/>
                  <a:gd name="connsiteX285" fmla="*/ 224893 w 1016414"/>
                  <a:gd name="connsiteY285" fmla="*/ 1262592 h 1643408"/>
                  <a:gd name="connsiteX286" fmla="*/ 221027 w 1016414"/>
                  <a:gd name="connsiteY286" fmla="*/ 1258373 h 1643408"/>
                  <a:gd name="connsiteX287" fmla="*/ 216667 w 1016414"/>
                  <a:gd name="connsiteY287" fmla="*/ 1267283 h 1643408"/>
                  <a:gd name="connsiteX288" fmla="*/ 211764 w 1016414"/>
                  <a:gd name="connsiteY288" fmla="*/ 1266104 h 1643408"/>
                  <a:gd name="connsiteX289" fmla="*/ 210656 w 1016414"/>
                  <a:gd name="connsiteY289" fmla="*/ 1269074 h 1643408"/>
                  <a:gd name="connsiteX290" fmla="*/ 213979 w 1016414"/>
                  <a:gd name="connsiteY290" fmla="*/ 1274401 h 1643408"/>
                  <a:gd name="connsiteX291" fmla="*/ 218340 w 1016414"/>
                  <a:gd name="connsiteY291" fmla="*/ 1273223 h 1643408"/>
                  <a:gd name="connsiteX292" fmla="*/ 218882 w 1016414"/>
                  <a:gd name="connsiteY292" fmla="*/ 1276122 h 1643408"/>
                  <a:gd name="connsiteX293" fmla="*/ 206790 w 1016414"/>
                  <a:gd name="connsiteY293" fmla="*/ 1281519 h 1643408"/>
                  <a:gd name="connsiteX294" fmla="*/ 206248 w 1016414"/>
                  <a:gd name="connsiteY294" fmla="*/ 1287459 h 1643408"/>
                  <a:gd name="connsiteX295" fmla="*/ 202453 w 1016414"/>
                  <a:gd name="connsiteY295" fmla="*/ 1288001 h 1643408"/>
                  <a:gd name="connsiteX296" fmla="*/ 200874 w 1016414"/>
                  <a:gd name="connsiteY296" fmla="*/ 1292834 h 1643408"/>
                  <a:gd name="connsiteX297" fmla="*/ 200874 w 1016414"/>
                  <a:gd name="connsiteY297" fmla="*/ 1294625 h 1643408"/>
                  <a:gd name="connsiteX298" fmla="*/ 211787 w 1016414"/>
                  <a:gd name="connsiteY298" fmla="*/ 1294625 h 1643408"/>
                  <a:gd name="connsiteX299" fmla="*/ 212329 w 1016414"/>
                  <a:gd name="connsiteY299" fmla="*/ 1298774 h 1643408"/>
                  <a:gd name="connsiteX300" fmla="*/ 206814 w 1016414"/>
                  <a:gd name="connsiteY300" fmla="*/ 1304172 h 1643408"/>
                  <a:gd name="connsiteX301" fmla="*/ 206814 w 1016414"/>
                  <a:gd name="connsiteY301" fmla="*/ 1309499 h 1643408"/>
                  <a:gd name="connsiteX302" fmla="*/ 209030 w 1016414"/>
                  <a:gd name="connsiteY302" fmla="*/ 1310111 h 1643408"/>
                  <a:gd name="connsiteX303" fmla="*/ 208747 w 1016414"/>
                  <a:gd name="connsiteY303" fmla="*/ 1316476 h 1643408"/>
                  <a:gd name="connsiteX304" fmla="*/ 214545 w 1016414"/>
                  <a:gd name="connsiteY304" fmla="*/ 1320624 h 1643408"/>
                  <a:gd name="connsiteX305" fmla="*/ 226826 w 1016414"/>
                  <a:gd name="connsiteY305" fmla="*/ 1327177 h 1643408"/>
                  <a:gd name="connsiteX306" fmla="*/ 233237 w 1016414"/>
                  <a:gd name="connsiteY306" fmla="*/ 1325315 h 1643408"/>
                  <a:gd name="connsiteX307" fmla="*/ 242147 w 1016414"/>
                  <a:gd name="connsiteY307" fmla="*/ 1332009 h 1643408"/>
                  <a:gd name="connsiteX308" fmla="*/ 251340 w 1016414"/>
                  <a:gd name="connsiteY308" fmla="*/ 1332905 h 1643408"/>
                  <a:gd name="connsiteX309" fmla="*/ 268476 w 1016414"/>
                  <a:gd name="connsiteY309" fmla="*/ 1330689 h 1643408"/>
                  <a:gd name="connsiteX310" fmla="*/ 279319 w 1016414"/>
                  <a:gd name="connsiteY310" fmla="*/ 1332834 h 1643408"/>
                  <a:gd name="connsiteX311" fmla="*/ 300651 w 1016414"/>
                  <a:gd name="connsiteY311" fmla="*/ 1323853 h 1643408"/>
                  <a:gd name="connsiteX312" fmla="*/ 308311 w 1016414"/>
                  <a:gd name="connsiteY312" fmla="*/ 1327507 h 1643408"/>
                  <a:gd name="connsiteX313" fmla="*/ 313285 w 1016414"/>
                  <a:gd name="connsiteY313" fmla="*/ 1335380 h 1643408"/>
                  <a:gd name="connsiteX314" fmla="*/ 318683 w 1016414"/>
                  <a:gd name="connsiteY314" fmla="*/ 1336346 h 1643408"/>
                  <a:gd name="connsiteX315" fmla="*/ 331930 w 1016414"/>
                  <a:gd name="connsiteY315" fmla="*/ 1327012 h 1643408"/>
                  <a:gd name="connsiteX316" fmla="*/ 334287 w 1016414"/>
                  <a:gd name="connsiteY316" fmla="*/ 1330194 h 1643408"/>
                  <a:gd name="connsiteX317" fmla="*/ 331671 w 1016414"/>
                  <a:gd name="connsiteY317" fmla="*/ 1334201 h 1643408"/>
                  <a:gd name="connsiteX318" fmla="*/ 331953 w 1016414"/>
                  <a:gd name="connsiteY318" fmla="*/ 1346977 h 1643408"/>
                  <a:gd name="connsiteX319" fmla="*/ 351847 w 1016414"/>
                  <a:gd name="connsiteY319" fmla="*/ 1353600 h 1643408"/>
                  <a:gd name="connsiteX320" fmla="*/ 362902 w 1016414"/>
                  <a:gd name="connsiteY320" fmla="*/ 1377973 h 1643408"/>
                  <a:gd name="connsiteX321" fmla="*/ 376644 w 1016414"/>
                  <a:gd name="connsiteY321" fmla="*/ 1372174 h 1643408"/>
                  <a:gd name="connsiteX322" fmla="*/ 379332 w 1016414"/>
                  <a:gd name="connsiteY322" fmla="*/ 1358975 h 1643408"/>
                  <a:gd name="connsiteX323" fmla="*/ 382514 w 1016414"/>
                  <a:gd name="connsiteY323" fmla="*/ 1357867 h 1643408"/>
                  <a:gd name="connsiteX324" fmla="*/ 389279 w 1016414"/>
                  <a:gd name="connsiteY324" fmla="*/ 1363948 h 1643408"/>
                  <a:gd name="connsiteX325" fmla="*/ 392178 w 1016414"/>
                  <a:gd name="connsiteY325" fmla="*/ 1373683 h 1643408"/>
                  <a:gd name="connsiteX326" fmla="*/ 389962 w 1016414"/>
                  <a:gd name="connsiteY326" fmla="*/ 1380236 h 1643408"/>
                  <a:gd name="connsiteX327" fmla="*/ 376833 w 1016414"/>
                  <a:gd name="connsiteY327" fmla="*/ 1391550 h 1643408"/>
                  <a:gd name="connsiteX328" fmla="*/ 374287 w 1016414"/>
                  <a:gd name="connsiteY328" fmla="*/ 1404538 h 1643408"/>
                  <a:gd name="connsiteX329" fmla="*/ 366061 w 1016414"/>
                  <a:gd name="connsiteY329" fmla="*/ 1420283 h 1643408"/>
                  <a:gd name="connsiteX330" fmla="*/ 370139 w 1016414"/>
                  <a:gd name="connsiteY330" fmla="*/ 1462122 h 1643408"/>
                  <a:gd name="connsiteX331" fmla="*/ 367923 w 1016414"/>
                  <a:gd name="connsiteY331" fmla="*/ 1489748 h 1643408"/>
                  <a:gd name="connsiteX332" fmla="*/ 369785 w 1016414"/>
                  <a:gd name="connsiteY332" fmla="*/ 1510042 h 1643408"/>
                  <a:gd name="connsiteX333" fmla="*/ 356255 w 1016414"/>
                  <a:gd name="connsiteY333" fmla="*/ 1529936 h 1643408"/>
                  <a:gd name="connsiteX334" fmla="*/ 360121 w 1016414"/>
                  <a:gd name="connsiteY334" fmla="*/ 1552588 h 1643408"/>
                  <a:gd name="connsiteX335" fmla="*/ 366815 w 1016414"/>
                  <a:gd name="connsiteY335" fmla="*/ 1559919 h 1643408"/>
                  <a:gd name="connsiteX336" fmla="*/ 5586 w 1016414"/>
                  <a:gd name="connsiteY336" fmla="*/ 1643408 h 1643408"/>
                  <a:gd name="connsiteX337" fmla="*/ 5586 w 1016414"/>
                  <a:gd name="connsiteY337" fmla="*/ 1643408 h 1643408"/>
                  <a:gd name="connsiteX338" fmla="*/ 2687 w 1016414"/>
                  <a:gd name="connsiteY338" fmla="*/ 1464621 h 1643408"/>
                  <a:gd name="connsiteX339" fmla="*/ 0 w 1016414"/>
                  <a:gd name="connsiteY339" fmla="*/ 514819 h 1643408"/>
                  <a:gd name="connsiteX340" fmla="*/ 194957 w 1016414"/>
                  <a:gd name="connsiteY340" fmla="*/ 514819 h 1643408"/>
                  <a:gd name="connsiteX341" fmla="*/ 196419 w 1016414"/>
                  <a:gd name="connsiteY341" fmla="*/ 262489 h 1643408"/>
                  <a:gd name="connsiteX342" fmla="*/ 396892 w 1016414"/>
                  <a:gd name="connsiteY342" fmla="*/ 319036 h 1643408"/>
                  <a:gd name="connsiteX343" fmla="*/ 573323 w 1016414"/>
                  <a:gd name="connsiteY343" fmla="*/ 378224 h 1643408"/>
                  <a:gd name="connsiteX344" fmla="*/ 586923 w 1016414"/>
                  <a:gd name="connsiteY344" fmla="*/ 385271 h 1643408"/>
                  <a:gd name="connsiteX345" fmla="*/ 587607 w 1016414"/>
                  <a:gd name="connsiteY345" fmla="*/ 239554 h 1643408"/>
                  <a:gd name="connsiteX346" fmla="*/ 549893 w 1016414"/>
                  <a:gd name="connsiteY346" fmla="*/ 199766 h 1643408"/>
                  <a:gd name="connsiteX347" fmla="*/ 608444 w 1016414"/>
                  <a:gd name="connsiteY347" fmla="*/ 174969 h 1643408"/>
                  <a:gd name="connsiteX348" fmla="*/ 621502 w 1016414"/>
                  <a:gd name="connsiteY348" fmla="*/ 165234 h 1643408"/>
                  <a:gd name="connsiteX349" fmla="*/ 621502 w 1016414"/>
                  <a:gd name="connsiteY349" fmla="*/ 165234 h 1643408"/>
                  <a:gd name="connsiteX350" fmla="*/ 698839 w 1016414"/>
                  <a:gd name="connsiteY350" fmla="*/ 134167 h 1643408"/>
                  <a:gd name="connsiteX351" fmla="*/ 698839 w 1016414"/>
                  <a:gd name="connsiteY351" fmla="*/ 134167 h 1643408"/>
                  <a:gd name="connsiteX352" fmla="*/ 776106 w 1016414"/>
                  <a:gd name="connsiteY352" fmla="*/ 106471 h 1643408"/>
                  <a:gd name="connsiteX353" fmla="*/ 835552 w 1016414"/>
                  <a:gd name="connsiteY353" fmla="*/ 80378 h 1643408"/>
                  <a:gd name="connsiteX354" fmla="*/ 820985 w 1016414"/>
                  <a:gd name="connsiteY354" fmla="*/ 30595 h 1643408"/>
                  <a:gd name="connsiteX355" fmla="*/ 844533 w 1016414"/>
                  <a:gd name="connsiteY355" fmla="*/ 23076 h 1643408"/>
                  <a:gd name="connsiteX356" fmla="*/ 844533 w 1016414"/>
                  <a:gd name="connsiteY356" fmla="*/ 23076 h 1643408"/>
                  <a:gd name="connsiteX357" fmla="*/ 898605 w 1016414"/>
                  <a:gd name="connsiteY357" fmla="*/ 5822 h 1643408"/>
                  <a:gd name="connsiteX358" fmla="*/ 961517 w 1016414"/>
                  <a:gd name="connsiteY358" fmla="*/ 495 h 1643408"/>
                  <a:gd name="connsiteX359" fmla="*/ 962012 w 1016414"/>
                  <a:gd name="connsiteY359" fmla="*/ 495 h 1643408"/>
                  <a:gd name="connsiteX360" fmla="*/ 962012 w 1016414"/>
                  <a:gd name="connsiteY360" fmla="*/ 0 h 164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Lst>
                <a:rect l="l" t="t" r="r" b="b"/>
                <a:pathLst>
                  <a:path w="1016414" h="1643408">
                    <a:moveTo>
                      <a:pt x="255842" y="1265468"/>
                    </a:moveTo>
                    <a:lnTo>
                      <a:pt x="254663" y="1277819"/>
                    </a:lnTo>
                    <a:lnTo>
                      <a:pt x="250868" y="1277206"/>
                    </a:lnTo>
                    <a:lnTo>
                      <a:pt x="247003" y="1268909"/>
                    </a:lnTo>
                    <a:lnTo>
                      <a:pt x="255842" y="1265468"/>
                    </a:lnTo>
                    <a:close/>
                    <a:moveTo>
                      <a:pt x="962153" y="141"/>
                    </a:moveTo>
                    <a:lnTo>
                      <a:pt x="962695" y="11456"/>
                    </a:lnTo>
                    <a:lnTo>
                      <a:pt x="967669" y="17466"/>
                    </a:lnTo>
                    <a:lnTo>
                      <a:pt x="969319" y="25763"/>
                    </a:lnTo>
                    <a:lnTo>
                      <a:pt x="974764" y="30525"/>
                    </a:lnTo>
                    <a:lnTo>
                      <a:pt x="974764" y="34673"/>
                    </a:lnTo>
                    <a:lnTo>
                      <a:pt x="980775" y="34673"/>
                    </a:lnTo>
                    <a:lnTo>
                      <a:pt x="992796" y="47166"/>
                    </a:lnTo>
                    <a:lnTo>
                      <a:pt x="999419" y="48957"/>
                    </a:lnTo>
                    <a:lnTo>
                      <a:pt x="1000527" y="56689"/>
                    </a:lnTo>
                    <a:lnTo>
                      <a:pt x="1009838" y="59046"/>
                    </a:lnTo>
                    <a:lnTo>
                      <a:pt x="1008659" y="63807"/>
                    </a:lnTo>
                    <a:lnTo>
                      <a:pt x="1003262" y="60908"/>
                    </a:lnTo>
                    <a:lnTo>
                      <a:pt x="998288" y="63336"/>
                    </a:lnTo>
                    <a:lnTo>
                      <a:pt x="997180" y="78799"/>
                    </a:lnTo>
                    <a:lnTo>
                      <a:pt x="1000504" y="95511"/>
                    </a:lnTo>
                    <a:lnTo>
                      <a:pt x="993314" y="106141"/>
                    </a:lnTo>
                    <a:lnTo>
                      <a:pt x="995530" y="112765"/>
                    </a:lnTo>
                    <a:lnTo>
                      <a:pt x="991735" y="116913"/>
                    </a:lnTo>
                    <a:lnTo>
                      <a:pt x="991735" y="121675"/>
                    </a:lnTo>
                    <a:lnTo>
                      <a:pt x="994988" y="124645"/>
                    </a:lnTo>
                    <a:lnTo>
                      <a:pt x="981859" y="130584"/>
                    </a:lnTo>
                    <a:lnTo>
                      <a:pt x="986832" y="135982"/>
                    </a:lnTo>
                    <a:lnTo>
                      <a:pt x="982425" y="139494"/>
                    </a:lnTo>
                    <a:lnTo>
                      <a:pt x="982425" y="144256"/>
                    </a:lnTo>
                    <a:lnTo>
                      <a:pt x="993880" y="151987"/>
                    </a:lnTo>
                    <a:lnTo>
                      <a:pt x="995530" y="157927"/>
                    </a:lnTo>
                    <a:lnTo>
                      <a:pt x="985182" y="147839"/>
                    </a:lnTo>
                    <a:lnTo>
                      <a:pt x="980209" y="149017"/>
                    </a:lnTo>
                    <a:lnTo>
                      <a:pt x="976414" y="154344"/>
                    </a:lnTo>
                    <a:lnTo>
                      <a:pt x="978559" y="160968"/>
                    </a:lnTo>
                    <a:lnTo>
                      <a:pt x="989543" y="168699"/>
                    </a:lnTo>
                    <a:lnTo>
                      <a:pt x="1002177" y="188923"/>
                    </a:lnTo>
                    <a:lnTo>
                      <a:pt x="1000527" y="200190"/>
                    </a:lnTo>
                    <a:lnTo>
                      <a:pt x="992796" y="217444"/>
                    </a:lnTo>
                    <a:lnTo>
                      <a:pt x="1000527" y="240638"/>
                    </a:lnTo>
                    <a:lnTo>
                      <a:pt x="999419" y="266190"/>
                    </a:lnTo>
                    <a:lnTo>
                      <a:pt x="995554" y="280474"/>
                    </a:lnTo>
                    <a:lnTo>
                      <a:pt x="1002743" y="306025"/>
                    </a:lnTo>
                    <a:lnTo>
                      <a:pt x="999419" y="308995"/>
                    </a:lnTo>
                    <a:lnTo>
                      <a:pt x="998312" y="323845"/>
                    </a:lnTo>
                    <a:lnTo>
                      <a:pt x="994988" y="334546"/>
                    </a:lnTo>
                    <a:lnTo>
                      <a:pt x="988977" y="341735"/>
                    </a:lnTo>
                    <a:lnTo>
                      <a:pt x="986832" y="353615"/>
                    </a:lnTo>
                    <a:lnTo>
                      <a:pt x="984075" y="354157"/>
                    </a:lnTo>
                    <a:lnTo>
                      <a:pt x="982425" y="361889"/>
                    </a:lnTo>
                    <a:lnTo>
                      <a:pt x="976980" y="360710"/>
                    </a:lnTo>
                    <a:lnTo>
                      <a:pt x="974222" y="363680"/>
                    </a:lnTo>
                    <a:lnTo>
                      <a:pt x="985206" y="385012"/>
                    </a:lnTo>
                    <a:lnTo>
                      <a:pt x="992796" y="428454"/>
                    </a:lnTo>
                    <a:lnTo>
                      <a:pt x="997769" y="437976"/>
                    </a:lnTo>
                    <a:lnTo>
                      <a:pt x="1016414" y="457588"/>
                    </a:lnTo>
                    <a:lnTo>
                      <a:pt x="1012006" y="473616"/>
                    </a:lnTo>
                    <a:lnTo>
                      <a:pt x="1008141" y="476516"/>
                    </a:lnTo>
                    <a:lnTo>
                      <a:pt x="1005454" y="500888"/>
                    </a:lnTo>
                    <a:lnTo>
                      <a:pt x="996685" y="511519"/>
                    </a:lnTo>
                    <a:lnTo>
                      <a:pt x="984122" y="515102"/>
                    </a:lnTo>
                    <a:lnTo>
                      <a:pt x="970993" y="537683"/>
                    </a:lnTo>
                    <a:lnTo>
                      <a:pt x="963261" y="534784"/>
                    </a:lnTo>
                    <a:lnTo>
                      <a:pt x="958358" y="541266"/>
                    </a:lnTo>
                    <a:lnTo>
                      <a:pt x="952348" y="540653"/>
                    </a:lnTo>
                    <a:lnTo>
                      <a:pt x="930521" y="560806"/>
                    </a:lnTo>
                    <a:lnTo>
                      <a:pt x="925005" y="570965"/>
                    </a:lnTo>
                    <a:lnTo>
                      <a:pt x="923897" y="579875"/>
                    </a:lnTo>
                    <a:lnTo>
                      <a:pt x="938676" y="583387"/>
                    </a:lnTo>
                    <a:lnTo>
                      <a:pt x="944192" y="578697"/>
                    </a:lnTo>
                    <a:lnTo>
                      <a:pt x="950745" y="585745"/>
                    </a:lnTo>
                    <a:lnTo>
                      <a:pt x="944734" y="603564"/>
                    </a:lnTo>
                    <a:lnTo>
                      <a:pt x="927197" y="624967"/>
                    </a:lnTo>
                    <a:lnTo>
                      <a:pt x="924982" y="635126"/>
                    </a:lnTo>
                    <a:lnTo>
                      <a:pt x="916213" y="646393"/>
                    </a:lnTo>
                    <a:lnTo>
                      <a:pt x="903650" y="671331"/>
                    </a:lnTo>
                    <a:lnTo>
                      <a:pt x="909095" y="678450"/>
                    </a:lnTo>
                    <a:lnTo>
                      <a:pt x="905842" y="679063"/>
                    </a:lnTo>
                    <a:lnTo>
                      <a:pt x="900397" y="673665"/>
                    </a:lnTo>
                    <a:lnTo>
                      <a:pt x="897073" y="680218"/>
                    </a:lnTo>
                    <a:lnTo>
                      <a:pt x="903626" y="686700"/>
                    </a:lnTo>
                    <a:lnTo>
                      <a:pt x="895965" y="682551"/>
                    </a:lnTo>
                    <a:lnTo>
                      <a:pt x="883873" y="703271"/>
                    </a:lnTo>
                    <a:lnTo>
                      <a:pt x="888281" y="708668"/>
                    </a:lnTo>
                    <a:lnTo>
                      <a:pt x="887173" y="711638"/>
                    </a:lnTo>
                    <a:lnTo>
                      <a:pt x="883850" y="712251"/>
                    </a:lnTo>
                    <a:lnTo>
                      <a:pt x="882271" y="708032"/>
                    </a:lnTo>
                    <a:lnTo>
                      <a:pt x="875647" y="706241"/>
                    </a:lnTo>
                    <a:lnTo>
                      <a:pt x="873502" y="710389"/>
                    </a:lnTo>
                    <a:lnTo>
                      <a:pt x="875647" y="716942"/>
                    </a:lnTo>
                    <a:lnTo>
                      <a:pt x="869707" y="723990"/>
                    </a:lnTo>
                    <a:lnTo>
                      <a:pt x="864734" y="723990"/>
                    </a:lnTo>
                    <a:lnTo>
                      <a:pt x="841257" y="756730"/>
                    </a:lnTo>
                    <a:lnTo>
                      <a:pt x="838499" y="756730"/>
                    </a:lnTo>
                    <a:lnTo>
                      <a:pt x="828693" y="775658"/>
                    </a:lnTo>
                    <a:lnTo>
                      <a:pt x="819854" y="784568"/>
                    </a:lnTo>
                    <a:lnTo>
                      <a:pt x="814456" y="785817"/>
                    </a:lnTo>
                    <a:lnTo>
                      <a:pt x="792016" y="802458"/>
                    </a:lnTo>
                    <a:lnTo>
                      <a:pt x="782682" y="816130"/>
                    </a:lnTo>
                    <a:lnTo>
                      <a:pt x="769553" y="854668"/>
                    </a:lnTo>
                    <a:lnTo>
                      <a:pt x="746618" y="895069"/>
                    </a:lnTo>
                    <a:lnTo>
                      <a:pt x="742210" y="937120"/>
                    </a:lnTo>
                    <a:lnTo>
                      <a:pt x="725781" y="966820"/>
                    </a:lnTo>
                    <a:lnTo>
                      <a:pt x="726323" y="1009508"/>
                    </a:lnTo>
                    <a:lnTo>
                      <a:pt x="723565" y="1020138"/>
                    </a:lnTo>
                    <a:lnTo>
                      <a:pt x="718663" y="1033810"/>
                    </a:lnTo>
                    <a:lnTo>
                      <a:pt x="706641" y="1049838"/>
                    </a:lnTo>
                    <a:lnTo>
                      <a:pt x="700631" y="1062826"/>
                    </a:lnTo>
                    <a:lnTo>
                      <a:pt x="681444" y="1086586"/>
                    </a:lnTo>
                    <a:lnTo>
                      <a:pt x="664048" y="1121589"/>
                    </a:lnTo>
                    <a:lnTo>
                      <a:pt x="660725" y="1142921"/>
                    </a:lnTo>
                    <a:lnTo>
                      <a:pt x="645946" y="1182638"/>
                    </a:lnTo>
                    <a:lnTo>
                      <a:pt x="644295" y="1201000"/>
                    </a:lnTo>
                    <a:lnTo>
                      <a:pt x="631732" y="1239468"/>
                    </a:lnTo>
                    <a:lnTo>
                      <a:pt x="624001" y="1246587"/>
                    </a:lnTo>
                    <a:lnTo>
                      <a:pt x="619169" y="1247836"/>
                    </a:lnTo>
                    <a:lnTo>
                      <a:pt x="619169" y="1244725"/>
                    </a:lnTo>
                    <a:lnTo>
                      <a:pt x="611979" y="1246516"/>
                    </a:lnTo>
                    <a:lnTo>
                      <a:pt x="599958" y="1271384"/>
                    </a:lnTo>
                    <a:lnTo>
                      <a:pt x="586829" y="1274967"/>
                    </a:lnTo>
                    <a:lnTo>
                      <a:pt x="574737" y="1274354"/>
                    </a:lnTo>
                    <a:lnTo>
                      <a:pt x="562645" y="1280836"/>
                    </a:lnTo>
                    <a:lnTo>
                      <a:pt x="551189" y="1282015"/>
                    </a:lnTo>
                    <a:lnTo>
                      <a:pt x="552839" y="1273175"/>
                    </a:lnTo>
                    <a:lnTo>
                      <a:pt x="549516" y="1264336"/>
                    </a:lnTo>
                    <a:lnTo>
                      <a:pt x="548974" y="1268485"/>
                    </a:lnTo>
                    <a:lnTo>
                      <a:pt x="546216" y="1269098"/>
                    </a:lnTo>
                    <a:lnTo>
                      <a:pt x="548974" y="1281449"/>
                    </a:lnTo>
                    <a:lnTo>
                      <a:pt x="541926" y="1281449"/>
                    </a:lnTo>
                    <a:lnTo>
                      <a:pt x="540205" y="1277937"/>
                    </a:lnTo>
                    <a:lnTo>
                      <a:pt x="533087" y="1282085"/>
                    </a:lnTo>
                    <a:lnTo>
                      <a:pt x="533087" y="1295144"/>
                    </a:lnTo>
                    <a:lnTo>
                      <a:pt x="518307" y="1333612"/>
                    </a:lnTo>
                    <a:lnTo>
                      <a:pt x="519957" y="1351974"/>
                    </a:lnTo>
                    <a:lnTo>
                      <a:pt x="517200" y="1354944"/>
                    </a:lnTo>
                    <a:lnTo>
                      <a:pt x="521607" y="1370336"/>
                    </a:lnTo>
                    <a:lnTo>
                      <a:pt x="518850" y="1370949"/>
                    </a:lnTo>
                    <a:lnTo>
                      <a:pt x="512839" y="1370949"/>
                    </a:lnTo>
                    <a:lnTo>
                      <a:pt x="514489" y="1384549"/>
                    </a:lnTo>
                    <a:lnTo>
                      <a:pt x="511731" y="1385799"/>
                    </a:lnTo>
                    <a:lnTo>
                      <a:pt x="512273" y="1395250"/>
                    </a:lnTo>
                    <a:lnTo>
                      <a:pt x="504047" y="1400012"/>
                    </a:lnTo>
                    <a:lnTo>
                      <a:pt x="493133" y="1400012"/>
                    </a:lnTo>
                    <a:lnTo>
                      <a:pt x="489810" y="1402440"/>
                    </a:lnTo>
                    <a:lnTo>
                      <a:pt x="485944" y="1410100"/>
                    </a:lnTo>
                    <a:lnTo>
                      <a:pt x="480499" y="1410713"/>
                    </a:lnTo>
                    <a:lnTo>
                      <a:pt x="470081" y="1419010"/>
                    </a:lnTo>
                    <a:lnTo>
                      <a:pt x="465720" y="1427850"/>
                    </a:lnTo>
                    <a:lnTo>
                      <a:pt x="445496" y="1448003"/>
                    </a:lnTo>
                    <a:lnTo>
                      <a:pt x="438448" y="1449794"/>
                    </a:lnTo>
                    <a:lnTo>
                      <a:pt x="431259" y="1449794"/>
                    </a:lnTo>
                    <a:lnTo>
                      <a:pt x="430717" y="1447437"/>
                    </a:lnTo>
                    <a:lnTo>
                      <a:pt x="438448" y="1443289"/>
                    </a:lnTo>
                    <a:lnTo>
                      <a:pt x="442738" y="1411868"/>
                    </a:lnTo>
                    <a:lnTo>
                      <a:pt x="437340" y="1401238"/>
                    </a:lnTo>
                    <a:lnTo>
                      <a:pt x="427959" y="1395911"/>
                    </a:lnTo>
                    <a:lnTo>
                      <a:pt x="426922" y="1369888"/>
                    </a:lnTo>
                    <a:lnTo>
                      <a:pt x="419803" y="1365740"/>
                    </a:lnTo>
                    <a:lnTo>
                      <a:pt x="417045" y="1356900"/>
                    </a:lnTo>
                    <a:lnTo>
                      <a:pt x="420369" y="1347990"/>
                    </a:lnTo>
                    <a:lnTo>
                      <a:pt x="419827" y="1333140"/>
                    </a:lnTo>
                    <a:lnTo>
                      <a:pt x="426945" y="1328379"/>
                    </a:lnTo>
                    <a:lnTo>
                      <a:pt x="437930" y="1331962"/>
                    </a:lnTo>
                    <a:lnTo>
                      <a:pt x="435714" y="1336110"/>
                    </a:lnTo>
                    <a:lnTo>
                      <a:pt x="436751" y="1343842"/>
                    </a:lnTo>
                    <a:lnTo>
                      <a:pt x="447169" y="1347354"/>
                    </a:lnTo>
                    <a:lnTo>
                      <a:pt x="448277" y="1353836"/>
                    </a:lnTo>
                    <a:lnTo>
                      <a:pt x="454830" y="1355698"/>
                    </a:lnTo>
                    <a:lnTo>
                      <a:pt x="451035" y="1326069"/>
                    </a:lnTo>
                    <a:lnTo>
                      <a:pt x="461949" y="1321920"/>
                    </a:lnTo>
                    <a:lnTo>
                      <a:pt x="459733" y="1334908"/>
                    </a:lnTo>
                    <a:lnTo>
                      <a:pt x="454830" y="1338491"/>
                    </a:lnTo>
                    <a:lnTo>
                      <a:pt x="455938" y="1346152"/>
                    </a:lnTo>
                    <a:lnTo>
                      <a:pt x="459262" y="1343253"/>
                    </a:lnTo>
                    <a:lnTo>
                      <a:pt x="461949" y="1331938"/>
                    </a:lnTo>
                    <a:lnTo>
                      <a:pt x="473475" y="1321920"/>
                    </a:lnTo>
                    <a:lnTo>
                      <a:pt x="477270" y="1313553"/>
                    </a:lnTo>
                    <a:lnTo>
                      <a:pt x="474512" y="1307071"/>
                    </a:lnTo>
                    <a:lnTo>
                      <a:pt x="476799" y="1302309"/>
                    </a:lnTo>
                    <a:lnTo>
                      <a:pt x="474512" y="1294012"/>
                    </a:lnTo>
                    <a:lnTo>
                      <a:pt x="479486" y="1272680"/>
                    </a:lnTo>
                    <a:lnTo>
                      <a:pt x="474512" y="1267353"/>
                    </a:lnTo>
                    <a:lnTo>
                      <a:pt x="469609" y="1272114"/>
                    </a:lnTo>
                    <a:lnTo>
                      <a:pt x="470717" y="1283429"/>
                    </a:lnTo>
                    <a:lnTo>
                      <a:pt x="466356" y="1281567"/>
                    </a:lnTo>
                    <a:lnTo>
                      <a:pt x="468006" y="1300565"/>
                    </a:lnTo>
                    <a:lnTo>
                      <a:pt x="464683" y="1300565"/>
                    </a:lnTo>
                    <a:lnTo>
                      <a:pt x="460817" y="1294625"/>
                    </a:lnTo>
                    <a:lnTo>
                      <a:pt x="461925" y="1303464"/>
                    </a:lnTo>
                    <a:lnTo>
                      <a:pt x="465791" y="1309404"/>
                    </a:lnTo>
                    <a:lnTo>
                      <a:pt x="463575" y="1316523"/>
                    </a:lnTo>
                    <a:lnTo>
                      <a:pt x="449338" y="1324254"/>
                    </a:lnTo>
                    <a:lnTo>
                      <a:pt x="449338" y="1307684"/>
                    </a:lnTo>
                    <a:lnTo>
                      <a:pt x="454783" y="1294083"/>
                    </a:lnTo>
                    <a:lnTo>
                      <a:pt x="456999" y="1266811"/>
                    </a:lnTo>
                    <a:lnTo>
                      <a:pt x="453204" y="1263912"/>
                    </a:lnTo>
                    <a:lnTo>
                      <a:pt x="455891" y="1259150"/>
                    </a:lnTo>
                    <a:lnTo>
                      <a:pt x="452638" y="1256793"/>
                    </a:lnTo>
                    <a:lnTo>
                      <a:pt x="452096" y="1250311"/>
                    </a:lnTo>
                    <a:lnTo>
                      <a:pt x="459214" y="1246729"/>
                    </a:lnTo>
                    <a:lnTo>
                      <a:pt x="459709" y="1236640"/>
                    </a:lnTo>
                    <a:lnTo>
                      <a:pt x="454264" y="1236098"/>
                    </a:lnTo>
                    <a:lnTo>
                      <a:pt x="452119" y="1244395"/>
                    </a:lnTo>
                    <a:lnTo>
                      <a:pt x="448254" y="1243782"/>
                    </a:lnTo>
                    <a:lnTo>
                      <a:pt x="436727" y="1274590"/>
                    </a:lnTo>
                    <a:lnTo>
                      <a:pt x="432367" y="1273411"/>
                    </a:lnTo>
                    <a:lnTo>
                      <a:pt x="436727" y="1278809"/>
                    </a:lnTo>
                    <a:lnTo>
                      <a:pt x="441701" y="1278125"/>
                    </a:lnTo>
                    <a:lnTo>
                      <a:pt x="443917" y="1285315"/>
                    </a:lnTo>
                    <a:lnTo>
                      <a:pt x="449362" y="1288214"/>
                    </a:lnTo>
                    <a:lnTo>
                      <a:pt x="449362" y="1290571"/>
                    </a:lnTo>
                    <a:lnTo>
                      <a:pt x="441701" y="1288214"/>
                    </a:lnTo>
                    <a:lnTo>
                      <a:pt x="447146" y="1296558"/>
                    </a:lnTo>
                    <a:lnTo>
                      <a:pt x="439485" y="1294130"/>
                    </a:lnTo>
                    <a:lnTo>
                      <a:pt x="437906" y="1297713"/>
                    </a:lnTo>
                    <a:lnTo>
                      <a:pt x="433498" y="1297100"/>
                    </a:lnTo>
                    <a:lnTo>
                      <a:pt x="430740" y="1287082"/>
                    </a:lnTo>
                    <a:lnTo>
                      <a:pt x="418719" y="1270512"/>
                    </a:lnTo>
                    <a:lnTo>
                      <a:pt x="421406" y="1266363"/>
                    </a:lnTo>
                    <a:lnTo>
                      <a:pt x="418153" y="1266363"/>
                    </a:lnTo>
                    <a:lnTo>
                      <a:pt x="417045" y="1263393"/>
                    </a:lnTo>
                    <a:lnTo>
                      <a:pt x="410493" y="1266905"/>
                    </a:lnTo>
                    <a:lnTo>
                      <a:pt x="412638" y="1275886"/>
                    </a:lnTo>
                    <a:lnTo>
                      <a:pt x="406627" y="1276994"/>
                    </a:lnTo>
                    <a:lnTo>
                      <a:pt x="398966" y="1263464"/>
                    </a:lnTo>
                    <a:lnTo>
                      <a:pt x="400074" y="1275344"/>
                    </a:lnTo>
                    <a:lnTo>
                      <a:pt x="392956" y="1269404"/>
                    </a:lnTo>
                    <a:lnTo>
                      <a:pt x="393498" y="1264643"/>
                    </a:lnTo>
                    <a:lnTo>
                      <a:pt x="388595" y="1261130"/>
                    </a:lnTo>
                    <a:lnTo>
                      <a:pt x="385837" y="1267613"/>
                    </a:lnTo>
                    <a:lnTo>
                      <a:pt x="381477" y="1264643"/>
                    </a:lnTo>
                    <a:lnTo>
                      <a:pt x="383622" y="1274731"/>
                    </a:lnTo>
                    <a:lnTo>
                      <a:pt x="378719" y="1275910"/>
                    </a:lnTo>
                    <a:lnTo>
                      <a:pt x="367734" y="1262309"/>
                    </a:lnTo>
                    <a:lnTo>
                      <a:pt x="368842" y="1253470"/>
                    </a:lnTo>
                    <a:lnTo>
                      <a:pt x="362290" y="1251113"/>
                    </a:lnTo>
                    <a:lnTo>
                      <a:pt x="361182" y="1248143"/>
                    </a:lnTo>
                    <a:lnTo>
                      <a:pt x="354629" y="1252904"/>
                    </a:lnTo>
                    <a:lnTo>
                      <a:pt x="350763" y="1261201"/>
                    </a:lnTo>
                    <a:lnTo>
                      <a:pt x="352979" y="1261814"/>
                    </a:lnTo>
                    <a:lnTo>
                      <a:pt x="350763" y="1275485"/>
                    </a:lnTo>
                    <a:lnTo>
                      <a:pt x="342065" y="1283782"/>
                    </a:lnTo>
                    <a:lnTo>
                      <a:pt x="343645" y="1293800"/>
                    </a:lnTo>
                    <a:lnTo>
                      <a:pt x="340392" y="1295662"/>
                    </a:lnTo>
                    <a:lnTo>
                      <a:pt x="338742" y="1289110"/>
                    </a:lnTo>
                    <a:lnTo>
                      <a:pt x="334876" y="1288497"/>
                    </a:lnTo>
                    <a:lnTo>
                      <a:pt x="335418" y="1278479"/>
                    </a:lnTo>
                    <a:lnTo>
                      <a:pt x="340934" y="1271997"/>
                    </a:lnTo>
                    <a:lnTo>
                      <a:pt x="344800" y="1275509"/>
                    </a:lnTo>
                    <a:lnTo>
                      <a:pt x="348524" y="1258373"/>
                    </a:lnTo>
                    <a:lnTo>
                      <a:pt x="355147" y="1247671"/>
                    </a:lnTo>
                    <a:lnTo>
                      <a:pt x="354605" y="1238832"/>
                    </a:lnTo>
                    <a:lnTo>
                      <a:pt x="357929" y="1231714"/>
                    </a:lnTo>
                    <a:lnTo>
                      <a:pt x="354063" y="1226316"/>
                    </a:lnTo>
                    <a:lnTo>
                      <a:pt x="353521" y="1207954"/>
                    </a:lnTo>
                    <a:lnTo>
                      <a:pt x="350197" y="1202014"/>
                    </a:lnTo>
                    <a:lnTo>
                      <a:pt x="342042" y="1206846"/>
                    </a:lnTo>
                    <a:lnTo>
                      <a:pt x="348524" y="1219268"/>
                    </a:lnTo>
                    <a:lnTo>
                      <a:pt x="349066" y="1225750"/>
                    </a:lnTo>
                    <a:lnTo>
                      <a:pt x="346921" y="1228720"/>
                    </a:lnTo>
                    <a:lnTo>
                      <a:pt x="343598" y="1222238"/>
                    </a:lnTo>
                    <a:lnTo>
                      <a:pt x="338695" y="1220517"/>
                    </a:lnTo>
                    <a:lnTo>
                      <a:pt x="338153" y="1217547"/>
                    </a:lnTo>
                    <a:lnTo>
                      <a:pt x="335395" y="1218160"/>
                    </a:lnTo>
                    <a:lnTo>
                      <a:pt x="337610" y="1231761"/>
                    </a:lnTo>
                    <a:lnTo>
                      <a:pt x="339260" y="1234118"/>
                    </a:lnTo>
                    <a:lnTo>
                      <a:pt x="336503" y="1234731"/>
                    </a:lnTo>
                    <a:lnTo>
                      <a:pt x="334287" y="1255992"/>
                    </a:lnTo>
                    <a:lnTo>
                      <a:pt x="320616" y="1267306"/>
                    </a:lnTo>
                    <a:lnTo>
                      <a:pt x="318400" y="1267306"/>
                    </a:lnTo>
                    <a:lnTo>
                      <a:pt x="320616" y="1262474"/>
                    </a:lnTo>
                    <a:lnTo>
                      <a:pt x="319508" y="1251278"/>
                    </a:lnTo>
                    <a:lnTo>
                      <a:pt x="312460" y="1240576"/>
                    </a:lnTo>
                    <a:lnTo>
                      <a:pt x="305271" y="1240576"/>
                    </a:lnTo>
                    <a:lnTo>
                      <a:pt x="288983" y="1248237"/>
                    </a:lnTo>
                    <a:lnTo>
                      <a:pt x="286225" y="1253635"/>
                    </a:lnTo>
                    <a:lnTo>
                      <a:pt x="287262" y="1262003"/>
                    </a:lnTo>
                    <a:lnTo>
                      <a:pt x="272483" y="1252551"/>
                    </a:lnTo>
                    <a:lnTo>
                      <a:pt x="255559" y="1254342"/>
                    </a:lnTo>
                    <a:lnTo>
                      <a:pt x="249548" y="1257925"/>
                    </a:lnTo>
                    <a:lnTo>
                      <a:pt x="245753" y="1267943"/>
                    </a:lnTo>
                    <a:lnTo>
                      <a:pt x="241322" y="1268555"/>
                    </a:lnTo>
                    <a:lnTo>
                      <a:pt x="234769" y="1275037"/>
                    </a:lnTo>
                    <a:lnTo>
                      <a:pt x="224893" y="1270889"/>
                    </a:lnTo>
                    <a:lnTo>
                      <a:pt x="224893" y="1262592"/>
                    </a:lnTo>
                    <a:lnTo>
                      <a:pt x="221027" y="1258373"/>
                    </a:lnTo>
                    <a:lnTo>
                      <a:pt x="216667" y="1267283"/>
                    </a:lnTo>
                    <a:lnTo>
                      <a:pt x="211764" y="1266104"/>
                    </a:lnTo>
                    <a:lnTo>
                      <a:pt x="210656" y="1269074"/>
                    </a:lnTo>
                    <a:lnTo>
                      <a:pt x="213979" y="1274401"/>
                    </a:lnTo>
                    <a:lnTo>
                      <a:pt x="218340" y="1273223"/>
                    </a:lnTo>
                    <a:lnTo>
                      <a:pt x="218882" y="1276122"/>
                    </a:lnTo>
                    <a:lnTo>
                      <a:pt x="206790" y="1281519"/>
                    </a:lnTo>
                    <a:lnTo>
                      <a:pt x="206248" y="1287459"/>
                    </a:lnTo>
                    <a:lnTo>
                      <a:pt x="202453" y="1288001"/>
                    </a:lnTo>
                    <a:lnTo>
                      <a:pt x="200874" y="1292834"/>
                    </a:lnTo>
                    <a:lnTo>
                      <a:pt x="200874" y="1294625"/>
                    </a:lnTo>
                    <a:lnTo>
                      <a:pt x="211787" y="1294625"/>
                    </a:lnTo>
                    <a:lnTo>
                      <a:pt x="212329" y="1298774"/>
                    </a:lnTo>
                    <a:lnTo>
                      <a:pt x="206814" y="1304172"/>
                    </a:lnTo>
                    <a:lnTo>
                      <a:pt x="206814" y="1309499"/>
                    </a:lnTo>
                    <a:lnTo>
                      <a:pt x="209030" y="1310111"/>
                    </a:lnTo>
                    <a:lnTo>
                      <a:pt x="208747" y="1316476"/>
                    </a:lnTo>
                    <a:lnTo>
                      <a:pt x="214545" y="1320624"/>
                    </a:lnTo>
                    <a:lnTo>
                      <a:pt x="226826" y="1327177"/>
                    </a:lnTo>
                    <a:lnTo>
                      <a:pt x="233237" y="1325315"/>
                    </a:lnTo>
                    <a:lnTo>
                      <a:pt x="242147" y="1332009"/>
                    </a:lnTo>
                    <a:lnTo>
                      <a:pt x="251340" y="1332905"/>
                    </a:lnTo>
                    <a:lnTo>
                      <a:pt x="268476" y="1330689"/>
                    </a:lnTo>
                    <a:lnTo>
                      <a:pt x="279319" y="1332834"/>
                    </a:lnTo>
                    <a:lnTo>
                      <a:pt x="300651" y="1323853"/>
                    </a:lnTo>
                    <a:lnTo>
                      <a:pt x="308311" y="1327507"/>
                    </a:lnTo>
                    <a:lnTo>
                      <a:pt x="313285" y="1335380"/>
                    </a:lnTo>
                    <a:lnTo>
                      <a:pt x="318683" y="1336346"/>
                    </a:lnTo>
                    <a:lnTo>
                      <a:pt x="331930" y="1327012"/>
                    </a:lnTo>
                    <a:lnTo>
                      <a:pt x="334287" y="1330194"/>
                    </a:lnTo>
                    <a:lnTo>
                      <a:pt x="331671" y="1334201"/>
                    </a:lnTo>
                    <a:lnTo>
                      <a:pt x="331953" y="1346977"/>
                    </a:lnTo>
                    <a:lnTo>
                      <a:pt x="351847" y="1353600"/>
                    </a:lnTo>
                    <a:lnTo>
                      <a:pt x="362902" y="1377973"/>
                    </a:lnTo>
                    <a:lnTo>
                      <a:pt x="376644" y="1372174"/>
                    </a:lnTo>
                    <a:lnTo>
                      <a:pt x="379332" y="1358975"/>
                    </a:lnTo>
                    <a:lnTo>
                      <a:pt x="382514" y="1357867"/>
                    </a:lnTo>
                    <a:lnTo>
                      <a:pt x="389279" y="1363948"/>
                    </a:lnTo>
                    <a:lnTo>
                      <a:pt x="392178" y="1373683"/>
                    </a:lnTo>
                    <a:lnTo>
                      <a:pt x="389962" y="1380236"/>
                    </a:lnTo>
                    <a:lnTo>
                      <a:pt x="376833" y="1391550"/>
                    </a:lnTo>
                    <a:lnTo>
                      <a:pt x="374287" y="1404538"/>
                    </a:lnTo>
                    <a:lnTo>
                      <a:pt x="366061" y="1420283"/>
                    </a:lnTo>
                    <a:lnTo>
                      <a:pt x="370139" y="1462122"/>
                    </a:lnTo>
                    <a:lnTo>
                      <a:pt x="367923" y="1489748"/>
                    </a:lnTo>
                    <a:lnTo>
                      <a:pt x="369785" y="1510042"/>
                    </a:lnTo>
                    <a:lnTo>
                      <a:pt x="356255" y="1529936"/>
                    </a:lnTo>
                    <a:lnTo>
                      <a:pt x="360121" y="1552588"/>
                    </a:lnTo>
                    <a:lnTo>
                      <a:pt x="366815" y="1559919"/>
                    </a:lnTo>
                    <a:lnTo>
                      <a:pt x="5586" y="1643408"/>
                    </a:lnTo>
                    <a:lnTo>
                      <a:pt x="5586" y="1643408"/>
                    </a:lnTo>
                    <a:lnTo>
                      <a:pt x="2687" y="1464621"/>
                    </a:lnTo>
                    <a:lnTo>
                      <a:pt x="0" y="514819"/>
                    </a:lnTo>
                    <a:lnTo>
                      <a:pt x="194957" y="514819"/>
                    </a:lnTo>
                    <a:lnTo>
                      <a:pt x="196419" y="262489"/>
                    </a:lnTo>
                    <a:lnTo>
                      <a:pt x="396892" y="319036"/>
                    </a:lnTo>
                    <a:lnTo>
                      <a:pt x="573323" y="378224"/>
                    </a:lnTo>
                    <a:lnTo>
                      <a:pt x="586923" y="385271"/>
                    </a:lnTo>
                    <a:lnTo>
                      <a:pt x="587607" y="239554"/>
                    </a:lnTo>
                    <a:lnTo>
                      <a:pt x="549893" y="199766"/>
                    </a:lnTo>
                    <a:lnTo>
                      <a:pt x="608444" y="174969"/>
                    </a:lnTo>
                    <a:lnTo>
                      <a:pt x="621502" y="165234"/>
                    </a:lnTo>
                    <a:lnTo>
                      <a:pt x="621502" y="165234"/>
                    </a:lnTo>
                    <a:lnTo>
                      <a:pt x="698839" y="134167"/>
                    </a:lnTo>
                    <a:lnTo>
                      <a:pt x="698839" y="134167"/>
                    </a:lnTo>
                    <a:lnTo>
                      <a:pt x="776106" y="106471"/>
                    </a:lnTo>
                    <a:lnTo>
                      <a:pt x="835552" y="80378"/>
                    </a:lnTo>
                    <a:lnTo>
                      <a:pt x="820985" y="30595"/>
                    </a:lnTo>
                    <a:lnTo>
                      <a:pt x="844533" y="23076"/>
                    </a:lnTo>
                    <a:lnTo>
                      <a:pt x="844533" y="23076"/>
                    </a:lnTo>
                    <a:lnTo>
                      <a:pt x="898605" y="5822"/>
                    </a:lnTo>
                    <a:lnTo>
                      <a:pt x="961517" y="495"/>
                    </a:lnTo>
                    <a:lnTo>
                      <a:pt x="962012" y="495"/>
                    </a:lnTo>
                    <a:lnTo>
                      <a:pt x="962012" y="0"/>
                    </a:lnTo>
                    <a:close/>
                  </a:path>
                </a:pathLst>
              </a:custGeom>
              <a:grpFill/>
              <a:ln w="12700" cap="flat">
                <a:solidFill>
                  <a:srgbClr val="350012"/>
                </a:solid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94481841-7C1C-1F7B-FE5B-662D04EEB402}"/>
                  </a:ext>
                </a:extLst>
              </p:cNvPr>
              <p:cNvSpPr/>
              <p:nvPr/>
            </p:nvSpPr>
            <p:spPr>
              <a:xfrm>
                <a:off x="6387944" y="3233364"/>
                <a:ext cx="289643" cy="621619"/>
              </a:xfrm>
              <a:custGeom>
                <a:avLst/>
                <a:gdLst>
                  <a:gd name="connsiteX0" fmla="*/ 288465 w 289643"/>
                  <a:gd name="connsiteY0" fmla="*/ 58881 h 621619"/>
                  <a:gd name="connsiteX1" fmla="*/ 289007 w 289643"/>
                  <a:gd name="connsiteY1" fmla="*/ 68993 h 621619"/>
                  <a:gd name="connsiteX2" fmla="*/ 285212 w 289643"/>
                  <a:gd name="connsiteY2" fmla="*/ 78563 h 621619"/>
                  <a:gd name="connsiteX3" fmla="*/ 279767 w 289643"/>
                  <a:gd name="connsiteY3" fmla="*/ 76182 h 621619"/>
                  <a:gd name="connsiteX4" fmla="*/ 268783 w 289643"/>
                  <a:gd name="connsiteY4" fmla="*/ 85752 h 621619"/>
                  <a:gd name="connsiteX5" fmla="*/ 261664 w 289643"/>
                  <a:gd name="connsiteY5" fmla="*/ 82758 h 621619"/>
                  <a:gd name="connsiteX6" fmla="*/ 248064 w 289643"/>
                  <a:gd name="connsiteY6" fmla="*/ 89901 h 621619"/>
                  <a:gd name="connsiteX7" fmla="*/ 231069 w 289643"/>
                  <a:gd name="connsiteY7" fmla="*/ 88722 h 621619"/>
                  <a:gd name="connsiteX8" fmla="*/ 221805 w 289643"/>
                  <a:gd name="connsiteY8" fmla="*/ 100083 h 621619"/>
                  <a:gd name="connsiteX9" fmla="*/ 226166 w 289643"/>
                  <a:gd name="connsiteY9" fmla="*/ 108475 h 621619"/>
                  <a:gd name="connsiteX10" fmla="*/ 206979 w 289643"/>
                  <a:gd name="connsiteY10" fmla="*/ 106683 h 621619"/>
                  <a:gd name="connsiteX11" fmla="*/ 199931 w 289643"/>
                  <a:gd name="connsiteY11" fmla="*/ 107862 h 621619"/>
                  <a:gd name="connsiteX12" fmla="*/ 198281 w 289643"/>
                  <a:gd name="connsiteY12" fmla="*/ 111445 h 621619"/>
                  <a:gd name="connsiteX13" fmla="*/ 192200 w 289643"/>
                  <a:gd name="connsiteY13" fmla="*/ 111445 h 621619"/>
                  <a:gd name="connsiteX14" fmla="*/ 187910 w 289643"/>
                  <a:gd name="connsiteY14" fmla="*/ 119223 h 621619"/>
                  <a:gd name="connsiteX15" fmla="*/ 180249 w 289643"/>
                  <a:gd name="connsiteY15" fmla="*/ 122170 h 621619"/>
                  <a:gd name="connsiteX16" fmla="*/ 178670 w 289643"/>
                  <a:gd name="connsiteY16" fmla="*/ 131763 h 621619"/>
                  <a:gd name="connsiteX17" fmla="*/ 173154 w 289643"/>
                  <a:gd name="connsiteY17" fmla="*/ 137114 h 621619"/>
                  <a:gd name="connsiteX18" fmla="*/ 172612 w 289643"/>
                  <a:gd name="connsiteY18" fmla="*/ 144256 h 621619"/>
                  <a:gd name="connsiteX19" fmla="*/ 176478 w 289643"/>
                  <a:gd name="connsiteY19" fmla="*/ 146094 h 621619"/>
                  <a:gd name="connsiteX20" fmla="*/ 175370 w 289643"/>
                  <a:gd name="connsiteY20" fmla="*/ 150266 h 621619"/>
                  <a:gd name="connsiteX21" fmla="*/ 177515 w 289643"/>
                  <a:gd name="connsiteY21" fmla="*/ 152647 h 621619"/>
                  <a:gd name="connsiteX22" fmla="*/ 174262 w 289643"/>
                  <a:gd name="connsiteY22" fmla="*/ 153849 h 621619"/>
                  <a:gd name="connsiteX23" fmla="*/ 170938 w 289643"/>
                  <a:gd name="connsiteY23" fmla="*/ 163372 h 621619"/>
                  <a:gd name="connsiteX24" fmla="*/ 173154 w 289643"/>
                  <a:gd name="connsiteY24" fmla="*/ 166955 h 621619"/>
                  <a:gd name="connsiteX25" fmla="*/ 167709 w 289643"/>
                  <a:gd name="connsiteY25" fmla="*/ 170514 h 621619"/>
                  <a:gd name="connsiteX26" fmla="*/ 170396 w 289643"/>
                  <a:gd name="connsiteY26" fmla="*/ 179495 h 621619"/>
                  <a:gd name="connsiteX27" fmla="*/ 175370 w 289643"/>
                  <a:gd name="connsiteY27" fmla="*/ 182465 h 621619"/>
                  <a:gd name="connsiteX28" fmla="*/ 172612 w 289643"/>
                  <a:gd name="connsiteY28" fmla="*/ 189607 h 621619"/>
                  <a:gd name="connsiteX29" fmla="*/ 175370 w 289643"/>
                  <a:gd name="connsiteY29" fmla="*/ 193237 h 621619"/>
                  <a:gd name="connsiteX30" fmla="*/ 184068 w 289643"/>
                  <a:gd name="connsiteY30" fmla="*/ 189607 h 621619"/>
                  <a:gd name="connsiteX31" fmla="*/ 192765 w 289643"/>
                  <a:gd name="connsiteY31" fmla="*/ 191398 h 621619"/>
                  <a:gd name="connsiteX32" fmla="*/ 187368 w 289643"/>
                  <a:gd name="connsiteY32" fmla="*/ 198587 h 621619"/>
                  <a:gd name="connsiteX33" fmla="*/ 186260 w 289643"/>
                  <a:gd name="connsiteY33" fmla="*/ 216501 h 621619"/>
                  <a:gd name="connsiteX34" fmla="*/ 179212 w 289643"/>
                  <a:gd name="connsiteY34" fmla="*/ 216501 h 621619"/>
                  <a:gd name="connsiteX35" fmla="*/ 175888 w 289643"/>
                  <a:gd name="connsiteY35" fmla="*/ 224280 h 621619"/>
                  <a:gd name="connsiteX36" fmla="*/ 174239 w 289643"/>
                  <a:gd name="connsiteY36" fmla="*/ 239743 h 621619"/>
                  <a:gd name="connsiteX37" fmla="*/ 165470 w 289643"/>
                  <a:gd name="connsiteY37" fmla="*/ 270173 h 621619"/>
                  <a:gd name="connsiteX38" fmla="*/ 161675 w 289643"/>
                  <a:gd name="connsiteY38" fmla="*/ 277952 h 621619"/>
                  <a:gd name="connsiteX39" fmla="*/ 155052 w 289643"/>
                  <a:gd name="connsiteY39" fmla="*/ 279790 h 621619"/>
                  <a:gd name="connsiteX40" fmla="*/ 146896 w 289643"/>
                  <a:gd name="connsiteY40" fmla="*/ 295253 h 621619"/>
                  <a:gd name="connsiteX41" fmla="*/ 146354 w 289643"/>
                  <a:gd name="connsiteY41" fmla="*/ 309584 h 621619"/>
                  <a:gd name="connsiteX42" fmla="*/ 149677 w 289643"/>
                  <a:gd name="connsiteY42" fmla="*/ 325094 h 621619"/>
                  <a:gd name="connsiteX43" fmla="*/ 161133 w 289643"/>
                  <a:gd name="connsiteY43" fmla="*/ 333438 h 621619"/>
                  <a:gd name="connsiteX44" fmla="*/ 166531 w 289643"/>
                  <a:gd name="connsiteY44" fmla="*/ 334051 h 621619"/>
                  <a:gd name="connsiteX45" fmla="*/ 169854 w 289643"/>
                  <a:gd name="connsiteY45" fmla="*/ 342372 h 621619"/>
                  <a:gd name="connsiteX46" fmla="*/ 176478 w 289643"/>
                  <a:gd name="connsiteY46" fmla="*/ 345955 h 621619"/>
                  <a:gd name="connsiteX47" fmla="*/ 177515 w 289643"/>
                  <a:gd name="connsiteY47" fmla="*/ 366815 h 621619"/>
                  <a:gd name="connsiteX48" fmla="*/ 183526 w 289643"/>
                  <a:gd name="connsiteY48" fmla="*/ 381759 h 621619"/>
                  <a:gd name="connsiteX49" fmla="*/ 197197 w 289643"/>
                  <a:gd name="connsiteY49" fmla="*/ 385318 h 621619"/>
                  <a:gd name="connsiteX50" fmla="*/ 199955 w 289643"/>
                  <a:gd name="connsiteY50" fmla="*/ 389538 h 621619"/>
                  <a:gd name="connsiteX51" fmla="*/ 207002 w 289643"/>
                  <a:gd name="connsiteY51" fmla="*/ 391895 h 621619"/>
                  <a:gd name="connsiteX52" fmla="*/ 230550 w 289643"/>
                  <a:gd name="connsiteY52" fmla="*/ 379355 h 621619"/>
                  <a:gd name="connsiteX53" fmla="*/ 241534 w 289643"/>
                  <a:gd name="connsiteY53" fmla="*/ 376409 h 621619"/>
                  <a:gd name="connsiteX54" fmla="*/ 266048 w 289643"/>
                  <a:gd name="connsiteY54" fmla="*/ 382961 h 621619"/>
                  <a:gd name="connsiteX55" fmla="*/ 260179 w 289643"/>
                  <a:gd name="connsiteY55" fmla="*/ 385318 h 621619"/>
                  <a:gd name="connsiteX56" fmla="*/ 245329 w 289643"/>
                  <a:gd name="connsiteY56" fmla="*/ 378200 h 621619"/>
                  <a:gd name="connsiteX57" fmla="*/ 234911 w 289643"/>
                  <a:gd name="connsiteY57" fmla="*/ 379331 h 621619"/>
                  <a:gd name="connsiteX58" fmla="*/ 209784 w 289643"/>
                  <a:gd name="connsiteY58" fmla="*/ 393074 h 621619"/>
                  <a:gd name="connsiteX59" fmla="*/ 216973 w 289643"/>
                  <a:gd name="connsiteY59" fmla="*/ 400357 h 621619"/>
                  <a:gd name="connsiteX60" fmla="*/ 144869 w 289643"/>
                  <a:gd name="connsiteY60" fmla="*/ 400357 h 621619"/>
                  <a:gd name="connsiteX61" fmla="*/ 170773 w 289643"/>
                  <a:gd name="connsiteY61" fmla="*/ 523493 h 621619"/>
                  <a:gd name="connsiteX62" fmla="*/ 184657 w 289643"/>
                  <a:gd name="connsiteY62" fmla="*/ 561136 h 621619"/>
                  <a:gd name="connsiteX63" fmla="*/ 91291 w 289643"/>
                  <a:gd name="connsiteY63" fmla="*/ 621620 h 621619"/>
                  <a:gd name="connsiteX64" fmla="*/ 91291 w 289643"/>
                  <a:gd name="connsiteY64" fmla="*/ 621620 h 621619"/>
                  <a:gd name="connsiteX65" fmla="*/ 21615 w 289643"/>
                  <a:gd name="connsiteY65" fmla="*/ 470151 h 621619"/>
                  <a:gd name="connsiteX66" fmla="*/ 15203 w 289643"/>
                  <a:gd name="connsiteY66" fmla="*/ 440145 h 621619"/>
                  <a:gd name="connsiteX67" fmla="*/ 13412 w 289643"/>
                  <a:gd name="connsiteY67" fmla="*/ 303479 h 621619"/>
                  <a:gd name="connsiteX68" fmla="*/ 23901 w 289643"/>
                  <a:gd name="connsiteY68" fmla="*/ 188640 h 621619"/>
                  <a:gd name="connsiteX69" fmla="*/ 23901 w 289643"/>
                  <a:gd name="connsiteY69" fmla="*/ 188640 h 621619"/>
                  <a:gd name="connsiteX70" fmla="*/ 0 w 289643"/>
                  <a:gd name="connsiteY70" fmla="*/ 65198 h 621619"/>
                  <a:gd name="connsiteX71" fmla="*/ 11951 w 289643"/>
                  <a:gd name="connsiteY71" fmla="*/ 65929 h 621619"/>
                  <a:gd name="connsiteX72" fmla="*/ 25976 w 289643"/>
                  <a:gd name="connsiteY72" fmla="*/ 62134 h 621619"/>
                  <a:gd name="connsiteX73" fmla="*/ 69629 w 289643"/>
                  <a:gd name="connsiteY73" fmla="*/ 19116 h 621619"/>
                  <a:gd name="connsiteX74" fmla="*/ 85728 w 289643"/>
                  <a:gd name="connsiteY74" fmla="*/ 15321 h 621619"/>
                  <a:gd name="connsiteX75" fmla="*/ 111751 w 289643"/>
                  <a:gd name="connsiteY75" fmla="*/ 0 h 621619"/>
                  <a:gd name="connsiteX76" fmla="*/ 181286 w 289643"/>
                  <a:gd name="connsiteY76" fmla="*/ 33707 h 621619"/>
                  <a:gd name="connsiteX77" fmla="*/ 243090 w 289643"/>
                  <a:gd name="connsiteY77" fmla="*/ 36818 h 621619"/>
                  <a:gd name="connsiteX78" fmla="*/ 289643 w 289643"/>
                  <a:gd name="connsiteY78" fmla="*/ 54143 h 621619"/>
                  <a:gd name="connsiteX79" fmla="*/ 289643 w 289643"/>
                  <a:gd name="connsiteY79" fmla="*/ 54143 h 621619"/>
                  <a:gd name="connsiteX80" fmla="*/ 288535 w 289643"/>
                  <a:gd name="connsiteY80" fmla="*/ 58904 h 62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89643" h="621619">
                    <a:moveTo>
                      <a:pt x="288465" y="58881"/>
                    </a:moveTo>
                    <a:lnTo>
                      <a:pt x="289007" y="68993"/>
                    </a:lnTo>
                    <a:lnTo>
                      <a:pt x="285212" y="78563"/>
                    </a:lnTo>
                    <a:lnTo>
                      <a:pt x="279767" y="76182"/>
                    </a:lnTo>
                    <a:lnTo>
                      <a:pt x="268783" y="85752"/>
                    </a:lnTo>
                    <a:lnTo>
                      <a:pt x="261664" y="82758"/>
                    </a:lnTo>
                    <a:lnTo>
                      <a:pt x="248064" y="89901"/>
                    </a:lnTo>
                    <a:lnTo>
                      <a:pt x="231069" y="88722"/>
                    </a:lnTo>
                    <a:lnTo>
                      <a:pt x="221805" y="100083"/>
                    </a:lnTo>
                    <a:lnTo>
                      <a:pt x="226166" y="108475"/>
                    </a:lnTo>
                    <a:lnTo>
                      <a:pt x="206979" y="106683"/>
                    </a:lnTo>
                    <a:lnTo>
                      <a:pt x="199931" y="107862"/>
                    </a:lnTo>
                    <a:lnTo>
                      <a:pt x="198281" y="111445"/>
                    </a:lnTo>
                    <a:lnTo>
                      <a:pt x="192200" y="111445"/>
                    </a:lnTo>
                    <a:lnTo>
                      <a:pt x="187910" y="119223"/>
                    </a:lnTo>
                    <a:lnTo>
                      <a:pt x="180249" y="122170"/>
                    </a:lnTo>
                    <a:lnTo>
                      <a:pt x="178670" y="131763"/>
                    </a:lnTo>
                    <a:lnTo>
                      <a:pt x="173154" y="137114"/>
                    </a:lnTo>
                    <a:lnTo>
                      <a:pt x="172612" y="144256"/>
                    </a:lnTo>
                    <a:lnTo>
                      <a:pt x="176478" y="146094"/>
                    </a:lnTo>
                    <a:lnTo>
                      <a:pt x="175370" y="150266"/>
                    </a:lnTo>
                    <a:lnTo>
                      <a:pt x="177515" y="152647"/>
                    </a:lnTo>
                    <a:lnTo>
                      <a:pt x="174262" y="153849"/>
                    </a:lnTo>
                    <a:lnTo>
                      <a:pt x="170938" y="163372"/>
                    </a:lnTo>
                    <a:lnTo>
                      <a:pt x="173154" y="166955"/>
                    </a:lnTo>
                    <a:lnTo>
                      <a:pt x="167709" y="170514"/>
                    </a:lnTo>
                    <a:lnTo>
                      <a:pt x="170396" y="179495"/>
                    </a:lnTo>
                    <a:lnTo>
                      <a:pt x="175370" y="182465"/>
                    </a:lnTo>
                    <a:lnTo>
                      <a:pt x="172612" y="189607"/>
                    </a:lnTo>
                    <a:lnTo>
                      <a:pt x="175370" y="193237"/>
                    </a:lnTo>
                    <a:lnTo>
                      <a:pt x="184068" y="189607"/>
                    </a:lnTo>
                    <a:lnTo>
                      <a:pt x="192765" y="191398"/>
                    </a:lnTo>
                    <a:lnTo>
                      <a:pt x="187368" y="198587"/>
                    </a:lnTo>
                    <a:lnTo>
                      <a:pt x="186260" y="216501"/>
                    </a:lnTo>
                    <a:lnTo>
                      <a:pt x="179212" y="216501"/>
                    </a:lnTo>
                    <a:lnTo>
                      <a:pt x="175888" y="224280"/>
                    </a:lnTo>
                    <a:lnTo>
                      <a:pt x="174239" y="239743"/>
                    </a:lnTo>
                    <a:lnTo>
                      <a:pt x="165470" y="270173"/>
                    </a:lnTo>
                    <a:lnTo>
                      <a:pt x="161675" y="277952"/>
                    </a:lnTo>
                    <a:lnTo>
                      <a:pt x="155052" y="279790"/>
                    </a:lnTo>
                    <a:lnTo>
                      <a:pt x="146896" y="295253"/>
                    </a:lnTo>
                    <a:lnTo>
                      <a:pt x="146354" y="309584"/>
                    </a:lnTo>
                    <a:lnTo>
                      <a:pt x="149677" y="325094"/>
                    </a:lnTo>
                    <a:lnTo>
                      <a:pt x="161133" y="333438"/>
                    </a:lnTo>
                    <a:lnTo>
                      <a:pt x="166531" y="334051"/>
                    </a:lnTo>
                    <a:lnTo>
                      <a:pt x="169854" y="342372"/>
                    </a:lnTo>
                    <a:lnTo>
                      <a:pt x="176478" y="345955"/>
                    </a:lnTo>
                    <a:lnTo>
                      <a:pt x="177515" y="366815"/>
                    </a:lnTo>
                    <a:lnTo>
                      <a:pt x="183526" y="381759"/>
                    </a:lnTo>
                    <a:lnTo>
                      <a:pt x="197197" y="385318"/>
                    </a:lnTo>
                    <a:lnTo>
                      <a:pt x="199955" y="389538"/>
                    </a:lnTo>
                    <a:lnTo>
                      <a:pt x="207002" y="391895"/>
                    </a:lnTo>
                    <a:lnTo>
                      <a:pt x="230550" y="379355"/>
                    </a:lnTo>
                    <a:lnTo>
                      <a:pt x="241534" y="376409"/>
                    </a:lnTo>
                    <a:lnTo>
                      <a:pt x="266048" y="382961"/>
                    </a:lnTo>
                    <a:lnTo>
                      <a:pt x="260179" y="385318"/>
                    </a:lnTo>
                    <a:lnTo>
                      <a:pt x="245329" y="378200"/>
                    </a:lnTo>
                    <a:lnTo>
                      <a:pt x="234911" y="379331"/>
                    </a:lnTo>
                    <a:lnTo>
                      <a:pt x="209784" y="393074"/>
                    </a:lnTo>
                    <a:lnTo>
                      <a:pt x="216973" y="400357"/>
                    </a:lnTo>
                    <a:lnTo>
                      <a:pt x="144869" y="400357"/>
                    </a:lnTo>
                    <a:lnTo>
                      <a:pt x="170773" y="523493"/>
                    </a:lnTo>
                    <a:lnTo>
                      <a:pt x="184657" y="561136"/>
                    </a:lnTo>
                    <a:lnTo>
                      <a:pt x="91291" y="621620"/>
                    </a:lnTo>
                    <a:lnTo>
                      <a:pt x="91291" y="621620"/>
                    </a:lnTo>
                    <a:lnTo>
                      <a:pt x="21615" y="470151"/>
                    </a:lnTo>
                    <a:lnTo>
                      <a:pt x="15203" y="440145"/>
                    </a:lnTo>
                    <a:lnTo>
                      <a:pt x="13412" y="303479"/>
                    </a:lnTo>
                    <a:lnTo>
                      <a:pt x="23901" y="188640"/>
                    </a:lnTo>
                    <a:lnTo>
                      <a:pt x="23901" y="188640"/>
                    </a:lnTo>
                    <a:lnTo>
                      <a:pt x="0" y="65198"/>
                    </a:lnTo>
                    <a:lnTo>
                      <a:pt x="11951" y="65929"/>
                    </a:lnTo>
                    <a:lnTo>
                      <a:pt x="25976" y="62134"/>
                    </a:lnTo>
                    <a:lnTo>
                      <a:pt x="69629" y="19116"/>
                    </a:lnTo>
                    <a:lnTo>
                      <a:pt x="85728" y="15321"/>
                    </a:lnTo>
                    <a:lnTo>
                      <a:pt x="111751" y="0"/>
                    </a:lnTo>
                    <a:lnTo>
                      <a:pt x="181286" y="33707"/>
                    </a:lnTo>
                    <a:lnTo>
                      <a:pt x="243090" y="36818"/>
                    </a:lnTo>
                    <a:lnTo>
                      <a:pt x="289643" y="54143"/>
                    </a:lnTo>
                    <a:lnTo>
                      <a:pt x="289643" y="54143"/>
                    </a:lnTo>
                    <a:lnTo>
                      <a:pt x="288535" y="58904"/>
                    </a:lnTo>
                    <a:close/>
                  </a:path>
                </a:pathLst>
              </a:custGeom>
              <a:grpFill/>
              <a:ln w="12700" cap="flat">
                <a:solidFill>
                  <a:srgbClr val="350012"/>
                </a:solidFill>
                <a:prstDash val="solid"/>
                <a:miter/>
              </a:ln>
            </p:spPr>
            <p:txBody>
              <a:bodyPr rtlCol="0" anchor="ctr"/>
              <a:lstStyle/>
              <a:p>
                <a:endParaRPr lang="en-IN"/>
              </a:p>
            </p:txBody>
          </p:sp>
        </p:grpSp>
      </p:grpSp>
      <p:grpSp>
        <p:nvGrpSpPr>
          <p:cNvPr id="4258" name="Group 4257">
            <a:extLst>
              <a:ext uri="{FF2B5EF4-FFF2-40B4-BE49-F238E27FC236}">
                <a16:creationId xmlns:a16="http://schemas.microsoft.com/office/drawing/2014/main" id="{11A95531-A716-5479-6067-90BA79400434}"/>
              </a:ext>
            </a:extLst>
          </p:cNvPr>
          <p:cNvGrpSpPr/>
          <p:nvPr/>
        </p:nvGrpSpPr>
        <p:grpSpPr>
          <a:xfrm>
            <a:off x="9905839" y="2890206"/>
            <a:ext cx="399468" cy="488441"/>
            <a:chOff x="10045802" y="3030028"/>
            <a:chExt cx="399468" cy="488441"/>
          </a:xfrm>
        </p:grpSpPr>
        <p:grpSp>
          <p:nvGrpSpPr>
            <p:cNvPr id="4259" name="Group 4258">
              <a:extLst>
                <a:ext uri="{FF2B5EF4-FFF2-40B4-BE49-F238E27FC236}">
                  <a16:creationId xmlns:a16="http://schemas.microsoft.com/office/drawing/2014/main" id="{B5231F92-DBCC-E5E1-5A04-D1766AA7774F}"/>
                </a:ext>
              </a:extLst>
            </p:cNvPr>
            <p:cNvGrpSpPr/>
            <p:nvPr/>
          </p:nvGrpSpPr>
          <p:grpSpPr>
            <a:xfrm>
              <a:off x="10068879" y="3030028"/>
              <a:ext cx="353314" cy="488441"/>
              <a:chOff x="9282103" y="3030028"/>
              <a:chExt cx="353314" cy="488441"/>
            </a:xfrm>
            <a:effectLst>
              <a:outerShdw blurRad="50800" dist="25400" dir="8400000" sx="94000" sy="94000" algn="r" rotWithShape="0">
                <a:prstClr val="black">
                  <a:alpha val="42000"/>
                </a:prstClr>
              </a:outerShdw>
            </a:effectLst>
          </p:grpSpPr>
          <p:sp>
            <p:nvSpPr>
              <p:cNvPr id="4277" name="Rectangle 4276">
                <a:extLst>
                  <a:ext uri="{FF2B5EF4-FFF2-40B4-BE49-F238E27FC236}">
                    <a16:creationId xmlns:a16="http://schemas.microsoft.com/office/drawing/2014/main" id="{C3E2F344-2123-F669-9C44-40718E97A787}"/>
                  </a:ext>
                </a:extLst>
              </p:cNvPr>
              <p:cNvSpPr/>
              <p:nvPr/>
            </p:nvSpPr>
            <p:spPr>
              <a:xfrm rot="10800000">
                <a:off x="9282103" y="3030028"/>
                <a:ext cx="353313" cy="287185"/>
              </a:xfrm>
              <a:prstGeom prst="rect">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78" name="Isosceles Triangle 4277">
                <a:extLst>
                  <a:ext uri="{FF2B5EF4-FFF2-40B4-BE49-F238E27FC236}">
                    <a16:creationId xmlns:a16="http://schemas.microsoft.com/office/drawing/2014/main" id="{CC5B08C3-97D6-9387-D90C-DD85CC71FC8E}"/>
                  </a:ext>
                </a:extLst>
              </p:cNvPr>
              <p:cNvSpPr/>
              <p:nvPr/>
            </p:nvSpPr>
            <p:spPr>
              <a:xfrm rot="10800000">
                <a:off x="9282104" y="3317214"/>
                <a:ext cx="353313" cy="201255"/>
              </a:xfrm>
              <a:prstGeom prst="triangle">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60" name="TextBox 4259">
              <a:extLst>
                <a:ext uri="{FF2B5EF4-FFF2-40B4-BE49-F238E27FC236}">
                  <a16:creationId xmlns:a16="http://schemas.microsoft.com/office/drawing/2014/main" id="{C0E291D1-9B1E-3B7C-D92A-29D5347C0EB5}"/>
                </a:ext>
              </a:extLst>
            </p:cNvPr>
            <p:cNvSpPr txBox="1"/>
            <p:nvPr/>
          </p:nvSpPr>
          <p:spPr>
            <a:xfrm>
              <a:off x="10045802" y="3055689"/>
              <a:ext cx="399468"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r>
                <a:rPr lang="en-IN" sz="1600" dirty="0"/>
                <a:t>01</a:t>
              </a:r>
            </a:p>
          </p:txBody>
        </p:sp>
      </p:grpSp>
      <p:grpSp>
        <p:nvGrpSpPr>
          <p:cNvPr id="4279" name="Group 4278">
            <a:extLst>
              <a:ext uri="{FF2B5EF4-FFF2-40B4-BE49-F238E27FC236}">
                <a16:creationId xmlns:a16="http://schemas.microsoft.com/office/drawing/2014/main" id="{9F3395C9-57B5-7787-1A35-09748B8EE0FD}"/>
              </a:ext>
            </a:extLst>
          </p:cNvPr>
          <p:cNvGrpSpPr/>
          <p:nvPr/>
        </p:nvGrpSpPr>
        <p:grpSpPr>
          <a:xfrm>
            <a:off x="9556145" y="3466240"/>
            <a:ext cx="444352" cy="488440"/>
            <a:chOff x="9487553" y="3489668"/>
            <a:chExt cx="444352" cy="488440"/>
          </a:xfrm>
        </p:grpSpPr>
        <p:grpSp>
          <p:nvGrpSpPr>
            <p:cNvPr id="4280" name="Group 4279">
              <a:extLst>
                <a:ext uri="{FF2B5EF4-FFF2-40B4-BE49-F238E27FC236}">
                  <a16:creationId xmlns:a16="http://schemas.microsoft.com/office/drawing/2014/main" id="{6BECC6C3-DB58-603D-1013-889DDB5E1F51}"/>
                </a:ext>
              </a:extLst>
            </p:cNvPr>
            <p:cNvGrpSpPr/>
            <p:nvPr/>
          </p:nvGrpSpPr>
          <p:grpSpPr>
            <a:xfrm rot="10800000">
              <a:off x="9533070" y="3489668"/>
              <a:ext cx="353315" cy="488440"/>
              <a:chOff x="3337743" y="2442990"/>
              <a:chExt cx="405116" cy="560053"/>
            </a:xfrm>
            <a:effectLst>
              <a:outerShdw blurRad="50800" dist="25400" dir="8400000" sx="94000" sy="94000" algn="r" rotWithShape="0">
                <a:prstClr val="black">
                  <a:alpha val="42000"/>
                </a:prstClr>
              </a:outerShdw>
            </a:effectLst>
          </p:grpSpPr>
          <p:sp>
            <p:nvSpPr>
              <p:cNvPr id="4282" name="Rectangle 4281">
                <a:extLst>
                  <a:ext uri="{FF2B5EF4-FFF2-40B4-BE49-F238E27FC236}">
                    <a16:creationId xmlns:a16="http://schemas.microsoft.com/office/drawing/2014/main" id="{179C525D-CBD6-88D1-76D9-89A1AC3D885A}"/>
                  </a:ext>
                </a:extLst>
              </p:cNvPr>
              <p:cNvSpPr/>
              <p:nvPr/>
            </p:nvSpPr>
            <p:spPr>
              <a:xfrm>
                <a:off x="3337745" y="2673752"/>
                <a:ext cx="405114" cy="329291"/>
              </a:xfrm>
              <a:prstGeom prst="rect">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83" name="Isosceles Triangle 4282">
                <a:extLst>
                  <a:ext uri="{FF2B5EF4-FFF2-40B4-BE49-F238E27FC236}">
                    <a16:creationId xmlns:a16="http://schemas.microsoft.com/office/drawing/2014/main" id="{AF7E0CC5-F366-F9C7-77BC-F112293B1FD8}"/>
                  </a:ext>
                </a:extLst>
              </p:cNvPr>
              <p:cNvSpPr/>
              <p:nvPr/>
            </p:nvSpPr>
            <p:spPr>
              <a:xfrm>
                <a:off x="3337743" y="2442990"/>
                <a:ext cx="405114" cy="230762"/>
              </a:xfrm>
              <a:prstGeom prst="triangle">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81" name="TextBox 4280">
              <a:extLst>
                <a:ext uri="{FF2B5EF4-FFF2-40B4-BE49-F238E27FC236}">
                  <a16:creationId xmlns:a16="http://schemas.microsoft.com/office/drawing/2014/main" id="{E0B8F57B-8E7F-C041-0ECC-AB1B2AAC8998}"/>
                </a:ext>
              </a:extLst>
            </p:cNvPr>
            <p:cNvSpPr txBox="1"/>
            <p:nvPr/>
          </p:nvSpPr>
          <p:spPr>
            <a:xfrm>
              <a:off x="9487553" y="3515328"/>
              <a:ext cx="44435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r>
                <a:rPr lang="en-IN" sz="1600" dirty="0"/>
                <a:t>02</a:t>
              </a:r>
            </a:p>
          </p:txBody>
        </p:sp>
      </p:grpSp>
      <p:grpSp>
        <p:nvGrpSpPr>
          <p:cNvPr id="4284" name="Group 4283">
            <a:extLst>
              <a:ext uri="{FF2B5EF4-FFF2-40B4-BE49-F238E27FC236}">
                <a16:creationId xmlns:a16="http://schemas.microsoft.com/office/drawing/2014/main" id="{2C77930C-B156-04D4-407D-16859342AA6F}"/>
              </a:ext>
            </a:extLst>
          </p:cNvPr>
          <p:cNvGrpSpPr/>
          <p:nvPr/>
        </p:nvGrpSpPr>
        <p:grpSpPr>
          <a:xfrm>
            <a:off x="8246232" y="3423448"/>
            <a:ext cx="442750" cy="488441"/>
            <a:chOff x="8355402" y="3702175"/>
            <a:chExt cx="442750" cy="488441"/>
          </a:xfrm>
        </p:grpSpPr>
        <p:grpSp>
          <p:nvGrpSpPr>
            <p:cNvPr id="4285" name="Group 4284">
              <a:extLst>
                <a:ext uri="{FF2B5EF4-FFF2-40B4-BE49-F238E27FC236}">
                  <a16:creationId xmlns:a16="http://schemas.microsoft.com/office/drawing/2014/main" id="{4679F8F9-28C4-243F-37D3-D20A03E21058}"/>
                </a:ext>
              </a:extLst>
            </p:cNvPr>
            <p:cNvGrpSpPr/>
            <p:nvPr/>
          </p:nvGrpSpPr>
          <p:grpSpPr>
            <a:xfrm rot="10800000">
              <a:off x="8400120" y="3702175"/>
              <a:ext cx="353314" cy="488441"/>
              <a:chOff x="3337743" y="2442990"/>
              <a:chExt cx="405115" cy="560054"/>
            </a:xfrm>
            <a:effectLst>
              <a:outerShdw blurRad="50800" dist="25400" dir="8400000" sx="94000" sy="94000" algn="r" rotWithShape="0">
                <a:prstClr val="black">
                  <a:alpha val="42000"/>
                </a:prstClr>
              </a:outerShdw>
            </a:effectLst>
          </p:grpSpPr>
          <p:sp>
            <p:nvSpPr>
              <p:cNvPr id="4287" name="Rectangle 4286">
                <a:extLst>
                  <a:ext uri="{FF2B5EF4-FFF2-40B4-BE49-F238E27FC236}">
                    <a16:creationId xmlns:a16="http://schemas.microsoft.com/office/drawing/2014/main" id="{EE68E3D2-18CA-AF71-F756-ADBFF0AE5C99}"/>
                  </a:ext>
                </a:extLst>
              </p:cNvPr>
              <p:cNvSpPr/>
              <p:nvPr/>
            </p:nvSpPr>
            <p:spPr>
              <a:xfrm>
                <a:off x="3337744" y="2673753"/>
                <a:ext cx="405114" cy="329291"/>
              </a:xfrm>
              <a:prstGeom prst="rect">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96" name="Isosceles Triangle 4095">
                <a:extLst>
                  <a:ext uri="{FF2B5EF4-FFF2-40B4-BE49-F238E27FC236}">
                    <a16:creationId xmlns:a16="http://schemas.microsoft.com/office/drawing/2014/main" id="{4550334F-41C2-F65E-B587-D96FB178CF97}"/>
                  </a:ext>
                </a:extLst>
              </p:cNvPr>
              <p:cNvSpPr/>
              <p:nvPr/>
            </p:nvSpPr>
            <p:spPr>
              <a:xfrm>
                <a:off x="3337743" y="2442990"/>
                <a:ext cx="405114" cy="230762"/>
              </a:xfrm>
              <a:prstGeom prst="triangle">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86" name="TextBox 4285">
              <a:extLst>
                <a:ext uri="{FF2B5EF4-FFF2-40B4-BE49-F238E27FC236}">
                  <a16:creationId xmlns:a16="http://schemas.microsoft.com/office/drawing/2014/main" id="{F17BFEEC-0BFC-F6B2-1215-633E5AA297D7}"/>
                </a:ext>
              </a:extLst>
            </p:cNvPr>
            <p:cNvSpPr txBox="1"/>
            <p:nvPr/>
          </p:nvSpPr>
          <p:spPr>
            <a:xfrm>
              <a:off x="8355402" y="3727836"/>
              <a:ext cx="442750"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r>
                <a:rPr lang="en-IN" sz="1600" dirty="0"/>
                <a:t>03</a:t>
              </a:r>
            </a:p>
          </p:txBody>
        </p:sp>
      </p:grpSp>
      <p:grpSp>
        <p:nvGrpSpPr>
          <p:cNvPr id="4097" name="Group 4096">
            <a:extLst>
              <a:ext uri="{FF2B5EF4-FFF2-40B4-BE49-F238E27FC236}">
                <a16:creationId xmlns:a16="http://schemas.microsoft.com/office/drawing/2014/main" id="{84A63D10-4C91-5228-C547-27774F44486E}"/>
              </a:ext>
            </a:extLst>
          </p:cNvPr>
          <p:cNvGrpSpPr/>
          <p:nvPr/>
        </p:nvGrpSpPr>
        <p:grpSpPr>
          <a:xfrm>
            <a:off x="8196026" y="3944430"/>
            <a:ext cx="445956" cy="488441"/>
            <a:chOff x="8392770" y="4147670"/>
            <a:chExt cx="445956" cy="488441"/>
          </a:xfrm>
        </p:grpSpPr>
        <p:grpSp>
          <p:nvGrpSpPr>
            <p:cNvPr id="4098" name="Group 4097">
              <a:extLst>
                <a:ext uri="{FF2B5EF4-FFF2-40B4-BE49-F238E27FC236}">
                  <a16:creationId xmlns:a16="http://schemas.microsoft.com/office/drawing/2014/main" id="{0BBB4A28-D9C2-662A-B758-91A9F2F9C1C9}"/>
                </a:ext>
              </a:extLst>
            </p:cNvPr>
            <p:cNvGrpSpPr/>
            <p:nvPr/>
          </p:nvGrpSpPr>
          <p:grpSpPr>
            <a:xfrm rot="10800000">
              <a:off x="8439091" y="4147670"/>
              <a:ext cx="353314" cy="488441"/>
              <a:chOff x="3337743" y="2442990"/>
              <a:chExt cx="405115" cy="560054"/>
            </a:xfrm>
            <a:effectLst>
              <a:outerShdw blurRad="50800" dist="25400" dir="8400000" sx="94000" sy="94000" algn="r" rotWithShape="0">
                <a:prstClr val="black">
                  <a:alpha val="42000"/>
                </a:prstClr>
              </a:outerShdw>
            </a:effectLst>
          </p:grpSpPr>
          <p:sp>
            <p:nvSpPr>
              <p:cNvPr id="4101" name="Rectangle 4100">
                <a:extLst>
                  <a:ext uri="{FF2B5EF4-FFF2-40B4-BE49-F238E27FC236}">
                    <a16:creationId xmlns:a16="http://schemas.microsoft.com/office/drawing/2014/main" id="{9CD69986-06A4-3229-0DFF-9F0B218FE5E5}"/>
                  </a:ext>
                </a:extLst>
              </p:cNvPr>
              <p:cNvSpPr/>
              <p:nvPr/>
            </p:nvSpPr>
            <p:spPr>
              <a:xfrm>
                <a:off x="3337744" y="2673753"/>
                <a:ext cx="405114" cy="329291"/>
              </a:xfrm>
              <a:prstGeom prst="rect">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02" name="Isosceles Triangle 4101">
                <a:extLst>
                  <a:ext uri="{FF2B5EF4-FFF2-40B4-BE49-F238E27FC236}">
                    <a16:creationId xmlns:a16="http://schemas.microsoft.com/office/drawing/2014/main" id="{908A26EC-5A05-FDEF-5DD2-0C4EBF8AAADA}"/>
                  </a:ext>
                </a:extLst>
              </p:cNvPr>
              <p:cNvSpPr/>
              <p:nvPr/>
            </p:nvSpPr>
            <p:spPr>
              <a:xfrm>
                <a:off x="3337743" y="2442990"/>
                <a:ext cx="405114" cy="230762"/>
              </a:xfrm>
              <a:prstGeom prst="triangle">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99" name="TextBox 4098">
              <a:extLst>
                <a:ext uri="{FF2B5EF4-FFF2-40B4-BE49-F238E27FC236}">
                  <a16:creationId xmlns:a16="http://schemas.microsoft.com/office/drawing/2014/main" id="{3A42D781-C207-0509-C81D-86C05BD9DAC4}"/>
                </a:ext>
              </a:extLst>
            </p:cNvPr>
            <p:cNvSpPr txBox="1"/>
            <p:nvPr/>
          </p:nvSpPr>
          <p:spPr>
            <a:xfrm>
              <a:off x="8392770" y="4173331"/>
              <a:ext cx="445956" cy="338554"/>
            </a:xfrm>
            <a:prstGeom prst="rect">
              <a:avLst/>
            </a:prstGeom>
            <a:noFill/>
          </p:spPr>
          <p:txBody>
            <a:bodyPr wrap="none" rtlCol="0">
              <a:spAutoFit/>
            </a:bodyPr>
            <a:lstStyle>
              <a:defPPr>
                <a:defRPr lang="en-US"/>
              </a:defPPr>
              <a:lvl1pPr algn="ctr">
                <a:defRPr b="0">
                  <a:solidFill>
                    <a:schemeClr val="bg1"/>
                  </a:solidFill>
                  <a:latin typeface="Overpass SemiBold" pitchFamily="2" charset="0"/>
                </a:defRPr>
              </a:lvl1pPr>
            </a:lstStyle>
            <a:p>
              <a:r>
                <a:rPr lang="en-IN" sz="1600" dirty="0"/>
                <a:t>05</a:t>
              </a:r>
            </a:p>
          </p:txBody>
        </p:sp>
      </p:grpSp>
      <p:grpSp>
        <p:nvGrpSpPr>
          <p:cNvPr id="4103" name="Group 4102">
            <a:extLst>
              <a:ext uri="{FF2B5EF4-FFF2-40B4-BE49-F238E27FC236}">
                <a16:creationId xmlns:a16="http://schemas.microsoft.com/office/drawing/2014/main" id="{8FA706C3-8E1C-6751-8322-B221F79CD026}"/>
              </a:ext>
            </a:extLst>
          </p:cNvPr>
          <p:cNvGrpSpPr/>
          <p:nvPr/>
        </p:nvGrpSpPr>
        <p:grpSpPr>
          <a:xfrm>
            <a:off x="9074043" y="3551926"/>
            <a:ext cx="444352" cy="488441"/>
            <a:chOff x="9177804" y="3711518"/>
            <a:chExt cx="444352" cy="488441"/>
          </a:xfrm>
        </p:grpSpPr>
        <p:grpSp>
          <p:nvGrpSpPr>
            <p:cNvPr id="4104" name="Group 4103">
              <a:extLst>
                <a:ext uri="{FF2B5EF4-FFF2-40B4-BE49-F238E27FC236}">
                  <a16:creationId xmlns:a16="http://schemas.microsoft.com/office/drawing/2014/main" id="{74256031-035C-4773-C9C6-71F9429ED91C}"/>
                </a:ext>
              </a:extLst>
            </p:cNvPr>
            <p:cNvGrpSpPr/>
            <p:nvPr/>
          </p:nvGrpSpPr>
          <p:grpSpPr>
            <a:xfrm rot="10800000">
              <a:off x="9223323" y="3711518"/>
              <a:ext cx="353314" cy="488441"/>
              <a:chOff x="3337743" y="2442990"/>
              <a:chExt cx="405115" cy="560054"/>
            </a:xfrm>
            <a:effectLst>
              <a:outerShdw blurRad="50800" dist="25400" dir="8400000" sx="94000" sy="94000" algn="r" rotWithShape="0">
                <a:prstClr val="black">
                  <a:alpha val="42000"/>
                </a:prstClr>
              </a:outerShdw>
            </a:effectLst>
          </p:grpSpPr>
          <p:sp>
            <p:nvSpPr>
              <p:cNvPr id="4106" name="Rectangle 4105">
                <a:extLst>
                  <a:ext uri="{FF2B5EF4-FFF2-40B4-BE49-F238E27FC236}">
                    <a16:creationId xmlns:a16="http://schemas.microsoft.com/office/drawing/2014/main" id="{074A5D01-6F57-8D69-80A6-AC0ADED0152A}"/>
                  </a:ext>
                </a:extLst>
              </p:cNvPr>
              <p:cNvSpPr/>
              <p:nvPr/>
            </p:nvSpPr>
            <p:spPr>
              <a:xfrm>
                <a:off x="3337744" y="2673753"/>
                <a:ext cx="405114" cy="329291"/>
              </a:xfrm>
              <a:prstGeom prst="rect">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07" name="Isosceles Triangle 4106">
                <a:extLst>
                  <a:ext uri="{FF2B5EF4-FFF2-40B4-BE49-F238E27FC236}">
                    <a16:creationId xmlns:a16="http://schemas.microsoft.com/office/drawing/2014/main" id="{A76FC369-DC88-B3B9-A5D3-2AF3C959C41F}"/>
                  </a:ext>
                </a:extLst>
              </p:cNvPr>
              <p:cNvSpPr/>
              <p:nvPr/>
            </p:nvSpPr>
            <p:spPr>
              <a:xfrm>
                <a:off x="3337743" y="2442990"/>
                <a:ext cx="405114" cy="230762"/>
              </a:xfrm>
              <a:prstGeom prst="triangle">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05" name="TextBox 4104">
              <a:extLst>
                <a:ext uri="{FF2B5EF4-FFF2-40B4-BE49-F238E27FC236}">
                  <a16:creationId xmlns:a16="http://schemas.microsoft.com/office/drawing/2014/main" id="{481BA8D2-7FA2-4336-69D8-3A1B3ACB0F02}"/>
                </a:ext>
              </a:extLst>
            </p:cNvPr>
            <p:cNvSpPr txBox="1"/>
            <p:nvPr/>
          </p:nvSpPr>
          <p:spPr>
            <a:xfrm>
              <a:off x="9177804" y="3737179"/>
              <a:ext cx="44435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r>
                <a:rPr lang="en-IN" sz="1600" dirty="0"/>
                <a:t>06</a:t>
              </a:r>
            </a:p>
          </p:txBody>
        </p:sp>
      </p:grpSp>
      <p:grpSp>
        <p:nvGrpSpPr>
          <p:cNvPr id="4108" name="Group 4107">
            <a:extLst>
              <a:ext uri="{FF2B5EF4-FFF2-40B4-BE49-F238E27FC236}">
                <a16:creationId xmlns:a16="http://schemas.microsoft.com/office/drawing/2014/main" id="{9403B6C9-5901-C4DC-CF39-42C5408C3E24}"/>
              </a:ext>
            </a:extLst>
          </p:cNvPr>
          <p:cNvGrpSpPr/>
          <p:nvPr/>
        </p:nvGrpSpPr>
        <p:grpSpPr>
          <a:xfrm>
            <a:off x="8656065" y="3489151"/>
            <a:ext cx="449162" cy="488441"/>
            <a:chOff x="8747234" y="3764759"/>
            <a:chExt cx="449162" cy="488441"/>
          </a:xfrm>
        </p:grpSpPr>
        <p:grpSp>
          <p:nvGrpSpPr>
            <p:cNvPr id="4109" name="Group 4108">
              <a:extLst>
                <a:ext uri="{FF2B5EF4-FFF2-40B4-BE49-F238E27FC236}">
                  <a16:creationId xmlns:a16="http://schemas.microsoft.com/office/drawing/2014/main" id="{6BFC22A7-D301-AC1D-861C-1421ADA2F1E4}"/>
                </a:ext>
              </a:extLst>
            </p:cNvPr>
            <p:cNvGrpSpPr/>
            <p:nvPr/>
          </p:nvGrpSpPr>
          <p:grpSpPr>
            <a:xfrm rot="10800000">
              <a:off x="8795158" y="3764759"/>
              <a:ext cx="353314" cy="488441"/>
              <a:chOff x="3337743" y="2442990"/>
              <a:chExt cx="405115" cy="560054"/>
            </a:xfrm>
            <a:effectLst>
              <a:outerShdw blurRad="50800" dist="25400" dir="8400000" sx="94000" sy="94000" algn="r" rotWithShape="0">
                <a:prstClr val="black">
                  <a:alpha val="42000"/>
                </a:prstClr>
              </a:outerShdw>
            </a:effectLst>
          </p:grpSpPr>
          <p:sp>
            <p:nvSpPr>
              <p:cNvPr id="4111" name="Rectangle 4110">
                <a:extLst>
                  <a:ext uri="{FF2B5EF4-FFF2-40B4-BE49-F238E27FC236}">
                    <a16:creationId xmlns:a16="http://schemas.microsoft.com/office/drawing/2014/main" id="{C882E3C6-A591-8D21-F654-8876B8CCA9F2}"/>
                  </a:ext>
                </a:extLst>
              </p:cNvPr>
              <p:cNvSpPr/>
              <p:nvPr/>
            </p:nvSpPr>
            <p:spPr>
              <a:xfrm>
                <a:off x="3337744" y="2673753"/>
                <a:ext cx="405114" cy="329291"/>
              </a:xfrm>
              <a:prstGeom prst="rect">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12" name="Isosceles Triangle 4111">
                <a:extLst>
                  <a:ext uri="{FF2B5EF4-FFF2-40B4-BE49-F238E27FC236}">
                    <a16:creationId xmlns:a16="http://schemas.microsoft.com/office/drawing/2014/main" id="{CCDCF88E-33B9-D8D6-E334-8E1960A56408}"/>
                  </a:ext>
                </a:extLst>
              </p:cNvPr>
              <p:cNvSpPr/>
              <p:nvPr/>
            </p:nvSpPr>
            <p:spPr>
              <a:xfrm>
                <a:off x="3337743" y="2442990"/>
                <a:ext cx="405114" cy="230762"/>
              </a:xfrm>
              <a:prstGeom prst="triangle">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10" name="TextBox 4109">
              <a:extLst>
                <a:ext uri="{FF2B5EF4-FFF2-40B4-BE49-F238E27FC236}">
                  <a16:creationId xmlns:a16="http://schemas.microsoft.com/office/drawing/2014/main" id="{50451AC5-71BF-823F-0A7E-5853BE691636}"/>
                </a:ext>
              </a:extLst>
            </p:cNvPr>
            <p:cNvSpPr txBox="1"/>
            <p:nvPr/>
          </p:nvSpPr>
          <p:spPr>
            <a:xfrm>
              <a:off x="8747234" y="3790420"/>
              <a:ext cx="449162" cy="338554"/>
            </a:xfrm>
            <a:prstGeom prst="rect">
              <a:avLst/>
            </a:prstGeom>
            <a:noFill/>
          </p:spPr>
          <p:txBody>
            <a:bodyPr wrap="none" rtlCol="0">
              <a:spAutoFit/>
            </a:bodyPr>
            <a:lstStyle>
              <a:defPPr>
                <a:defRPr lang="en-US"/>
              </a:defPPr>
              <a:lvl1pPr algn="ctr">
                <a:defRPr b="0">
                  <a:solidFill>
                    <a:schemeClr val="bg1"/>
                  </a:solidFill>
                  <a:latin typeface="Overpass SemiBold" pitchFamily="2" charset="0"/>
                </a:defRPr>
              </a:lvl1pPr>
            </a:lstStyle>
            <a:p>
              <a:r>
                <a:rPr lang="en-IN" sz="1600" dirty="0"/>
                <a:t>04</a:t>
              </a:r>
            </a:p>
          </p:txBody>
        </p:sp>
      </p:grpSp>
      <p:grpSp>
        <p:nvGrpSpPr>
          <p:cNvPr id="4113" name="Group 4112">
            <a:extLst>
              <a:ext uri="{FF2B5EF4-FFF2-40B4-BE49-F238E27FC236}">
                <a16:creationId xmlns:a16="http://schemas.microsoft.com/office/drawing/2014/main" id="{51EAE4B3-8064-F03A-26ED-48C3EF61D282}"/>
              </a:ext>
            </a:extLst>
          </p:cNvPr>
          <p:cNvGrpSpPr/>
          <p:nvPr/>
        </p:nvGrpSpPr>
        <p:grpSpPr>
          <a:xfrm>
            <a:off x="8632795" y="3992285"/>
            <a:ext cx="428323" cy="488441"/>
            <a:chOff x="8938297" y="4077261"/>
            <a:chExt cx="428323" cy="488441"/>
          </a:xfrm>
        </p:grpSpPr>
        <p:grpSp>
          <p:nvGrpSpPr>
            <p:cNvPr id="4114" name="Group 4113">
              <a:extLst>
                <a:ext uri="{FF2B5EF4-FFF2-40B4-BE49-F238E27FC236}">
                  <a16:creationId xmlns:a16="http://schemas.microsoft.com/office/drawing/2014/main" id="{FD474D78-E850-DB97-94AB-FBBED850BFA0}"/>
                </a:ext>
              </a:extLst>
            </p:cNvPr>
            <p:cNvGrpSpPr/>
            <p:nvPr/>
          </p:nvGrpSpPr>
          <p:grpSpPr>
            <a:xfrm rot="10800000">
              <a:off x="8975801" y="4077261"/>
              <a:ext cx="353314" cy="488441"/>
              <a:chOff x="3337743" y="2442990"/>
              <a:chExt cx="405115" cy="560054"/>
            </a:xfrm>
            <a:effectLst>
              <a:outerShdw blurRad="50800" dist="25400" dir="8400000" sx="94000" sy="94000" algn="r" rotWithShape="0">
                <a:prstClr val="black">
                  <a:alpha val="42000"/>
                </a:prstClr>
              </a:outerShdw>
            </a:effectLst>
          </p:grpSpPr>
          <p:sp>
            <p:nvSpPr>
              <p:cNvPr id="4116" name="Rectangle 4115">
                <a:extLst>
                  <a:ext uri="{FF2B5EF4-FFF2-40B4-BE49-F238E27FC236}">
                    <a16:creationId xmlns:a16="http://schemas.microsoft.com/office/drawing/2014/main" id="{FA20210F-D86D-4180-2336-12DAE84B478A}"/>
                  </a:ext>
                </a:extLst>
              </p:cNvPr>
              <p:cNvSpPr/>
              <p:nvPr/>
            </p:nvSpPr>
            <p:spPr>
              <a:xfrm>
                <a:off x="3337744" y="2673753"/>
                <a:ext cx="405114" cy="329291"/>
              </a:xfrm>
              <a:prstGeom prst="rect">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17" name="Isosceles Triangle 4116">
                <a:extLst>
                  <a:ext uri="{FF2B5EF4-FFF2-40B4-BE49-F238E27FC236}">
                    <a16:creationId xmlns:a16="http://schemas.microsoft.com/office/drawing/2014/main" id="{78962EB4-AA1F-9622-EC53-A3AB6CCECED5}"/>
                  </a:ext>
                </a:extLst>
              </p:cNvPr>
              <p:cNvSpPr/>
              <p:nvPr/>
            </p:nvSpPr>
            <p:spPr>
              <a:xfrm>
                <a:off x="3337743" y="2442990"/>
                <a:ext cx="405114" cy="230762"/>
              </a:xfrm>
              <a:prstGeom prst="triangle">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15" name="TextBox 4114">
              <a:extLst>
                <a:ext uri="{FF2B5EF4-FFF2-40B4-BE49-F238E27FC236}">
                  <a16:creationId xmlns:a16="http://schemas.microsoft.com/office/drawing/2014/main" id="{29292721-3BBC-363E-989A-CF13F68D2A0B}"/>
                </a:ext>
              </a:extLst>
            </p:cNvPr>
            <p:cNvSpPr txBox="1"/>
            <p:nvPr/>
          </p:nvSpPr>
          <p:spPr>
            <a:xfrm>
              <a:off x="8938297" y="4102922"/>
              <a:ext cx="428323" cy="338554"/>
            </a:xfrm>
            <a:prstGeom prst="rect">
              <a:avLst/>
            </a:prstGeom>
            <a:noFill/>
          </p:spPr>
          <p:txBody>
            <a:bodyPr wrap="none" rtlCol="0">
              <a:spAutoFit/>
            </a:bodyPr>
            <a:lstStyle>
              <a:defPPr>
                <a:defRPr lang="en-US"/>
              </a:defPPr>
              <a:lvl1pPr algn="ctr">
                <a:defRPr b="0">
                  <a:solidFill>
                    <a:schemeClr val="bg1"/>
                  </a:solidFill>
                  <a:latin typeface="Overpass SemiBold" pitchFamily="2" charset="0"/>
                </a:defRPr>
              </a:lvl1pPr>
            </a:lstStyle>
            <a:p>
              <a:r>
                <a:rPr lang="en-IN" sz="1600" dirty="0"/>
                <a:t>07</a:t>
              </a:r>
            </a:p>
          </p:txBody>
        </p:sp>
      </p:grpSp>
      <p:grpSp>
        <p:nvGrpSpPr>
          <p:cNvPr id="4118" name="Group 4117">
            <a:extLst>
              <a:ext uri="{FF2B5EF4-FFF2-40B4-BE49-F238E27FC236}">
                <a16:creationId xmlns:a16="http://schemas.microsoft.com/office/drawing/2014/main" id="{25E95786-0D4F-9C65-03A0-220DF6F60E5B}"/>
              </a:ext>
            </a:extLst>
          </p:cNvPr>
          <p:cNvGrpSpPr/>
          <p:nvPr/>
        </p:nvGrpSpPr>
        <p:grpSpPr>
          <a:xfrm>
            <a:off x="8229769" y="4683967"/>
            <a:ext cx="447559" cy="488441"/>
            <a:chOff x="8690863" y="4405120"/>
            <a:chExt cx="447559" cy="488441"/>
          </a:xfrm>
        </p:grpSpPr>
        <p:grpSp>
          <p:nvGrpSpPr>
            <p:cNvPr id="4119" name="Group 4118">
              <a:extLst>
                <a:ext uri="{FF2B5EF4-FFF2-40B4-BE49-F238E27FC236}">
                  <a16:creationId xmlns:a16="http://schemas.microsoft.com/office/drawing/2014/main" id="{BC5DF1C0-3756-E428-1E4D-9C4E781D1061}"/>
                </a:ext>
              </a:extLst>
            </p:cNvPr>
            <p:cNvGrpSpPr/>
            <p:nvPr/>
          </p:nvGrpSpPr>
          <p:grpSpPr>
            <a:xfrm rot="10800000">
              <a:off x="8737985" y="4405120"/>
              <a:ext cx="353314" cy="488441"/>
              <a:chOff x="3337743" y="2442990"/>
              <a:chExt cx="405115" cy="560054"/>
            </a:xfrm>
            <a:effectLst>
              <a:outerShdw blurRad="50800" dist="25400" dir="8400000" sx="94000" sy="94000" algn="r" rotWithShape="0">
                <a:prstClr val="black">
                  <a:alpha val="42000"/>
                </a:prstClr>
              </a:outerShdw>
            </a:effectLst>
          </p:grpSpPr>
          <p:sp>
            <p:nvSpPr>
              <p:cNvPr id="4121" name="Rectangle 4120">
                <a:extLst>
                  <a:ext uri="{FF2B5EF4-FFF2-40B4-BE49-F238E27FC236}">
                    <a16:creationId xmlns:a16="http://schemas.microsoft.com/office/drawing/2014/main" id="{FF14CC45-56BE-A692-2A44-4749E9CD8C1F}"/>
                  </a:ext>
                </a:extLst>
              </p:cNvPr>
              <p:cNvSpPr/>
              <p:nvPr/>
            </p:nvSpPr>
            <p:spPr>
              <a:xfrm>
                <a:off x="3337744" y="2673753"/>
                <a:ext cx="405114" cy="329291"/>
              </a:xfrm>
              <a:prstGeom prst="rect">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22" name="Isosceles Triangle 4121">
                <a:extLst>
                  <a:ext uri="{FF2B5EF4-FFF2-40B4-BE49-F238E27FC236}">
                    <a16:creationId xmlns:a16="http://schemas.microsoft.com/office/drawing/2014/main" id="{B83CF3E1-D574-E094-F761-191306040AA1}"/>
                  </a:ext>
                </a:extLst>
              </p:cNvPr>
              <p:cNvSpPr/>
              <p:nvPr/>
            </p:nvSpPr>
            <p:spPr>
              <a:xfrm>
                <a:off x="3337743" y="2442990"/>
                <a:ext cx="405114" cy="230762"/>
              </a:xfrm>
              <a:prstGeom prst="triangle">
                <a:avLst/>
              </a:prstGeom>
              <a:solidFill>
                <a:srgbClr val="E5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20" name="TextBox 4119">
              <a:extLst>
                <a:ext uri="{FF2B5EF4-FFF2-40B4-BE49-F238E27FC236}">
                  <a16:creationId xmlns:a16="http://schemas.microsoft.com/office/drawing/2014/main" id="{8E18B487-BBC4-7172-EA85-0689A36E5D14}"/>
                </a:ext>
              </a:extLst>
            </p:cNvPr>
            <p:cNvSpPr txBox="1"/>
            <p:nvPr/>
          </p:nvSpPr>
          <p:spPr>
            <a:xfrm>
              <a:off x="8690863" y="4430781"/>
              <a:ext cx="447559" cy="338554"/>
            </a:xfrm>
            <a:prstGeom prst="rect">
              <a:avLst/>
            </a:prstGeom>
            <a:noFill/>
          </p:spPr>
          <p:txBody>
            <a:bodyPr wrap="none" rtlCol="0">
              <a:spAutoFit/>
            </a:bodyPr>
            <a:lstStyle>
              <a:defPPr>
                <a:defRPr lang="en-US"/>
              </a:defPPr>
              <a:lvl1pPr algn="ctr">
                <a:defRPr b="0">
                  <a:solidFill>
                    <a:schemeClr val="bg1"/>
                  </a:solidFill>
                  <a:latin typeface="Overpass SemiBold" pitchFamily="2" charset="0"/>
                </a:defRPr>
              </a:lvl1pPr>
            </a:lstStyle>
            <a:p>
              <a:r>
                <a:rPr lang="en-IN" sz="1600" dirty="0"/>
                <a:t>08</a:t>
              </a:r>
            </a:p>
          </p:txBody>
        </p:sp>
      </p:grpSp>
      <p:grpSp>
        <p:nvGrpSpPr>
          <p:cNvPr id="4123" name="Group 4122">
            <a:extLst>
              <a:ext uri="{FF2B5EF4-FFF2-40B4-BE49-F238E27FC236}">
                <a16:creationId xmlns:a16="http://schemas.microsoft.com/office/drawing/2014/main" id="{599BEDB9-6705-CA6D-AE02-1A7FB15BB695}"/>
              </a:ext>
            </a:extLst>
          </p:cNvPr>
          <p:cNvGrpSpPr/>
          <p:nvPr/>
        </p:nvGrpSpPr>
        <p:grpSpPr>
          <a:xfrm>
            <a:off x="1568205" y="1934063"/>
            <a:ext cx="2327053" cy="338554"/>
            <a:chOff x="1568205" y="1934063"/>
            <a:chExt cx="2327053" cy="338554"/>
          </a:xfrm>
        </p:grpSpPr>
        <p:sp>
          <p:nvSpPr>
            <p:cNvPr id="4124" name="TextBox 4123">
              <a:extLst>
                <a:ext uri="{FF2B5EF4-FFF2-40B4-BE49-F238E27FC236}">
                  <a16:creationId xmlns:a16="http://schemas.microsoft.com/office/drawing/2014/main" id="{42228C72-FB60-B1E1-0FB3-ECB10B94B23F}"/>
                </a:ext>
              </a:extLst>
            </p:cNvPr>
            <p:cNvSpPr txBox="1"/>
            <p:nvPr/>
          </p:nvSpPr>
          <p:spPr>
            <a:xfrm>
              <a:off x="1568205" y="1934063"/>
              <a:ext cx="41229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01</a:t>
              </a:r>
            </a:p>
          </p:txBody>
        </p:sp>
        <p:sp>
          <p:nvSpPr>
            <p:cNvPr id="4125" name="TextBox 4124">
              <a:extLst>
                <a:ext uri="{FF2B5EF4-FFF2-40B4-BE49-F238E27FC236}">
                  <a16:creationId xmlns:a16="http://schemas.microsoft.com/office/drawing/2014/main" id="{7DDEF184-3C88-1A06-2221-94625062BD69}"/>
                </a:ext>
              </a:extLst>
            </p:cNvPr>
            <p:cNvSpPr txBox="1"/>
            <p:nvPr/>
          </p:nvSpPr>
          <p:spPr>
            <a:xfrm>
              <a:off x="1993997" y="1934063"/>
              <a:ext cx="26802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a:t>
              </a:r>
            </a:p>
          </p:txBody>
        </p:sp>
        <p:sp>
          <p:nvSpPr>
            <p:cNvPr id="4126" name="TextBox 4125">
              <a:extLst>
                <a:ext uri="{FF2B5EF4-FFF2-40B4-BE49-F238E27FC236}">
                  <a16:creationId xmlns:a16="http://schemas.microsoft.com/office/drawing/2014/main" id="{64A51FF7-F6E8-C258-C7AA-CFDD3DE41207}"/>
                </a:ext>
              </a:extLst>
            </p:cNvPr>
            <p:cNvSpPr txBox="1"/>
            <p:nvPr/>
          </p:nvSpPr>
          <p:spPr>
            <a:xfrm>
              <a:off x="2288343" y="1934063"/>
              <a:ext cx="1606915"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b="0" dirty="0">
                  <a:latin typeface="Segoe"/>
                  <a:ea typeface="Segoe UI Black" panose="020B0A02040204020203" pitchFamily="34" charset="0"/>
                </a:rPr>
                <a:t>Al Bayt Stadium</a:t>
              </a:r>
            </a:p>
          </p:txBody>
        </p:sp>
      </p:grpSp>
      <p:grpSp>
        <p:nvGrpSpPr>
          <p:cNvPr id="4127" name="Group 4126">
            <a:extLst>
              <a:ext uri="{FF2B5EF4-FFF2-40B4-BE49-F238E27FC236}">
                <a16:creationId xmlns:a16="http://schemas.microsoft.com/office/drawing/2014/main" id="{A87B94BD-C0F6-FFFF-2D73-E77F40E67C69}"/>
              </a:ext>
            </a:extLst>
          </p:cNvPr>
          <p:cNvGrpSpPr/>
          <p:nvPr/>
        </p:nvGrpSpPr>
        <p:grpSpPr>
          <a:xfrm>
            <a:off x="1545763" y="2443902"/>
            <a:ext cx="2461320" cy="338554"/>
            <a:chOff x="1545763" y="2443902"/>
            <a:chExt cx="2461320" cy="338554"/>
          </a:xfrm>
        </p:grpSpPr>
        <p:sp>
          <p:nvSpPr>
            <p:cNvPr id="4288" name="TextBox 4287">
              <a:extLst>
                <a:ext uri="{FF2B5EF4-FFF2-40B4-BE49-F238E27FC236}">
                  <a16:creationId xmlns:a16="http://schemas.microsoft.com/office/drawing/2014/main" id="{96EB14F3-2F69-EB92-B4AD-2FEAC23094BD}"/>
                </a:ext>
              </a:extLst>
            </p:cNvPr>
            <p:cNvSpPr txBox="1"/>
            <p:nvPr/>
          </p:nvSpPr>
          <p:spPr>
            <a:xfrm>
              <a:off x="1545763" y="2443902"/>
              <a:ext cx="405880"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02</a:t>
              </a:r>
            </a:p>
          </p:txBody>
        </p:sp>
        <p:sp>
          <p:nvSpPr>
            <p:cNvPr id="4289" name="TextBox 4288">
              <a:extLst>
                <a:ext uri="{FF2B5EF4-FFF2-40B4-BE49-F238E27FC236}">
                  <a16:creationId xmlns:a16="http://schemas.microsoft.com/office/drawing/2014/main" id="{30858DC0-7486-090B-E2BE-69FBC9A34014}"/>
                </a:ext>
              </a:extLst>
            </p:cNvPr>
            <p:cNvSpPr txBox="1"/>
            <p:nvPr/>
          </p:nvSpPr>
          <p:spPr>
            <a:xfrm>
              <a:off x="1993997" y="2443902"/>
              <a:ext cx="26802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a:t>
              </a:r>
            </a:p>
          </p:txBody>
        </p:sp>
        <p:sp>
          <p:nvSpPr>
            <p:cNvPr id="4290" name="TextBox 4289">
              <a:extLst>
                <a:ext uri="{FF2B5EF4-FFF2-40B4-BE49-F238E27FC236}">
                  <a16:creationId xmlns:a16="http://schemas.microsoft.com/office/drawing/2014/main" id="{FCA9EE30-8D72-D3C9-F7FD-E6B5E03A9D1B}"/>
                </a:ext>
              </a:extLst>
            </p:cNvPr>
            <p:cNvSpPr txBox="1"/>
            <p:nvPr/>
          </p:nvSpPr>
          <p:spPr>
            <a:xfrm>
              <a:off x="2288343" y="2443902"/>
              <a:ext cx="1718740" cy="338551"/>
            </a:xfrm>
            <a:prstGeom prst="rect">
              <a:avLst/>
            </a:prstGeom>
            <a:noFill/>
            <a:effectLst/>
          </p:spPr>
          <p:txBody>
            <a:bodyPr wrap="square" rtlCol="0">
              <a:spAutoFit/>
            </a:bodyPr>
            <a:lstStyle>
              <a:defPPr>
                <a:defRPr lang="en-US"/>
              </a:defPPr>
              <a:lvl1pPr algn="ctr">
                <a:defRPr b="0">
                  <a:solidFill>
                    <a:schemeClr val="bg1"/>
                  </a:solidFill>
                  <a:latin typeface="Overpass SemiBold" pitchFamily="2" charset="0"/>
                </a:defRPr>
              </a:lvl1pPr>
            </a:lstStyle>
            <a:p>
              <a:pPr algn="l"/>
              <a:r>
                <a:rPr lang="en-IN" sz="1600" b="0" dirty="0">
                  <a:latin typeface="Segoe"/>
                  <a:ea typeface="Segoe UI Black" panose="020B0A02040204020203" pitchFamily="34" charset="0"/>
                </a:rPr>
                <a:t>Lusail Stadium</a:t>
              </a:r>
            </a:p>
          </p:txBody>
        </p:sp>
      </p:grpSp>
      <p:grpSp>
        <p:nvGrpSpPr>
          <p:cNvPr id="4291" name="Group 4290">
            <a:extLst>
              <a:ext uri="{FF2B5EF4-FFF2-40B4-BE49-F238E27FC236}">
                <a16:creationId xmlns:a16="http://schemas.microsoft.com/office/drawing/2014/main" id="{1A69DF67-71FB-061F-FCC5-8BE2C734857D}"/>
              </a:ext>
            </a:extLst>
          </p:cNvPr>
          <p:cNvGrpSpPr/>
          <p:nvPr/>
        </p:nvGrpSpPr>
        <p:grpSpPr>
          <a:xfrm>
            <a:off x="1568205" y="2953741"/>
            <a:ext cx="2974088" cy="338554"/>
            <a:chOff x="1568205" y="2953741"/>
            <a:chExt cx="2974088" cy="338554"/>
          </a:xfrm>
        </p:grpSpPr>
        <p:sp>
          <p:nvSpPr>
            <p:cNvPr id="4292" name="TextBox 4291">
              <a:extLst>
                <a:ext uri="{FF2B5EF4-FFF2-40B4-BE49-F238E27FC236}">
                  <a16:creationId xmlns:a16="http://schemas.microsoft.com/office/drawing/2014/main" id="{81CED4BF-5CB6-63AB-28AC-44EA3552B573}"/>
                </a:ext>
              </a:extLst>
            </p:cNvPr>
            <p:cNvSpPr txBox="1"/>
            <p:nvPr/>
          </p:nvSpPr>
          <p:spPr>
            <a:xfrm>
              <a:off x="1568205" y="2953741"/>
              <a:ext cx="405880"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03</a:t>
              </a:r>
            </a:p>
          </p:txBody>
        </p:sp>
        <p:sp>
          <p:nvSpPr>
            <p:cNvPr id="4293" name="TextBox 4292">
              <a:extLst>
                <a:ext uri="{FF2B5EF4-FFF2-40B4-BE49-F238E27FC236}">
                  <a16:creationId xmlns:a16="http://schemas.microsoft.com/office/drawing/2014/main" id="{8F925304-81E3-36FB-ACBF-CC6F1D91E500}"/>
                </a:ext>
              </a:extLst>
            </p:cNvPr>
            <p:cNvSpPr txBox="1"/>
            <p:nvPr/>
          </p:nvSpPr>
          <p:spPr>
            <a:xfrm>
              <a:off x="1993997" y="2953741"/>
              <a:ext cx="26802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a:t>
              </a:r>
            </a:p>
          </p:txBody>
        </p:sp>
        <p:sp>
          <p:nvSpPr>
            <p:cNvPr id="4294" name="TextBox 4293">
              <a:extLst>
                <a:ext uri="{FF2B5EF4-FFF2-40B4-BE49-F238E27FC236}">
                  <a16:creationId xmlns:a16="http://schemas.microsoft.com/office/drawing/2014/main" id="{F922D866-BE7A-7343-DC06-985172088E83}"/>
                </a:ext>
              </a:extLst>
            </p:cNvPr>
            <p:cNvSpPr txBox="1"/>
            <p:nvPr/>
          </p:nvSpPr>
          <p:spPr>
            <a:xfrm>
              <a:off x="2288343" y="2953741"/>
              <a:ext cx="2253950"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b="0" dirty="0">
                  <a:latin typeface="Segoe"/>
                  <a:ea typeface="Segoe UI Black" panose="020B0A02040204020203" pitchFamily="34" charset="0"/>
                </a:rPr>
                <a:t>Ahmad Bin Ali Stadium</a:t>
              </a:r>
            </a:p>
          </p:txBody>
        </p:sp>
      </p:grpSp>
      <p:grpSp>
        <p:nvGrpSpPr>
          <p:cNvPr id="4295" name="Group 4294">
            <a:extLst>
              <a:ext uri="{FF2B5EF4-FFF2-40B4-BE49-F238E27FC236}">
                <a16:creationId xmlns:a16="http://schemas.microsoft.com/office/drawing/2014/main" id="{A362FE0C-CCA5-8180-8C21-4F4D44EF07FF}"/>
              </a:ext>
            </a:extLst>
          </p:cNvPr>
          <p:cNvGrpSpPr/>
          <p:nvPr/>
        </p:nvGrpSpPr>
        <p:grpSpPr>
          <a:xfrm>
            <a:off x="1568205" y="3463580"/>
            <a:ext cx="2991722" cy="338554"/>
            <a:chOff x="1568205" y="3463580"/>
            <a:chExt cx="2991722" cy="338554"/>
          </a:xfrm>
        </p:grpSpPr>
        <p:sp>
          <p:nvSpPr>
            <p:cNvPr id="4296" name="TextBox 4295">
              <a:extLst>
                <a:ext uri="{FF2B5EF4-FFF2-40B4-BE49-F238E27FC236}">
                  <a16:creationId xmlns:a16="http://schemas.microsoft.com/office/drawing/2014/main" id="{3C2185B3-39A6-5C2B-34C5-2F3E7EBF4064}"/>
                </a:ext>
              </a:extLst>
            </p:cNvPr>
            <p:cNvSpPr txBox="1"/>
            <p:nvPr/>
          </p:nvSpPr>
          <p:spPr>
            <a:xfrm>
              <a:off x="1568205" y="3463580"/>
              <a:ext cx="405880"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04</a:t>
              </a:r>
            </a:p>
          </p:txBody>
        </p:sp>
        <p:sp>
          <p:nvSpPr>
            <p:cNvPr id="4297" name="TextBox 4296">
              <a:extLst>
                <a:ext uri="{FF2B5EF4-FFF2-40B4-BE49-F238E27FC236}">
                  <a16:creationId xmlns:a16="http://schemas.microsoft.com/office/drawing/2014/main" id="{DFC73F6C-5571-0FA7-1AD0-4CD78BA3CDDF}"/>
                </a:ext>
              </a:extLst>
            </p:cNvPr>
            <p:cNvSpPr txBox="1"/>
            <p:nvPr/>
          </p:nvSpPr>
          <p:spPr>
            <a:xfrm>
              <a:off x="1993997" y="3463580"/>
              <a:ext cx="26802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a:t>
              </a:r>
            </a:p>
          </p:txBody>
        </p:sp>
        <p:sp>
          <p:nvSpPr>
            <p:cNvPr id="4298" name="TextBox 4297">
              <a:extLst>
                <a:ext uri="{FF2B5EF4-FFF2-40B4-BE49-F238E27FC236}">
                  <a16:creationId xmlns:a16="http://schemas.microsoft.com/office/drawing/2014/main" id="{A81D3CCC-5F1F-9702-60A0-9C75BFF2DD1C}"/>
                </a:ext>
              </a:extLst>
            </p:cNvPr>
            <p:cNvSpPr txBox="1"/>
            <p:nvPr/>
          </p:nvSpPr>
          <p:spPr>
            <a:xfrm>
              <a:off x="2288343" y="3463580"/>
              <a:ext cx="2271584"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b="0" dirty="0">
                  <a:latin typeface="Segoe"/>
                  <a:ea typeface="Segoe UI Black" panose="020B0A02040204020203" pitchFamily="34" charset="0"/>
                </a:rPr>
                <a:t>Education City Stadium</a:t>
              </a:r>
            </a:p>
          </p:txBody>
        </p:sp>
      </p:grpSp>
      <p:grpSp>
        <p:nvGrpSpPr>
          <p:cNvPr id="4299" name="Group 4298">
            <a:extLst>
              <a:ext uri="{FF2B5EF4-FFF2-40B4-BE49-F238E27FC236}">
                <a16:creationId xmlns:a16="http://schemas.microsoft.com/office/drawing/2014/main" id="{58E26492-4D0B-FB06-D7A0-8E7BBB3B7ABA}"/>
              </a:ext>
            </a:extLst>
          </p:cNvPr>
          <p:cNvGrpSpPr/>
          <p:nvPr/>
        </p:nvGrpSpPr>
        <p:grpSpPr>
          <a:xfrm>
            <a:off x="1568205" y="3973419"/>
            <a:ext cx="3504298" cy="338554"/>
            <a:chOff x="1568205" y="3973419"/>
            <a:chExt cx="3504298" cy="338554"/>
          </a:xfrm>
        </p:grpSpPr>
        <p:sp>
          <p:nvSpPr>
            <p:cNvPr id="4300" name="TextBox 4299">
              <a:extLst>
                <a:ext uri="{FF2B5EF4-FFF2-40B4-BE49-F238E27FC236}">
                  <a16:creationId xmlns:a16="http://schemas.microsoft.com/office/drawing/2014/main" id="{44207A9C-5FDC-70C4-AD37-5711CBC40DD0}"/>
                </a:ext>
              </a:extLst>
            </p:cNvPr>
            <p:cNvSpPr txBox="1"/>
            <p:nvPr/>
          </p:nvSpPr>
          <p:spPr>
            <a:xfrm>
              <a:off x="1568205" y="3973419"/>
              <a:ext cx="405880"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05</a:t>
              </a:r>
            </a:p>
          </p:txBody>
        </p:sp>
        <p:sp>
          <p:nvSpPr>
            <p:cNvPr id="4301" name="TextBox 4300">
              <a:extLst>
                <a:ext uri="{FF2B5EF4-FFF2-40B4-BE49-F238E27FC236}">
                  <a16:creationId xmlns:a16="http://schemas.microsoft.com/office/drawing/2014/main" id="{C8E583D5-25FD-7279-22B8-7C0356F3DB79}"/>
                </a:ext>
              </a:extLst>
            </p:cNvPr>
            <p:cNvSpPr txBox="1"/>
            <p:nvPr/>
          </p:nvSpPr>
          <p:spPr>
            <a:xfrm>
              <a:off x="1993997" y="3973419"/>
              <a:ext cx="26802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a:t>
              </a:r>
            </a:p>
          </p:txBody>
        </p:sp>
        <p:sp>
          <p:nvSpPr>
            <p:cNvPr id="4302" name="TextBox 4301">
              <a:extLst>
                <a:ext uri="{FF2B5EF4-FFF2-40B4-BE49-F238E27FC236}">
                  <a16:creationId xmlns:a16="http://schemas.microsoft.com/office/drawing/2014/main" id="{128618C9-95C9-D7F2-4F44-4CA5D63EDDEE}"/>
                </a:ext>
              </a:extLst>
            </p:cNvPr>
            <p:cNvSpPr txBox="1"/>
            <p:nvPr/>
          </p:nvSpPr>
          <p:spPr>
            <a:xfrm>
              <a:off x="2288343" y="3973419"/>
              <a:ext cx="2784160"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b="0" dirty="0">
                  <a:latin typeface="Segoe"/>
                  <a:ea typeface="Segoe UI Black" panose="020B0A02040204020203" pitchFamily="34" charset="0"/>
                </a:rPr>
                <a:t>Khalifa International Stadium</a:t>
              </a:r>
            </a:p>
          </p:txBody>
        </p:sp>
      </p:grpSp>
      <p:grpSp>
        <p:nvGrpSpPr>
          <p:cNvPr id="4303" name="Group 4302">
            <a:extLst>
              <a:ext uri="{FF2B5EF4-FFF2-40B4-BE49-F238E27FC236}">
                <a16:creationId xmlns:a16="http://schemas.microsoft.com/office/drawing/2014/main" id="{966315AE-11C5-C993-C1ED-52B19BFD564E}"/>
              </a:ext>
            </a:extLst>
          </p:cNvPr>
          <p:cNvGrpSpPr/>
          <p:nvPr/>
        </p:nvGrpSpPr>
        <p:grpSpPr>
          <a:xfrm>
            <a:off x="1568205" y="4483258"/>
            <a:ext cx="2029920" cy="338554"/>
            <a:chOff x="1568205" y="4483258"/>
            <a:chExt cx="2029920" cy="338554"/>
          </a:xfrm>
        </p:grpSpPr>
        <p:sp>
          <p:nvSpPr>
            <p:cNvPr id="4304" name="TextBox 4303">
              <a:extLst>
                <a:ext uri="{FF2B5EF4-FFF2-40B4-BE49-F238E27FC236}">
                  <a16:creationId xmlns:a16="http://schemas.microsoft.com/office/drawing/2014/main" id="{598069BC-A2E5-B1B2-B7DE-763F6558F474}"/>
                </a:ext>
              </a:extLst>
            </p:cNvPr>
            <p:cNvSpPr txBox="1"/>
            <p:nvPr/>
          </p:nvSpPr>
          <p:spPr>
            <a:xfrm>
              <a:off x="1568205" y="4483258"/>
              <a:ext cx="405880"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06</a:t>
              </a:r>
            </a:p>
          </p:txBody>
        </p:sp>
        <p:sp>
          <p:nvSpPr>
            <p:cNvPr id="4305" name="TextBox 4304">
              <a:extLst>
                <a:ext uri="{FF2B5EF4-FFF2-40B4-BE49-F238E27FC236}">
                  <a16:creationId xmlns:a16="http://schemas.microsoft.com/office/drawing/2014/main" id="{914E2340-4608-AA33-A019-596C06C2E46F}"/>
                </a:ext>
              </a:extLst>
            </p:cNvPr>
            <p:cNvSpPr txBox="1"/>
            <p:nvPr/>
          </p:nvSpPr>
          <p:spPr>
            <a:xfrm>
              <a:off x="1993997" y="4483258"/>
              <a:ext cx="26802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a:t>
              </a:r>
            </a:p>
          </p:txBody>
        </p:sp>
        <p:sp>
          <p:nvSpPr>
            <p:cNvPr id="4306" name="TextBox 4305">
              <a:extLst>
                <a:ext uri="{FF2B5EF4-FFF2-40B4-BE49-F238E27FC236}">
                  <a16:creationId xmlns:a16="http://schemas.microsoft.com/office/drawing/2014/main" id="{47676E89-E650-B1AA-1659-62BC7F9BD326}"/>
                </a:ext>
              </a:extLst>
            </p:cNvPr>
            <p:cNvSpPr txBox="1"/>
            <p:nvPr/>
          </p:nvSpPr>
          <p:spPr>
            <a:xfrm>
              <a:off x="2288343" y="4483258"/>
              <a:ext cx="130978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b="0" dirty="0">
                  <a:latin typeface="Segoe"/>
                  <a:ea typeface="Segoe UI Black" panose="020B0A02040204020203" pitchFamily="34" charset="0"/>
                </a:rPr>
                <a:t>Stadium 974</a:t>
              </a:r>
            </a:p>
          </p:txBody>
        </p:sp>
      </p:grpSp>
      <p:grpSp>
        <p:nvGrpSpPr>
          <p:cNvPr id="4307" name="Group 4306">
            <a:extLst>
              <a:ext uri="{FF2B5EF4-FFF2-40B4-BE49-F238E27FC236}">
                <a16:creationId xmlns:a16="http://schemas.microsoft.com/office/drawing/2014/main" id="{D1A635D7-7066-5968-155C-08337CFA045C}"/>
              </a:ext>
            </a:extLst>
          </p:cNvPr>
          <p:cNvGrpSpPr/>
          <p:nvPr/>
        </p:nvGrpSpPr>
        <p:grpSpPr>
          <a:xfrm>
            <a:off x="1568205" y="4993097"/>
            <a:ext cx="2836230" cy="338554"/>
            <a:chOff x="1568205" y="4993097"/>
            <a:chExt cx="2836230" cy="338554"/>
          </a:xfrm>
        </p:grpSpPr>
        <p:sp>
          <p:nvSpPr>
            <p:cNvPr id="4308" name="TextBox 4307">
              <a:extLst>
                <a:ext uri="{FF2B5EF4-FFF2-40B4-BE49-F238E27FC236}">
                  <a16:creationId xmlns:a16="http://schemas.microsoft.com/office/drawing/2014/main" id="{1CEED059-0894-8B9D-601E-FD8D8398C7AD}"/>
                </a:ext>
              </a:extLst>
            </p:cNvPr>
            <p:cNvSpPr txBox="1"/>
            <p:nvPr/>
          </p:nvSpPr>
          <p:spPr>
            <a:xfrm>
              <a:off x="1568205" y="4993097"/>
              <a:ext cx="405880"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07</a:t>
              </a:r>
            </a:p>
          </p:txBody>
        </p:sp>
        <p:sp>
          <p:nvSpPr>
            <p:cNvPr id="4309" name="TextBox 4308">
              <a:extLst>
                <a:ext uri="{FF2B5EF4-FFF2-40B4-BE49-F238E27FC236}">
                  <a16:creationId xmlns:a16="http://schemas.microsoft.com/office/drawing/2014/main" id="{422EFD13-4B7F-73AB-47C6-DC70564D235D}"/>
                </a:ext>
              </a:extLst>
            </p:cNvPr>
            <p:cNvSpPr txBox="1"/>
            <p:nvPr/>
          </p:nvSpPr>
          <p:spPr>
            <a:xfrm>
              <a:off x="1993997" y="4993097"/>
              <a:ext cx="26802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a:t>
              </a:r>
            </a:p>
          </p:txBody>
        </p:sp>
        <p:sp>
          <p:nvSpPr>
            <p:cNvPr id="4310" name="TextBox 4309">
              <a:extLst>
                <a:ext uri="{FF2B5EF4-FFF2-40B4-BE49-F238E27FC236}">
                  <a16:creationId xmlns:a16="http://schemas.microsoft.com/office/drawing/2014/main" id="{3CA92BC1-6C40-CF4C-4943-1131D73C0F6A}"/>
                </a:ext>
              </a:extLst>
            </p:cNvPr>
            <p:cNvSpPr txBox="1"/>
            <p:nvPr/>
          </p:nvSpPr>
          <p:spPr>
            <a:xfrm>
              <a:off x="2288343" y="4993097"/>
              <a:ext cx="211609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b="0" dirty="0">
                  <a:latin typeface="Segoe"/>
                  <a:ea typeface="Segoe UI Black" panose="020B0A02040204020203" pitchFamily="34" charset="0"/>
                </a:rPr>
                <a:t>Al </a:t>
              </a:r>
              <a:r>
                <a:rPr lang="en-IN" sz="1600" b="0" dirty="0" err="1">
                  <a:latin typeface="Segoe"/>
                  <a:ea typeface="Segoe UI Black" panose="020B0A02040204020203" pitchFamily="34" charset="0"/>
                </a:rPr>
                <a:t>Thumama</a:t>
              </a:r>
              <a:r>
                <a:rPr lang="en-IN" sz="1600" b="0" dirty="0">
                  <a:latin typeface="Segoe"/>
                  <a:ea typeface="Segoe UI Black" panose="020B0A02040204020203" pitchFamily="34" charset="0"/>
                </a:rPr>
                <a:t> Stadium</a:t>
              </a:r>
            </a:p>
          </p:txBody>
        </p:sp>
      </p:grpSp>
      <p:grpSp>
        <p:nvGrpSpPr>
          <p:cNvPr id="4311" name="Group 4310">
            <a:extLst>
              <a:ext uri="{FF2B5EF4-FFF2-40B4-BE49-F238E27FC236}">
                <a16:creationId xmlns:a16="http://schemas.microsoft.com/office/drawing/2014/main" id="{9492FEF3-0A66-F747-2B9E-2F5494375925}"/>
              </a:ext>
            </a:extLst>
          </p:cNvPr>
          <p:cNvGrpSpPr/>
          <p:nvPr/>
        </p:nvGrpSpPr>
        <p:grpSpPr>
          <a:xfrm>
            <a:off x="1568205" y="5502939"/>
            <a:ext cx="2583469" cy="338554"/>
            <a:chOff x="1568205" y="5502939"/>
            <a:chExt cx="2583469" cy="338554"/>
          </a:xfrm>
        </p:grpSpPr>
        <p:sp>
          <p:nvSpPr>
            <p:cNvPr id="4312" name="TextBox 4311">
              <a:extLst>
                <a:ext uri="{FF2B5EF4-FFF2-40B4-BE49-F238E27FC236}">
                  <a16:creationId xmlns:a16="http://schemas.microsoft.com/office/drawing/2014/main" id="{F13398AC-BC12-08D5-1766-203CD61CFA85}"/>
                </a:ext>
              </a:extLst>
            </p:cNvPr>
            <p:cNvSpPr txBox="1"/>
            <p:nvPr/>
          </p:nvSpPr>
          <p:spPr>
            <a:xfrm>
              <a:off x="1568205" y="5502939"/>
              <a:ext cx="405880"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08</a:t>
              </a:r>
            </a:p>
          </p:txBody>
        </p:sp>
        <p:sp>
          <p:nvSpPr>
            <p:cNvPr id="4313" name="TextBox 4312">
              <a:extLst>
                <a:ext uri="{FF2B5EF4-FFF2-40B4-BE49-F238E27FC236}">
                  <a16:creationId xmlns:a16="http://schemas.microsoft.com/office/drawing/2014/main" id="{E5F97546-458B-7A1B-01C1-660049214667}"/>
                </a:ext>
              </a:extLst>
            </p:cNvPr>
            <p:cNvSpPr txBox="1"/>
            <p:nvPr/>
          </p:nvSpPr>
          <p:spPr>
            <a:xfrm>
              <a:off x="1993997" y="5502939"/>
              <a:ext cx="268022"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dirty="0">
                  <a:latin typeface="Segoe"/>
                  <a:ea typeface="Segoe UI Black" panose="020B0A02040204020203" pitchFamily="34" charset="0"/>
                </a:rPr>
                <a:t>-</a:t>
              </a:r>
            </a:p>
          </p:txBody>
        </p:sp>
        <p:sp>
          <p:nvSpPr>
            <p:cNvPr id="4314" name="TextBox 4313">
              <a:extLst>
                <a:ext uri="{FF2B5EF4-FFF2-40B4-BE49-F238E27FC236}">
                  <a16:creationId xmlns:a16="http://schemas.microsoft.com/office/drawing/2014/main" id="{5CEB7E4A-F0D4-99AC-1CFC-33830E31CAA1}"/>
                </a:ext>
              </a:extLst>
            </p:cNvPr>
            <p:cNvSpPr txBox="1"/>
            <p:nvPr/>
          </p:nvSpPr>
          <p:spPr>
            <a:xfrm>
              <a:off x="2288343" y="5502939"/>
              <a:ext cx="1863331" cy="338554"/>
            </a:xfrm>
            <a:prstGeom prst="rect">
              <a:avLst/>
            </a:prstGeom>
            <a:noFill/>
            <a:effectLst/>
          </p:spPr>
          <p:txBody>
            <a:bodyPr wrap="none" rtlCol="0">
              <a:spAutoFit/>
            </a:bodyPr>
            <a:lstStyle>
              <a:defPPr>
                <a:defRPr lang="en-US"/>
              </a:defPPr>
              <a:lvl1pPr algn="ctr">
                <a:defRPr b="0">
                  <a:solidFill>
                    <a:schemeClr val="bg1"/>
                  </a:solidFill>
                  <a:latin typeface="Overpass SemiBold" pitchFamily="2" charset="0"/>
                </a:defRPr>
              </a:lvl1pPr>
            </a:lstStyle>
            <a:p>
              <a:pPr algn="l"/>
              <a:r>
                <a:rPr lang="en-IN" sz="1600" b="0" dirty="0">
                  <a:latin typeface="Segoe"/>
                  <a:ea typeface="Segoe UI Black" panose="020B0A02040204020203" pitchFamily="34" charset="0"/>
                </a:rPr>
                <a:t>Al </a:t>
              </a:r>
              <a:r>
                <a:rPr lang="en-IN" sz="1600" b="0" dirty="0" err="1">
                  <a:latin typeface="Segoe"/>
                  <a:ea typeface="Segoe UI Black" panose="020B0A02040204020203" pitchFamily="34" charset="0"/>
                </a:rPr>
                <a:t>Janoub</a:t>
              </a:r>
              <a:r>
                <a:rPr lang="en-IN" sz="1600" b="0" dirty="0">
                  <a:latin typeface="Segoe"/>
                  <a:ea typeface="Segoe UI Black" panose="020B0A02040204020203" pitchFamily="34" charset="0"/>
                </a:rPr>
                <a:t> Stadium</a:t>
              </a:r>
            </a:p>
          </p:txBody>
        </p:sp>
      </p:grpSp>
    </p:spTree>
    <p:extLst>
      <p:ext uri="{BB962C8B-B14F-4D97-AF65-F5344CB8AC3E}">
        <p14:creationId xmlns:p14="http://schemas.microsoft.com/office/powerpoint/2010/main" val="226151615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124" name="Picture 4" descr="FIFA World Cup 2022: 4 Things You Need To Know For Your Trip">
            <a:extLst>
              <a:ext uri="{FF2B5EF4-FFF2-40B4-BE49-F238E27FC236}">
                <a16:creationId xmlns:a16="http://schemas.microsoft.com/office/drawing/2014/main" id="{F7659624-8D6B-279A-A682-A61E1157C8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 b="-33"/>
          <a:stretch/>
        </p:blipFill>
        <p:spPr bwMode="auto">
          <a:xfrm>
            <a:off x="1" y="0"/>
            <a:ext cx="5215638"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2ABF1B1-2F88-A1C9-B058-974FEB69BD4C}"/>
              </a:ext>
            </a:extLst>
          </p:cNvPr>
          <p:cNvSpPr/>
          <p:nvPr/>
        </p:nvSpPr>
        <p:spPr>
          <a:xfrm>
            <a:off x="0" y="0"/>
            <a:ext cx="5215638"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C7BC3DF9-F356-B633-B9DC-FF4E5DB79C48}"/>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3B1E106A-BBE9-273D-47CE-1C9153B44466}"/>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3377FF4-63C8-66C3-C340-40CDD1280F99}"/>
              </a:ext>
            </a:extLst>
          </p:cNvPr>
          <p:cNvSpPr txBox="1"/>
          <p:nvPr/>
        </p:nvSpPr>
        <p:spPr>
          <a:xfrm>
            <a:off x="206391" y="609442"/>
            <a:ext cx="7590539" cy="707886"/>
          </a:xfrm>
          <a:prstGeom prst="rect">
            <a:avLst/>
          </a:prstGeom>
          <a:noFill/>
        </p:spPr>
        <p:txBody>
          <a:bodyPr wrap="square" rtlCol="0">
            <a:spAutoFit/>
          </a:bodyPr>
          <a:lstStyle/>
          <a:p>
            <a:r>
              <a:rPr lang="en-US" sz="4000" dirty="0">
                <a:solidFill>
                  <a:schemeClr val="accent1"/>
                </a:solidFill>
                <a:effectLst/>
                <a:latin typeface="Segoe UI Black" panose="020B0A02040204020203" pitchFamily="34" charset="0"/>
                <a:ea typeface="Segoe UI Black" panose="020B0A02040204020203" pitchFamily="34" charset="0"/>
              </a:rPr>
              <a:t>Meet </a:t>
            </a:r>
            <a:r>
              <a:rPr lang="en-US" sz="4000" dirty="0" err="1">
                <a:solidFill>
                  <a:schemeClr val="accent1"/>
                </a:solidFill>
                <a:effectLst/>
                <a:highlight>
                  <a:srgbClr val="FFFFFF"/>
                </a:highlight>
                <a:latin typeface="Segoe UI Black" panose="020B0A02040204020203" pitchFamily="34" charset="0"/>
                <a:ea typeface="Segoe UI Black" panose="020B0A02040204020203" pitchFamily="34" charset="0"/>
              </a:rPr>
              <a:t>La'eeb</a:t>
            </a:r>
            <a:r>
              <a:rPr lang="en-US" sz="4000" dirty="0">
                <a:solidFill>
                  <a:schemeClr val="accent1"/>
                </a:solidFill>
                <a:effectLst/>
                <a:highlight>
                  <a:srgbClr val="FFFFFF"/>
                </a:highlight>
                <a:latin typeface="Segoe UI Black" panose="020B0A02040204020203" pitchFamily="34" charset="0"/>
                <a:ea typeface="Segoe UI Black" panose="020B0A02040204020203" pitchFamily="34" charset="0"/>
              </a:rPr>
              <a:t> - Official Mascot</a:t>
            </a:r>
            <a:endParaRPr lang="en-US" sz="4000" dirty="0">
              <a:solidFill>
                <a:schemeClr val="accent1"/>
              </a:solidFill>
              <a:effectLst/>
              <a:latin typeface="Segoe UI Black" panose="020B0A02040204020203" pitchFamily="34" charset="0"/>
              <a:ea typeface="Segoe UI Black" panose="020B0A02040204020203" pitchFamily="34" charset="0"/>
            </a:endParaRPr>
          </a:p>
        </p:txBody>
      </p:sp>
      <p:sp>
        <p:nvSpPr>
          <p:cNvPr id="4" name="TextBox 3">
            <a:extLst>
              <a:ext uri="{FF2B5EF4-FFF2-40B4-BE49-F238E27FC236}">
                <a16:creationId xmlns:a16="http://schemas.microsoft.com/office/drawing/2014/main" id="{9730B656-1B9F-B138-59D8-7B2B2AF1D58E}"/>
              </a:ext>
            </a:extLst>
          </p:cNvPr>
          <p:cNvSpPr txBox="1"/>
          <p:nvPr/>
        </p:nvSpPr>
        <p:spPr>
          <a:xfrm>
            <a:off x="6371771" y="2856209"/>
            <a:ext cx="4834698" cy="21182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solidFill>
                  <a:schemeClr val="bg1"/>
                </a:solidFill>
                <a:latin typeface="Segoe"/>
              </a:rPr>
              <a:t>La'eeb</a:t>
            </a:r>
            <a:r>
              <a:rPr lang="en-US" dirty="0">
                <a:solidFill>
                  <a:schemeClr val="bg1"/>
                </a:solidFill>
                <a:latin typeface="Segoe"/>
              </a:rPr>
              <a:t> is an Arabic word meaning super-skilled player. It's been chosen as the official mascot for FIFA World Cup 2022. </a:t>
            </a:r>
            <a:r>
              <a:rPr lang="en-US" dirty="0" err="1">
                <a:solidFill>
                  <a:schemeClr val="bg1"/>
                </a:solidFill>
                <a:latin typeface="Segoe"/>
              </a:rPr>
              <a:t>La'eeb</a:t>
            </a:r>
            <a:r>
              <a:rPr lang="en-US" dirty="0">
                <a:solidFill>
                  <a:schemeClr val="bg1"/>
                </a:solidFill>
                <a:latin typeface="Segoe"/>
              </a:rPr>
              <a:t> encourages everyone to believe in themselves as 'Now is All.'</a:t>
            </a:r>
          </a:p>
        </p:txBody>
      </p:sp>
    </p:spTree>
    <p:extLst>
      <p:ext uri="{BB962C8B-B14F-4D97-AF65-F5344CB8AC3E}">
        <p14:creationId xmlns:p14="http://schemas.microsoft.com/office/powerpoint/2010/main" val="433039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146" name="Picture 2" descr="Here are Eight Stadiums for Qatar 2022 FIFA World Cup - Moneycentral">
            <a:extLst>
              <a:ext uri="{FF2B5EF4-FFF2-40B4-BE49-F238E27FC236}">
                <a16:creationId xmlns:a16="http://schemas.microsoft.com/office/drawing/2014/main" id="{74DCCFBC-808D-43DC-1A1F-2066AF75C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038" y="2698786"/>
            <a:ext cx="5506962" cy="30976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5724892-F4CD-32B4-D73F-5A1358C996CE}"/>
              </a:ext>
            </a:extLst>
          </p:cNvPr>
          <p:cNvSpPr/>
          <p:nvPr/>
        </p:nvSpPr>
        <p:spPr>
          <a:xfrm>
            <a:off x="6680200" y="0"/>
            <a:ext cx="5511800"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E6AB606-639B-4035-DB17-650B31F77B45}"/>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2401A88F-5C1A-0917-8FFB-BFE4C34BA8D2}"/>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3377FF4-63C8-66C3-C340-40CDD1280F99}"/>
              </a:ext>
            </a:extLst>
          </p:cNvPr>
          <p:cNvSpPr txBox="1"/>
          <p:nvPr/>
        </p:nvSpPr>
        <p:spPr>
          <a:xfrm>
            <a:off x="206391" y="303815"/>
            <a:ext cx="7590539" cy="1323439"/>
          </a:xfrm>
          <a:prstGeom prst="rect">
            <a:avLst/>
          </a:prstGeom>
          <a:noFill/>
        </p:spPr>
        <p:txBody>
          <a:bodyPr wrap="square" rtlCol="0">
            <a:spAutoFit/>
          </a:bodyPr>
          <a:lstStyle/>
          <a:p>
            <a:r>
              <a:rPr lang="en-US" sz="4000" dirty="0">
                <a:solidFill>
                  <a:schemeClr val="accent1"/>
                </a:solidFill>
                <a:effectLst/>
                <a:highlight>
                  <a:srgbClr val="FFFFFF"/>
                </a:highlight>
                <a:latin typeface="Segoe UI Black" panose="020B0A02040204020203" pitchFamily="34" charset="0"/>
                <a:ea typeface="Segoe UI Black" panose="020B0A02040204020203" pitchFamily="34" charset="0"/>
              </a:rPr>
              <a:t>Official Anthem Of FIFA World Cup 2022</a:t>
            </a:r>
            <a:endParaRPr lang="en-US" sz="4000" dirty="0">
              <a:solidFill>
                <a:schemeClr val="accent1"/>
              </a:solidFill>
              <a:effectLst/>
              <a:latin typeface="Segoe UI Black" panose="020B0A02040204020203" pitchFamily="34" charset="0"/>
              <a:ea typeface="Segoe UI Black" panose="020B0A02040204020203" pitchFamily="34" charset="0"/>
            </a:endParaRPr>
          </a:p>
        </p:txBody>
      </p:sp>
      <p:grpSp>
        <p:nvGrpSpPr>
          <p:cNvPr id="10" name="Group 9">
            <a:extLst>
              <a:ext uri="{FF2B5EF4-FFF2-40B4-BE49-F238E27FC236}">
                <a16:creationId xmlns:a16="http://schemas.microsoft.com/office/drawing/2014/main" id="{57162E37-56FF-1A47-29E7-AD5024917003}"/>
              </a:ext>
            </a:extLst>
          </p:cNvPr>
          <p:cNvGrpSpPr/>
          <p:nvPr/>
        </p:nvGrpSpPr>
        <p:grpSpPr>
          <a:xfrm>
            <a:off x="979714" y="2482463"/>
            <a:ext cx="5116285" cy="3401073"/>
            <a:chOff x="979714" y="2395379"/>
            <a:chExt cx="5116285" cy="3401073"/>
          </a:xfrm>
        </p:grpSpPr>
        <p:sp>
          <p:nvSpPr>
            <p:cNvPr id="3" name="TextBox 2">
              <a:extLst>
                <a:ext uri="{FF2B5EF4-FFF2-40B4-BE49-F238E27FC236}">
                  <a16:creationId xmlns:a16="http://schemas.microsoft.com/office/drawing/2014/main" id="{53E0B2FD-8259-F893-42AC-C1E0594323FA}"/>
                </a:ext>
              </a:extLst>
            </p:cNvPr>
            <p:cNvSpPr txBox="1"/>
            <p:nvPr/>
          </p:nvSpPr>
          <p:spPr>
            <a:xfrm>
              <a:off x="1331685" y="3262745"/>
              <a:ext cx="4412342" cy="25337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Segoe"/>
                </a:rPr>
                <a:t>It was released in April 2022. </a:t>
              </a:r>
            </a:p>
            <a:p>
              <a:pPr marL="285750" indent="-285750">
                <a:lnSpc>
                  <a:spcPct val="150000"/>
                </a:lnSpc>
                <a:buFont typeface="Arial" panose="020B0604020202020204" pitchFamily="34" charset="0"/>
                <a:buChar char="•"/>
              </a:pPr>
              <a:r>
                <a:rPr lang="en-US" dirty="0">
                  <a:solidFill>
                    <a:schemeClr val="bg1"/>
                  </a:solidFill>
                  <a:latin typeface="Segoe"/>
                </a:rPr>
                <a:t>It is performed by Cardona, </a:t>
              </a:r>
              <a:r>
                <a:rPr lang="en-US" dirty="0" err="1">
                  <a:solidFill>
                    <a:schemeClr val="bg1"/>
                  </a:solidFill>
                  <a:latin typeface="Segoe"/>
                </a:rPr>
                <a:t>Davido</a:t>
              </a:r>
              <a:r>
                <a:rPr lang="en-US" dirty="0">
                  <a:solidFill>
                    <a:schemeClr val="bg1"/>
                  </a:solidFill>
                  <a:latin typeface="Segoe"/>
                </a:rPr>
                <a:t>, and Aisha, while the video features images of Zinedine Zidane, </a:t>
              </a:r>
              <a:r>
                <a:rPr lang="en-US" dirty="0" err="1">
                  <a:solidFill>
                    <a:schemeClr val="bg1"/>
                  </a:solidFill>
                  <a:latin typeface="Segoe"/>
                </a:rPr>
                <a:t>Cafu</a:t>
              </a:r>
              <a:r>
                <a:rPr lang="en-US" dirty="0">
                  <a:solidFill>
                    <a:schemeClr val="bg1"/>
                  </a:solidFill>
                  <a:latin typeface="Segoe"/>
                </a:rPr>
                <a:t>, Edinson </a:t>
              </a:r>
              <a:r>
                <a:rPr lang="en-US" dirty="0" err="1">
                  <a:solidFill>
                    <a:schemeClr val="bg1"/>
                  </a:solidFill>
                  <a:latin typeface="Segoe"/>
                </a:rPr>
                <a:t>Cavani</a:t>
              </a:r>
              <a:r>
                <a:rPr lang="en-US" dirty="0">
                  <a:solidFill>
                    <a:schemeClr val="bg1"/>
                  </a:solidFill>
                  <a:latin typeface="Segoe"/>
                </a:rPr>
                <a:t>, Cristiano Ronaldo, and other football stars.</a:t>
              </a:r>
            </a:p>
          </p:txBody>
        </p:sp>
        <p:grpSp>
          <p:nvGrpSpPr>
            <p:cNvPr id="7" name="Group 6">
              <a:extLst>
                <a:ext uri="{FF2B5EF4-FFF2-40B4-BE49-F238E27FC236}">
                  <a16:creationId xmlns:a16="http://schemas.microsoft.com/office/drawing/2014/main" id="{FB16AF29-068D-E686-3636-FC9E7E601004}"/>
                </a:ext>
              </a:extLst>
            </p:cNvPr>
            <p:cNvGrpSpPr/>
            <p:nvPr/>
          </p:nvGrpSpPr>
          <p:grpSpPr>
            <a:xfrm>
              <a:off x="979714" y="2395379"/>
              <a:ext cx="5116285" cy="519730"/>
              <a:chOff x="3185886" y="2358872"/>
              <a:chExt cx="5820228" cy="519730"/>
            </a:xfrm>
          </p:grpSpPr>
          <p:sp>
            <p:nvSpPr>
              <p:cNvPr id="2" name="TextBox 1">
                <a:extLst>
                  <a:ext uri="{FF2B5EF4-FFF2-40B4-BE49-F238E27FC236}">
                    <a16:creationId xmlns:a16="http://schemas.microsoft.com/office/drawing/2014/main" id="{7E7FE225-37C7-4862-48A0-63D388C1969D}"/>
                  </a:ext>
                </a:extLst>
              </p:cNvPr>
              <p:cNvSpPr txBox="1"/>
              <p:nvPr/>
            </p:nvSpPr>
            <p:spPr>
              <a:xfrm>
                <a:off x="3185886" y="2358872"/>
                <a:ext cx="5820228" cy="461665"/>
              </a:xfrm>
              <a:prstGeom prst="rect">
                <a:avLst/>
              </a:prstGeom>
              <a:noFill/>
            </p:spPr>
            <p:txBody>
              <a:bodyPr wrap="square" rtlCol="0">
                <a:spAutoFit/>
              </a:bodyPr>
              <a:lstStyle/>
              <a:p>
                <a:pPr algn="ctr"/>
                <a:r>
                  <a:rPr lang="en-US" sz="2400" b="1" dirty="0">
                    <a:solidFill>
                      <a:schemeClr val="bg1"/>
                    </a:solidFill>
                    <a:latin typeface="Segoe"/>
                  </a:rPr>
                  <a:t>Hayya Hayya - Better Together.</a:t>
                </a:r>
              </a:p>
            </p:txBody>
          </p:sp>
          <p:sp>
            <p:nvSpPr>
              <p:cNvPr id="6" name="Rectangle 5">
                <a:extLst>
                  <a:ext uri="{FF2B5EF4-FFF2-40B4-BE49-F238E27FC236}">
                    <a16:creationId xmlns:a16="http://schemas.microsoft.com/office/drawing/2014/main" id="{BD82DD10-B76D-BA26-B75B-32D60004FAA8}"/>
                  </a:ext>
                </a:extLst>
              </p:cNvPr>
              <p:cNvSpPr/>
              <p:nvPr/>
            </p:nvSpPr>
            <p:spPr>
              <a:xfrm>
                <a:off x="3807859" y="2832883"/>
                <a:ext cx="4576283"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03578117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170" name="Picture 2" descr="HD wallpaper: grass, background, markup, football, view, top, stadium |  Wallpaper Flare">
            <a:extLst>
              <a:ext uri="{FF2B5EF4-FFF2-40B4-BE49-F238E27FC236}">
                <a16:creationId xmlns:a16="http://schemas.microsoft.com/office/drawing/2014/main" id="{24F87379-CB66-35CA-79E3-DEAA9F9319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D7E8DCD-3E93-5F66-7434-E2405FB639D4}"/>
              </a:ext>
            </a:extLst>
          </p:cNvPr>
          <p:cNvSpPr/>
          <p:nvPr/>
        </p:nvSpPr>
        <p:spPr>
          <a:xfrm>
            <a:off x="0" y="0"/>
            <a:ext cx="12192000" cy="6858000"/>
          </a:xfrm>
          <a:prstGeom prst="rect">
            <a:avLst/>
          </a:prstGeom>
          <a:solidFill>
            <a:schemeClr val="accent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C9CF1A3A-2083-E930-AFF5-86853EB0BE96}"/>
              </a:ext>
            </a:extLst>
          </p:cNvPr>
          <p:cNvSpPr/>
          <p:nvPr/>
        </p:nvSpPr>
        <p:spPr>
          <a:xfrm>
            <a:off x="0" y="261592"/>
            <a:ext cx="8166100" cy="1407885"/>
          </a:xfrm>
          <a:custGeom>
            <a:avLst/>
            <a:gdLst>
              <a:gd name="connsiteX0" fmla="*/ 0 w 8166100"/>
              <a:gd name="connsiteY0" fmla="*/ 0 h 1407885"/>
              <a:gd name="connsiteX1" fmla="*/ 8166100 w 8166100"/>
              <a:gd name="connsiteY1" fmla="*/ 0 h 1407885"/>
              <a:gd name="connsiteX2" fmla="*/ 7625008 w 8166100"/>
              <a:gd name="connsiteY2" fmla="*/ 1407885 h 1407885"/>
              <a:gd name="connsiteX3" fmla="*/ 0 w 8166100"/>
              <a:gd name="connsiteY3" fmla="*/ 1407885 h 1407885"/>
              <a:gd name="connsiteX4" fmla="*/ 0 w 8166100"/>
              <a:gd name="connsiteY4" fmla="*/ 0 h 1407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100" h="1407885">
                <a:moveTo>
                  <a:pt x="0" y="0"/>
                </a:moveTo>
                <a:lnTo>
                  <a:pt x="8166100" y="0"/>
                </a:lnTo>
                <a:lnTo>
                  <a:pt x="7625008" y="1407885"/>
                </a:lnTo>
                <a:lnTo>
                  <a:pt x="0" y="1407885"/>
                </a:lnTo>
                <a:lnTo>
                  <a:pt x="0"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2BA64152-4267-8125-D045-83AEB69E84A1}"/>
              </a:ext>
            </a:extLst>
          </p:cNvPr>
          <p:cNvSpPr/>
          <p:nvPr/>
        </p:nvSpPr>
        <p:spPr>
          <a:xfrm>
            <a:off x="7725230" y="259443"/>
            <a:ext cx="737032" cy="1407887"/>
          </a:xfrm>
          <a:custGeom>
            <a:avLst/>
            <a:gdLst>
              <a:gd name="connsiteX0" fmla="*/ 541094 w 737032"/>
              <a:gd name="connsiteY0" fmla="*/ 0 h 1407887"/>
              <a:gd name="connsiteX1" fmla="*/ 737032 w 737032"/>
              <a:gd name="connsiteY1" fmla="*/ 0 h 1407887"/>
              <a:gd name="connsiteX2" fmla="*/ 195938 w 737032"/>
              <a:gd name="connsiteY2" fmla="*/ 1407887 h 1407887"/>
              <a:gd name="connsiteX3" fmla="*/ 0 w 737032"/>
              <a:gd name="connsiteY3" fmla="*/ 1407887 h 1407887"/>
              <a:gd name="connsiteX4" fmla="*/ 541094 w 737032"/>
              <a:gd name="connsiteY4" fmla="*/ 0 h 1407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32" h="1407887">
                <a:moveTo>
                  <a:pt x="541094" y="0"/>
                </a:moveTo>
                <a:lnTo>
                  <a:pt x="737032" y="0"/>
                </a:lnTo>
                <a:lnTo>
                  <a:pt x="195938" y="1407887"/>
                </a:lnTo>
                <a:lnTo>
                  <a:pt x="0" y="1407887"/>
                </a:lnTo>
                <a:lnTo>
                  <a:pt x="541094" y="0"/>
                </a:lnTo>
                <a:close/>
              </a:path>
            </a:pathLst>
          </a:custGeom>
          <a:gradFill flip="none" rotWithShape="1">
            <a:gsLst>
              <a:gs pos="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60F6DB08-E690-FFBE-C1D2-DDDC020B3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800" y="6163299"/>
            <a:ext cx="1168400" cy="52943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3377FF4-63C8-66C3-C340-40CDD1280F99}"/>
              </a:ext>
            </a:extLst>
          </p:cNvPr>
          <p:cNvSpPr txBox="1"/>
          <p:nvPr/>
        </p:nvSpPr>
        <p:spPr>
          <a:xfrm>
            <a:off x="206391" y="611591"/>
            <a:ext cx="7590539" cy="707886"/>
          </a:xfrm>
          <a:prstGeom prst="rect">
            <a:avLst/>
          </a:prstGeom>
          <a:noFill/>
        </p:spPr>
        <p:txBody>
          <a:bodyPr wrap="square" rtlCol="0">
            <a:spAutoFit/>
          </a:bodyPr>
          <a:lstStyle/>
          <a:p>
            <a:r>
              <a:rPr lang="en-US" sz="4000" dirty="0">
                <a:solidFill>
                  <a:schemeClr val="accent1"/>
                </a:solidFill>
                <a:effectLst/>
                <a:highlight>
                  <a:srgbClr val="FFFFFF"/>
                </a:highlight>
                <a:latin typeface="Segoe UI Black" panose="020B0A02040204020203" pitchFamily="34" charset="0"/>
                <a:ea typeface="Segoe UI Black" panose="020B0A02040204020203" pitchFamily="34" charset="0"/>
              </a:rPr>
              <a:t>FIFA Official Ball</a:t>
            </a:r>
            <a:endParaRPr lang="en-US" sz="4000" dirty="0">
              <a:solidFill>
                <a:schemeClr val="accent1"/>
              </a:solidFill>
              <a:effectLst/>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53E0B2FD-8259-F893-42AC-C1E0594323FA}"/>
              </a:ext>
            </a:extLst>
          </p:cNvPr>
          <p:cNvSpPr txBox="1"/>
          <p:nvPr/>
        </p:nvSpPr>
        <p:spPr>
          <a:xfrm>
            <a:off x="457200" y="2996885"/>
            <a:ext cx="5203369" cy="21182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Segoe"/>
              </a:rPr>
              <a:t>FIFA announces a unique match ball during every World Cup, which is named differently and has a special design and a color pattern. This year it is Al </a:t>
            </a:r>
            <a:r>
              <a:rPr lang="en-US" dirty="0" err="1">
                <a:solidFill>
                  <a:schemeClr val="bg1"/>
                </a:solidFill>
                <a:latin typeface="Segoe"/>
              </a:rPr>
              <a:t>Riha</a:t>
            </a:r>
            <a:r>
              <a:rPr lang="en-US" dirty="0">
                <a:solidFill>
                  <a:schemeClr val="bg1"/>
                </a:solidFill>
                <a:latin typeface="Segoe"/>
              </a:rPr>
              <a:t>. Take a look at the 360o full view of Al </a:t>
            </a:r>
            <a:r>
              <a:rPr lang="en-US" dirty="0" err="1">
                <a:solidFill>
                  <a:schemeClr val="bg1"/>
                </a:solidFill>
                <a:latin typeface="Segoe"/>
              </a:rPr>
              <a:t>Riha</a:t>
            </a:r>
            <a:r>
              <a:rPr lang="en-US" dirty="0">
                <a:solidFill>
                  <a:schemeClr val="bg1"/>
                </a:solidFill>
                <a:latin typeface="Segoe"/>
              </a:rPr>
              <a:t>.</a:t>
            </a:r>
          </a:p>
        </p:txBody>
      </p:sp>
      <p:pic>
        <p:nvPicPr>
          <p:cNvPr id="7172" name="Picture 4">
            <a:extLst>
              <a:ext uri="{FF2B5EF4-FFF2-40B4-BE49-F238E27FC236}">
                <a16:creationId xmlns:a16="http://schemas.microsoft.com/office/drawing/2014/main" id="{30BBD496-EA38-DEE1-9274-4C1C026D8F8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60569" y="1754893"/>
            <a:ext cx="5952446" cy="5103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1937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273</TotalTime>
  <Words>1552</Words>
  <Application>Microsoft Office PowerPoint</Application>
  <PresentationFormat>Widescreen</PresentationFormat>
  <Paragraphs>665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Gothic</vt:lpstr>
      <vt:lpstr>Segoe</vt:lpstr>
      <vt:lpstr>Segoe UI Black</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cse</cp:lastModifiedBy>
  <cp:revision>48</cp:revision>
  <dcterms:created xsi:type="dcterms:W3CDTF">2022-11-19T09:18:06Z</dcterms:created>
  <dcterms:modified xsi:type="dcterms:W3CDTF">2024-11-26T08:42:17Z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2779709</vt:lpwstr>
  </property>
  <property fmtid="{D5CDD505-2E9C-101B-9397-08002B2CF9AE}" pid="3" name="NXPowerLiteSettings">
    <vt:lpwstr>E700052003A000</vt:lpwstr>
  </property>
  <property fmtid="{D5CDD505-2E9C-101B-9397-08002B2CF9AE}" pid="4" name="NXPowerLiteVersion">
    <vt:lpwstr>D9.1.4</vt:lpwstr>
  </property>
</Properties>
</file>