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6" r:id="rId16"/>
    <p:sldId id="278" r:id="rId17"/>
    <p:sldId id="266" r:id="rId18"/>
    <p:sldId id="267" r:id="rId19"/>
    <p:sldId id="268" r:id="rId20"/>
    <p:sldId id="269" r:id="rId21"/>
    <p:sldId id="279" r:id="rId2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1F92D-E701-43C7-9D26-2A712352475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21A5935-492A-4B1E-A9E7-48BE83E4816E}">
      <dgm:prSet/>
      <dgm:spPr/>
      <dgm:t>
        <a:bodyPr/>
        <a:lstStyle/>
        <a:p>
          <a:r>
            <a:rPr lang="en-US"/>
            <a:t>Develop efficient parallel algorithms for butterfly computations.</a:t>
          </a:r>
        </a:p>
      </dgm:t>
    </dgm:pt>
    <dgm:pt modelId="{D7B43EAA-2AD8-4455-B1E6-1F5F099D0E74}" type="parTrans" cxnId="{AD9C5C6B-1E97-4686-BB34-54F588CD5EAA}">
      <dgm:prSet/>
      <dgm:spPr/>
      <dgm:t>
        <a:bodyPr/>
        <a:lstStyle/>
        <a:p>
          <a:endParaRPr lang="en-US"/>
        </a:p>
      </dgm:t>
    </dgm:pt>
    <dgm:pt modelId="{9A12CDC9-DAE3-4517-A6FD-1E80E936926D}" type="sibTrans" cxnId="{AD9C5C6B-1E97-4686-BB34-54F588CD5EAA}">
      <dgm:prSet/>
      <dgm:spPr/>
      <dgm:t>
        <a:bodyPr/>
        <a:lstStyle/>
        <a:p>
          <a:endParaRPr lang="en-US"/>
        </a:p>
      </dgm:t>
    </dgm:pt>
    <dgm:pt modelId="{8FF63E15-0F55-4D5F-9B67-E8BF2EA5474A}">
      <dgm:prSet/>
      <dgm:spPr/>
      <dgm:t>
        <a:bodyPr/>
        <a:lstStyle/>
        <a:p>
          <a:r>
            <a:rPr lang="en-US"/>
            <a:t>Ensure:</a:t>
          </a:r>
        </a:p>
      </dgm:t>
    </dgm:pt>
    <dgm:pt modelId="{F38E5A54-61EB-4133-A183-6D8DCFE94A91}" type="parTrans" cxnId="{684CF1BE-C1FE-40B0-BD27-E0C5EB98E3A0}">
      <dgm:prSet/>
      <dgm:spPr/>
      <dgm:t>
        <a:bodyPr/>
        <a:lstStyle/>
        <a:p>
          <a:endParaRPr lang="en-US"/>
        </a:p>
      </dgm:t>
    </dgm:pt>
    <dgm:pt modelId="{674522F8-AF4A-4E0E-ADBE-B7146D99BA9B}" type="sibTrans" cxnId="{684CF1BE-C1FE-40B0-BD27-E0C5EB98E3A0}">
      <dgm:prSet/>
      <dgm:spPr/>
      <dgm:t>
        <a:bodyPr/>
        <a:lstStyle/>
        <a:p>
          <a:endParaRPr lang="en-US"/>
        </a:p>
      </dgm:t>
    </dgm:pt>
    <dgm:pt modelId="{75754F5A-B742-409C-985D-B3A5E1E61BD8}">
      <dgm:prSet/>
      <dgm:spPr/>
      <dgm:t>
        <a:bodyPr/>
        <a:lstStyle/>
        <a:p>
          <a:r>
            <a:rPr lang="en-US"/>
            <a:t>Work-efficiency</a:t>
          </a:r>
        </a:p>
      </dgm:t>
    </dgm:pt>
    <dgm:pt modelId="{45294CBB-CBDE-4F93-A725-544E4EF313FF}" type="parTrans" cxnId="{9FAF5129-8DBB-4A13-AE91-0BB6DA6D07A8}">
      <dgm:prSet/>
      <dgm:spPr/>
      <dgm:t>
        <a:bodyPr/>
        <a:lstStyle/>
        <a:p>
          <a:endParaRPr lang="en-US"/>
        </a:p>
      </dgm:t>
    </dgm:pt>
    <dgm:pt modelId="{3C5191D0-919B-41E1-A507-B72AD3A0365C}" type="sibTrans" cxnId="{9FAF5129-8DBB-4A13-AE91-0BB6DA6D07A8}">
      <dgm:prSet/>
      <dgm:spPr/>
      <dgm:t>
        <a:bodyPr/>
        <a:lstStyle/>
        <a:p>
          <a:endParaRPr lang="en-US"/>
        </a:p>
      </dgm:t>
    </dgm:pt>
    <dgm:pt modelId="{A9F8352C-D47C-4B96-BBCB-2500E4D0E9C2}">
      <dgm:prSet/>
      <dgm:spPr/>
      <dgm:t>
        <a:bodyPr/>
        <a:lstStyle/>
        <a:p>
          <a:r>
            <a:rPr lang="en-US"/>
            <a:t>Polylogarithmic span (parallel time)</a:t>
          </a:r>
        </a:p>
      </dgm:t>
    </dgm:pt>
    <dgm:pt modelId="{F9961A9D-ED61-4D7B-95C7-F314FE7BCCC6}" type="parTrans" cxnId="{858D113A-504C-4165-961B-0D06150CB5F7}">
      <dgm:prSet/>
      <dgm:spPr/>
      <dgm:t>
        <a:bodyPr/>
        <a:lstStyle/>
        <a:p>
          <a:endParaRPr lang="en-US"/>
        </a:p>
      </dgm:t>
    </dgm:pt>
    <dgm:pt modelId="{A905E620-828F-45A4-A7D0-D829BE1AAFA6}" type="sibTrans" cxnId="{858D113A-504C-4165-961B-0D06150CB5F7}">
      <dgm:prSet/>
      <dgm:spPr/>
      <dgm:t>
        <a:bodyPr/>
        <a:lstStyle/>
        <a:p>
          <a:endParaRPr lang="en-US"/>
        </a:p>
      </dgm:t>
    </dgm:pt>
    <dgm:pt modelId="{4E69B402-E7E0-4001-A3D4-0DE4D36C3699}">
      <dgm:prSet/>
      <dgm:spPr/>
      <dgm:t>
        <a:bodyPr/>
        <a:lstStyle/>
        <a:p>
          <a:r>
            <a:rPr lang="en-US"/>
            <a:t>Cache efficiency</a:t>
          </a:r>
        </a:p>
      </dgm:t>
    </dgm:pt>
    <dgm:pt modelId="{72EFCE57-FD6E-4E14-9DF7-2D991158FE42}" type="parTrans" cxnId="{425BB053-9ED5-427B-9D39-B8F62F0067DD}">
      <dgm:prSet/>
      <dgm:spPr/>
      <dgm:t>
        <a:bodyPr/>
        <a:lstStyle/>
        <a:p>
          <a:endParaRPr lang="en-US"/>
        </a:p>
      </dgm:t>
    </dgm:pt>
    <dgm:pt modelId="{FC924A82-9AFB-44CE-B5C4-946AF3345A10}" type="sibTrans" cxnId="{425BB053-9ED5-427B-9D39-B8F62F0067DD}">
      <dgm:prSet/>
      <dgm:spPr/>
      <dgm:t>
        <a:bodyPr/>
        <a:lstStyle/>
        <a:p>
          <a:endParaRPr lang="en-US"/>
        </a:p>
      </dgm:t>
    </dgm:pt>
    <dgm:pt modelId="{E6F1C0E1-46A9-4CD8-B745-8F7C5FA83C9C}" type="pres">
      <dgm:prSet presAssocID="{9471F92D-E701-43C7-9D26-2A712352475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332FC5-B88E-46D2-BCC8-9A2F86074BBF}" type="pres">
      <dgm:prSet presAssocID="{821A5935-492A-4B1E-A9E7-48BE83E4816E}" presName="hierRoot1" presStyleCnt="0"/>
      <dgm:spPr/>
    </dgm:pt>
    <dgm:pt modelId="{101D0191-24D7-476B-BE51-E67CC5A7533E}" type="pres">
      <dgm:prSet presAssocID="{821A5935-492A-4B1E-A9E7-48BE83E4816E}" presName="composite" presStyleCnt="0"/>
      <dgm:spPr/>
    </dgm:pt>
    <dgm:pt modelId="{8C54EC26-F57C-443B-AD55-89CFB464895B}" type="pres">
      <dgm:prSet presAssocID="{821A5935-492A-4B1E-A9E7-48BE83E4816E}" presName="background" presStyleLbl="node0" presStyleIdx="0" presStyleCnt="2"/>
      <dgm:spPr/>
    </dgm:pt>
    <dgm:pt modelId="{8F1C1A10-66FB-4C78-9C4B-9EB7F089F9BA}" type="pres">
      <dgm:prSet presAssocID="{821A5935-492A-4B1E-A9E7-48BE83E4816E}" presName="text" presStyleLbl="fgAcc0" presStyleIdx="0" presStyleCnt="2">
        <dgm:presLayoutVars>
          <dgm:chPref val="3"/>
        </dgm:presLayoutVars>
      </dgm:prSet>
      <dgm:spPr/>
    </dgm:pt>
    <dgm:pt modelId="{E5F98D56-C287-4663-BC6E-7494AA937E30}" type="pres">
      <dgm:prSet presAssocID="{821A5935-492A-4B1E-A9E7-48BE83E4816E}" presName="hierChild2" presStyleCnt="0"/>
      <dgm:spPr/>
    </dgm:pt>
    <dgm:pt modelId="{F349868C-743C-4347-81C5-E017062384AA}" type="pres">
      <dgm:prSet presAssocID="{8FF63E15-0F55-4D5F-9B67-E8BF2EA5474A}" presName="hierRoot1" presStyleCnt="0"/>
      <dgm:spPr/>
    </dgm:pt>
    <dgm:pt modelId="{14C8DAE6-8ABC-45AD-A734-67706427DC01}" type="pres">
      <dgm:prSet presAssocID="{8FF63E15-0F55-4D5F-9B67-E8BF2EA5474A}" presName="composite" presStyleCnt="0"/>
      <dgm:spPr/>
    </dgm:pt>
    <dgm:pt modelId="{931EB4D6-7BE6-4C26-9341-2BF46F28DE9F}" type="pres">
      <dgm:prSet presAssocID="{8FF63E15-0F55-4D5F-9B67-E8BF2EA5474A}" presName="background" presStyleLbl="node0" presStyleIdx="1" presStyleCnt="2"/>
      <dgm:spPr/>
    </dgm:pt>
    <dgm:pt modelId="{70248085-E8BC-4CA7-9DD2-30169FF7DB46}" type="pres">
      <dgm:prSet presAssocID="{8FF63E15-0F55-4D5F-9B67-E8BF2EA5474A}" presName="text" presStyleLbl="fgAcc0" presStyleIdx="1" presStyleCnt="2">
        <dgm:presLayoutVars>
          <dgm:chPref val="3"/>
        </dgm:presLayoutVars>
      </dgm:prSet>
      <dgm:spPr/>
    </dgm:pt>
    <dgm:pt modelId="{011AD6B3-7680-4E43-AEE0-ACDBB30A2AE4}" type="pres">
      <dgm:prSet presAssocID="{8FF63E15-0F55-4D5F-9B67-E8BF2EA5474A}" presName="hierChild2" presStyleCnt="0"/>
      <dgm:spPr/>
    </dgm:pt>
    <dgm:pt modelId="{27E3E900-D32A-45FF-9E47-D2EBBDD81D54}" type="pres">
      <dgm:prSet presAssocID="{45294CBB-CBDE-4F93-A725-544E4EF313FF}" presName="Name10" presStyleLbl="parChTrans1D2" presStyleIdx="0" presStyleCnt="3"/>
      <dgm:spPr/>
    </dgm:pt>
    <dgm:pt modelId="{5B5B203C-2B4C-4429-B4BA-36BD8AABC6FB}" type="pres">
      <dgm:prSet presAssocID="{75754F5A-B742-409C-985D-B3A5E1E61BD8}" presName="hierRoot2" presStyleCnt="0"/>
      <dgm:spPr/>
    </dgm:pt>
    <dgm:pt modelId="{A26CF82D-386E-444C-A610-901B095AC0A2}" type="pres">
      <dgm:prSet presAssocID="{75754F5A-B742-409C-985D-B3A5E1E61BD8}" presName="composite2" presStyleCnt="0"/>
      <dgm:spPr/>
    </dgm:pt>
    <dgm:pt modelId="{97BADDE4-6F77-4184-A02A-757BF3EEE38F}" type="pres">
      <dgm:prSet presAssocID="{75754F5A-B742-409C-985D-B3A5E1E61BD8}" presName="background2" presStyleLbl="node2" presStyleIdx="0" presStyleCnt="3"/>
      <dgm:spPr/>
    </dgm:pt>
    <dgm:pt modelId="{9B481965-E8B1-4BF8-A7B7-E3B8AB83116B}" type="pres">
      <dgm:prSet presAssocID="{75754F5A-B742-409C-985D-B3A5E1E61BD8}" presName="text2" presStyleLbl="fgAcc2" presStyleIdx="0" presStyleCnt="3">
        <dgm:presLayoutVars>
          <dgm:chPref val="3"/>
        </dgm:presLayoutVars>
      </dgm:prSet>
      <dgm:spPr/>
    </dgm:pt>
    <dgm:pt modelId="{372FE4B1-B9C3-4D35-AC57-6F4B403127D5}" type="pres">
      <dgm:prSet presAssocID="{75754F5A-B742-409C-985D-B3A5E1E61BD8}" presName="hierChild3" presStyleCnt="0"/>
      <dgm:spPr/>
    </dgm:pt>
    <dgm:pt modelId="{92B6CEFC-11D1-4709-8218-2C5E32C562B8}" type="pres">
      <dgm:prSet presAssocID="{F9961A9D-ED61-4D7B-95C7-F314FE7BCCC6}" presName="Name10" presStyleLbl="parChTrans1D2" presStyleIdx="1" presStyleCnt="3"/>
      <dgm:spPr/>
    </dgm:pt>
    <dgm:pt modelId="{ECDA2F59-71F8-4F63-A167-5424588749EB}" type="pres">
      <dgm:prSet presAssocID="{A9F8352C-D47C-4B96-BBCB-2500E4D0E9C2}" presName="hierRoot2" presStyleCnt="0"/>
      <dgm:spPr/>
    </dgm:pt>
    <dgm:pt modelId="{0ABFB121-A4DD-4165-AEE8-E966D10BC440}" type="pres">
      <dgm:prSet presAssocID="{A9F8352C-D47C-4B96-BBCB-2500E4D0E9C2}" presName="composite2" presStyleCnt="0"/>
      <dgm:spPr/>
    </dgm:pt>
    <dgm:pt modelId="{832905E2-13E2-4490-BECA-6005B152A8A6}" type="pres">
      <dgm:prSet presAssocID="{A9F8352C-D47C-4B96-BBCB-2500E4D0E9C2}" presName="background2" presStyleLbl="node2" presStyleIdx="1" presStyleCnt="3"/>
      <dgm:spPr/>
    </dgm:pt>
    <dgm:pt modelId="{65812369-4118-4CAC-A5E3-6947FBB8E9C5}" type="pres">
      <dgm:prSet presAssocID="{A9F8352C-D47C-4B96-BBCB-2500E4D0E9C2}" presName="text2" presStyleLbl="fgAcc2" presStyleIdx="1" presStyleCnt="3">
        <dgm:presLayoutVars>
          <dgm:chPref val="3"/>
        </dgm:presLayoutVars>
      </dgm:prSet>
      <dgm:spPr/>
    </dgm:pt>
    <dgm:pt modelId="{F2E3BAFF-CB1A-4D98-8656-E1B727A4320E}" type="pres">
      <dgm:prSet presAssocID="{A9F8352C-D47C-4B96-BBCB-2500E4D0E9C2}" presName="hierChild3" presStyleCnt="0"/>
      <dgm:spPr/>
    </dgm:pt>
    <dgm:pt modelId="{D937674F-04AF-4CD9-A78F-7761AFB9E813}" type="pres">
      <dgm:prSet presAssocID="{72EFCE57-FD6E-4E14-9DF7-2D991158FE42}" presName="Name10" presStyleLbl="parChTrans1D2" presStyleIdx="2" presStyleCnt="3"/>
      <dgm:spPr/>
    </dgm:pt>
    <dgm:pt modelId="{EADA2B8E-4AAE-46CB-A0FB-26A50FFC4528}" type="pres">
      <dgm:prSet presAssocID="{4E69B402-E7E0-4001-A3D4-0DE4D36C3699}" presName="hierRoot2" presStyleCnt="0"/>
      <dgm:spPr/>
    </dgm:pt>
    <dgm:pt modelId="{1720F669-C644-41CB-810B-071C1897D77E}" type="pres">
      <dgm:prSet presAssocID="{4E69B402-E7E0-4001-A3D4-0DE4D36C3699}" presName="composite2" presStyleCnt="0"/>
      <dgm:spPr/>
    </dgm:pt>
    <dgm:pt modelId="{861C0B98-5DC7-45CA-8EA3-32507C407E22}" type="pres">
      <dgm:prSet presAssocID="{4E69B402-E7E0-4001-A3D4-0DE4D36C3699}" presName="background2" presStyleLbl="node2" presStyleIdx="2" presStyleCnt="3"/>
      <dgm:spPr/>
    </dgm:pt>
    <dgm:pt modelId="{BA66DA81-9AB8-4526-8C4C-64BE0B23CB7D}" type="pres">
      <dgm:prSet presAssocID="{4E69B402-E7E0-4001-A3D4-0DE4D36C3699}" presName="text2" presStyleLbl="fgAcc2" presStyleIdx="2" presStyleCnt="3">
        <dgm:presLayoutVars>
          <dgm:chPref val="3"/>
        </dgm:presLayoutVars>
      </dgm:prSet>
      <dgm:spPr/>
    </dgm:pt>
    <dgm:pt modelId="{D4A4A59A-EDC6-4D0B-8EAB-2B6C1F280765}" type="pres">
      <dgm:prSet presAssocID="{4E69B402-E7E0-4001-A3D4-0DE4D36C3699}" presName="hierChild3" presStyleCnt="0"/>
      <dgm:spPr/>
    </dgm:pt>
  </dgm:ptLst>
  <dgm:cxnLst>
    <dgm:cxn modelId="{EC730E00-324C-4664-ACA0-8EB023D4685B}" type="presOf" srcId="{9471F92D-E701-43C7-9D26-2A7123524758}" destId="{E6F1C0E1-46A9-4CD8-B745-8F7C5FA83C9C}" srcOrd="0" destOrd="0" presId="urn:microsoft.com/office/officeart/2005/8/layout/hierarchy1"/>
    <dgm:cxn modelId="{9FAF5129-8DBB-4A13-AE91-0BB6DA6D07A8}" srcId="{8FF63E15-0F55-4D5F-9B67-E8BF2EA5474A}" destId="{75754F5A-B742-409C-985D-B3A5E1E61BD8}" srcOrd="0" destOrd="0" parTransId="{45294CBB-CBDE-4F93-A725-544E4EF313FF}" sibTransId="{3C5191D0-919B-41E1-A507-B72AD3A0365C}"/>
    <dgm:cxn modelId="{E2237A29-4B45-44F2-852A-D527D87A3B7A}" type="presOf" srcId="{45294CBB-CBDE-4F93-A725-544E4EF313FF}" destId="{27E3E900-D32A-45FF-9E47-D2EBBDD81D54}" srcOrd="0" destOrd="0" presId="urn:microsoft.com/office/officeart/2005/8/layout/hierarchy1"/>
    <dgm:cxn modelId="{06E8542D-8BC0-46E7-AAFD-1231CDF299AD}" type="presOf" srcId="{F9961A9D-ED61-4D7B-95C7-F314FE7BCCC6}" destId="{92B6CEFC-11D1-4709-8218-2C5E32C562B8}" srcOrd="0" destOrd="0" presId="urn:microsoft.com/office/officeart/2005/8/layout/hierarchy1"/>
    <dgm:cxn modelId="{858D113A-504C-4165-961B-0D06150CB5F7}" srcId="{8FF63E15-0F55-4D5F-9B67-E8BF2EA5474A}" destId="{A9F8352C-D47C-4B96-BBCB-2500E4D0E9C2}" srcOrd="1" destOrd="0" parTransId="{F9961A9D-ED61-4D7B-95C7-F314FE7BCCC6}" sibTransId="{A905E620-828F-45A4-A7D0-D829BE1AAFA6}"/>
    <dgm:cxn modelId="{59FEEA62-FA59-46F9-9443-20AA2AC96BE0}" type="presOf" srcId="{A9F8352C-D47C-4B96-BBCB-2500E4D0E9C2}" destId="{65812369-4118-4CAC-A5E3-6947FBB8E9C5}" srcOrd="0" destOrd="0" presId="urn:microsoft.com/office/officeart/2005/8/layout/hierarchy1"/>
    <dgm:cxn modelId="{23CAAD65-64FD-42F9-882F-0F1F86409DB7}" type="presOf" srcId="{821A5935-492A-4B1E-A9E7-48BE83E4816E}" destId="{8F1C1A10-66FB-4C78-9C4B-9EB7F089F9BA}" srcOrd="0" destOrd="0" presId="urn:microsoft.com/office/officeart/2005/8/layout/hierarchy1"/>
    <dgm:cxn modelId="{FA122167-FA3B-452B-A840-4068549F7546}" type="presOf" srcId="{4E69B402-E7E0-4001-A3D4-0DE4D36C3699}" destId="{BA66DA81-9AB8-4526-8C4C-64BE0B23CB7D}" srcOrd="0" destOrd="0" presId="urn:microsoft.com/office/officeart/2005/8/layout/hierarchy1"/>
    <dgm:cxn modelId="{DF43294B-6195-4C0C-9211-2691DD1A05A2}" type="presOf" srcId="{75754F5A-B742-409C-985D-B3A5E1E61BD8}" destId="{9B481965-E8B1-4BF8-A7B7-E3B8AB83116B}" srcOrd="0" destOrd="0" presId="urn:microsoft.com/office/officeart/2005/8/layout/hierarchy1"/>
    <dgm:cxn modelId="{AD9C5C6B-1E97-4686-BB34-54F588CD5EAA}" srcId="{9471F92D-E701-43C7-9D26-2A7123524758}" destId="{821A5935-492A-4B1E-A9E7-48BE83E4816E}" srcOrd="0" destOrd="0" parTransId="{D7B43EAA-2AD8-4455-B1E6-1F5F099D0E74}" sibTransId="{9A12CDC9-DAE3-4517-A6FD-1E80E936926D}"/>
    <dgm:cxn modelId="{425BB053-9ED5-427B-9D39-B8F62F0067DD}" srcId="{8FF63E15-0F55-4D5F-9B67-E8BF2EA5474A}" destId="{4E69B402-E7E0-4001-A3D4-0DE4D36C3699}" srcOrd="2" destOrd="0" parTransId="{72EFCE57-FD6E-4E14-9DF7-2D991158FE42}" sibTransId="{FC924A82-9AFB-44CE-B5C4-946AF3345A10}"/>
    <dgm:cxn modelId="{684CF1BE-C1FE-40B0-BD27-E0C5EB98E3A0}" srcId="{9471F92D-E701-43C7-9D26-2A7123524758}" destId="{8FF63E15-0F55-4D5F-9B67-E8BF2EA5474A}" srcOrd="1" destOrd="0" parTransId="{F38E5A54-61EB-4133-A183-6D8DCFE94A91}" sibTransId="{674522F8-AF4A-4E0E-ADBE-B7146D99BA9B}"/>
    <dgm:cxn modelId="{BABF9BE9-18B5-4AC4-BE04-AAE7F05707E3}" type="presOf" srcId="{8FF63E15-0F55-4D5F-9B67-E8BF2EA5474A}" destId="{70248085-E8BC-4CA7-9DD2-30169FF7DB46}" srcOrd="0" destOrd="0" presId="urn:microsoft.com/office/officeart/2005/8/layout/hierarchy1"/>
    <dgm:cxn modelId="{410BE8EA-B580-4AED-9434-691F0FBDF7B3}" type="presOf" srcId="{72EFCE57-FD6E-4E14-9DF7-2D991158FE42}" destId="{D937674F-04AF-4CD9-A78F-7761AFB9E813}" srcOrd="0" destOrd="0" presId="urn:microsoft.com/office/officeart/2005/8/layout/hierarchy1"/>
    <dgm:cxn modelId="{55E60CB7-E2CE-45EA-B127-D3FC6D925B31}" type="presParOf" srcId="{E6F1C0E1-46A9-4CD8-B745-8F7C5FA83C9C}" destId="{3C332FC5-B88E-46D2-BCC8-9A2F86074BBF}" srcOrd="0" destOrd="0" presId="urn:microsoft.com/office/officeart/2005/8/layout/hierarchy1"/>
    <dgm:cxn modelId="{9D7DB9AD-8941-43B3-8123-8205987D6D1D}" type="presParOf" srcId="{3C332FC5-B88E-46D2-BCC8-9A2F86074BBF}" destId="{101D0191-24D7-476B-BE51-E67CC5A7533E}" srcOrd="0" destOrd="0" presId="urn:microsoft.com/office/officeart/2005/8/layout/hierarchy1"/>
    <dgm:cxn modelId="{0179054F-4270-4EBF-98E5-2EB02DEE9FF1}" type="presParOf" srcId="{101D0191-24D7-476B-BE51-E67CC5A7533E}" destId="{8C54EC26-F57C-443B-AD55-89CFB464895B}" srcOrd="0" destOrd="0" presId="urn:microsoft.com/office/officeart/2005/8/layout/hierarchy1"/>
    <dgm:cxn modelId="{47B9AE8C-419F-4A74-988F-ADFE9CD22467}" type="presParOf" srcId="{101D0191-24D7-476B-BE51-E67CC5A7533E}" destId="{8F1C1A10-66FB-4C78-9C4B-9EB7F089F9BA}" srcOrd="1" destOrd="0" presId="urn:microsoft.com/office/officeart/2005/8/layout/hierarchy1"/>
    <dgm:cxn modelId="{AEC6E816-57C5-40ED-9061-09A71A5C3AC4}" type="presParOf" srcId="{3C332FC5-B88E-46D2-BCC8-9A2F86074BBF}" destId="{E5F98D56-C287-4663-BC6E-7494AA937E30}" srcOrd="1" destOrd="0" presId="urn:microsoft.com/office/officeart/2005/8/layout/hierarchy1"/>
    <dgm:cxn modelId="{AC8A468B-03A3-473F-B155-3FD796CC42BB}" type="presParOf" srcId="{E6F1C0E1-46A9-4CD8-B745-8F7C5FA83C9C}" destId="{F349868C-743C-4347-81C5-E017062384AA}" srcOrd="1" destOrd="0" presId="urn:microsoft.com/office/officeart/2005/8/layout/hierarchy1"/>
    <dgm:cxn modelId="{2F0D2095-B4E5-4636-99AA-64756D31BF8A}" type="presParOf" srcId="{F349868C-743C-4347-81C5-E017062384AA}" destId="{14C8DAE6-8ABC-45AD-A734-67706427DC01}" srcOrd="0" destOrd="0" presId="urn:microsoft.com/office/officeart/2005/8/layout/hierarchy1"/>
    <dgm:cxn modelId="{A855F811-EBA9-484D-8298-E3BE6256ED5B}" type="presParOf" srcId="{14C8DAE6-8ABC-45AD-A734-67706427DC01}" destId="{931EB4D6-7BE6-4C26-9341-2BF46F28DE9F}" srcOrd="0" destOrd="0" presId="urn:microsoft.com/office/officeart/2005/8/layout/hierarchy1"/>
    <dgm:cxn modelId="{ACB330B5-07FA-4EC9-8DAB-F924D6426099}" type="presParOf" srcId="{14C8DAE6-8ABC-45AD-A734-67706427DC01}" destId="{70248085-E8BC-4CA7-9DD2-30169FF7DB46}" srcOrd="1" destOrd="0" presId="urn:microsoft.com/office/officeart/2005/8/layout/hierarchy1"/>
    <dgm:cxn modelId="{FD8F1DE3-E9FD-4F7D-A3D7-33FEB9ED0177}" type="presParOf" srcId="{F349868C-743C-4347-81C5-E017062384AA}" destId="{011AD6B3-7680-4E43-AEE0-ACDBB30A2AE4}" srcOrd="1" destOrd="0" presId="urn:microsoft.com/office/officeart/2005/8/layout/hierarchy1"/>
    <dgm:cxn modelId="{0497D370-57DD-49BE-9264-9DECE8427C5E}" type="presParOf" srcId="{011AD6B3-7680-4E43-AEE0-ACDBB30A2AE4}" destId="{27E3E900-D32A-45FF-9E47-D2EBBDD81D54}" srcOrd="0" destOrd="0" presId="urn:microsoft.com/office/officeart/2005/8/layout/hierarchy1"/>
    <dgm:cxn modelId="{D96DA770-5324-4E9E-A1FA-19FB588799E2}" type="presParOf" srcId="{011AD6B3-7680-4E43-AEE0-ACDBB30A2AE4}" destId="{5B5B203C-2B4C-4429-B4BA-36BD8AABC6FB}" srcOrd="1" destOrd="0" presId="urn:microsoft.com/office/officeart/2005/8/layout/hierarchy1"/>
    <dgm:cxn modelId="{E62CAF90-A055-48A2-90CF-7834C44FCDCE}" type="presParOf" srcId="{5B5B203C-2B4C-4429-B4BA-36BD8AABC6FB}" destId="{A26CF82D-386E-444C-A610-901B095AC0A2}" srcOrd="0" destOrd="0" presId="urn:microsoft.com/office/officeart/2005/8/layout/hierarchy1"/>
    <dgm:cxn modelId="{A38EF434-42FD-4FD4-8D85-29CDE48A5837}" type="presParOf" srcId="{A26CF82D-386E-444C-A610-901B095AC0A2}" destId="{97BADDE4-6F77-4184-A02A-757BF3EEE38F}" srcOrd="0" destOrd="0" presId="urn:microsoft.com/office/officeart/2005/8/layout/hierarchy1"/>
    <dgm:cxn modelId="{5923D6C8-DDF2-4BE1-8A42-E0277DBEE15F}" type="presParOf" srcId="{A26CF82D-386E-444C-A610-901B095AC0A2}" destId="{9B481965-E8B1-4BF8-A7B7-E3B8AB83116B}" srcOrd="1" destOrd="0" presId="urn:microsoft.com/office/officeart/2005/8/layout/hierarchy1"/>
    <dgm:cxn modelId="{227D1008-3EF7-4F35-B838-523BE868AF20}" type="presParOf" srcId="{5B5B203C-2B4C-4429-B4BA-36BD8AABC6FB}" destId="{372FE4B1-B9C3-4D35-AC57-6F4B403127D5}" srcOrd="1" destOrd="0" presId="urn:microsoft.com/office/officeart/2005/8/layout/hierarchy1"/>
    <dgm:cxn modelId="{A078564A-38AE-460A-B269-4D0BAC92207B}" type="presParOf" srcId="{011AD6B3-7680-4E43-AEE0-ACDBB30A2AE4}" destId="{92B6CEFC-11D1-4709-8218-2C5E32C562B8}" srcOrd="2" destOrd="0" presId="urn:microsoft.com/office/officeart/2005/8/layout/hierarchy1"/>
    <dgm:cxn modelId="{230E0B12-419E-4C91-9322-5EAA7D0F791E}" type="presParOf" srcId="{011AD6B3-7680-4E43-AEE0-ACDBB30A2AE4}" destId="{ECDA2F59-71F8-4F63-A167-5424588749EB}" srcOrd="3" destOrd="0" presId="urn:microsoft.com/office/officeart/2005/8/layout/hierarchy1"/>
    <dgm:cxn modelId="{F7B16F08-1C24-45D6-BEC5-9AACD4FCD155}" type="presParOf" srcId="{ECDA2F59-71F8-4F63-A167-5424588749EB}" destId="{0ABFB121-A4DD-4165-AEE8-E966D10BC440}" srcOrd="0" destOrd="0" presId="urn:microsoft.com/office/officeart/2005/8/layout/hierarchy1"/>
    <dgm:cxn modelId="{BD6E81DB-F06A-41AC-93ED-88E424C0DFB5}" type="presParOf" srcId="{0ABFB121-A4DD-4165-AEE8-E966D10BC440}" destId="{832905E2-13E2-4490-BECA-6005B152A8A6}" srcOrd="0" destOrd="0" presId="urn:microsoft.com/office/officeart/2005/8/layout/hierarchy1"/>
    <dgm:cxn modelId="{E68C5BD2-1C88-4F23-A91D-DE1145A725E8}" type="presParOf" srcId="{0ABFB121-A4DD-4165-AEE8-E966D10BC440}" destId="{65812369-4118-4CAC-A5E3-6947FBB8E9C5}" srcOrd="1" destOrd="0" presId="urn:microsoft.com/office/officeart/2005/8/layout/hierarchy1"/>
    <dgm:cxn modelId="{05CF9314-A691-44F0-A347-7D81E3661FFC}" type="presParOf" srcId="{ECDA2F59-71F8-4F63-A167-5424588749EB}" destId="{F2E3BAFF-CB1A-4D98-8656-E1B727A4320E}" srcOrd="1" destOrd="0" presId="urn:microsoft.com/office/officeart/2005/8/layout/hierarchy1"/>
    <dgm:cxn modelId="{AAFCEABF-3090-402E-87DD-62E1A0BEAAC2}" type="presParOf" srcId="{011AD6B3-7680-4E43-AEE0-ACDBB30A2AE4}" destId="{D937674F-04AF-4CD9-A78F-7761AFB9E813}" srcOrd="4" destOrd="0" presId="urn:microsoft.com/office/officeart/2005/8/layout/hierarchy1"/>
    <dgm:cxn modelId="{0AFBE400-021E-4035-B09C-0D05FE6CAD91}" type="presParOf" srcId="{011AD6B3-7680-4E43-AEE0-ACDBB30A2AE4}" destId="{EADA2B8E-4AAE-46CB-A0FB-26A50FFC4528}" srcOrd="5" destOrd="0" presId="urn:microsoft.com/office/officeart/2005/8/layout/hierarchy1"/>
    <dgm:cxn modelId="{2717E24E-D80A-45BD-84CC-25E515926575}" type="presParOf" srcId="{EADA2B8E-4AAE-46CB-A0FB-26A50FFC4528}" destId="{1720F669-C644-41CB-810B-071C1897D77E}" srcOrd="0" destOrd="0" presId="urn:microsoft.com/office/officeart/2005/8/layout/hierarchy1"/>
    <dgm:cxn modelId="{16E68051-2BC9-40F6-94DE-FC4B2F00A929}" type="presParOf" srcId="{1720F669-C644-41CB-810B-071C1897D77E}" destId="{861C0B98-5DC7-45CA-8EA3-32507C407E22}" srcOrd="0" destOrd="0" presId="urn:microsoft.com/office/officeart/2005/8/layout/hierarchy1"/>
    <dgm:cxn modelId="{A576A903-D231-404C-954A-8576F63394BC}" type="presParOf" srcId="{1720F669-C644-41CB-810B-071C1897D77E}" destId="{BA66DA81-9AB8-4526-8C4C-64BE0B23CB7D}" srcOrd="1" destOrd="0" presId="urn:microsoft.com/office/officeart/2005/8/layout/hierarchy1"/>
    <dgm:cxn modelId="{B3512D85-1F6B-4232-9200-EA97D9F0D4D5}" type="presParOf" srcId="{EADA2B8E-4AAE-46CB-A0FB-26A50FFC4528}" destId="{D4A4A59A-EDC6-4D0B-8EAB-2B6C1F2807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156145-073C-4456-8042-B582935FFF97}" type="doc">
      <dgm:prSet loTypeId="urn:microsoft.com/office/officeart/2018/5/layout/CenteredIconLabelDescriptionList" loCatId="icon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34D7FC-A70D-4C5A-A8E3-A9E541CE88F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PK" b="0" i="0" baseline="0"/>
            <a:t>Existing approaches:</a:t>
          </a:r>
          <a:endParaRPr lang="en-US"/>
        </a:p>
      </dgm:t>
    </dgm:pt>
    <dgm:pt modelId="{2DACC1E3-EDB4-43AC-98AA-CAE90C737CB8}" type="parTrans" cxnId="{9231C4A4-84FC-4059-84E3-F57634C7CAC3}">
      <dgm:prSet/>
      <dgm:spPr/>
      <dgm:t>
        <a:bodyPr/>
        <a:lstStyle/>
        <a:p>
          <a:endParaRPr lang="en-US"/>
        </a:p>
      </dgm:t>
    </dgm:pt>
    <dgm:pt modelId="{5CE7BE56-FDEF-4FAE-9DDE-C53142348282}" type="sibTrans" cxnId="{9231C4A4-84FC-4059-84E3-F57634C7CAC3}">
      <dgm:prSet/>
      <dgm:spPr/>
      <dgm:t>
        <a:bodyPr/>
        <a:lstStyle/>
        <a:p>
          <a:endParaRPr lang="en-US"/>
        </a:p>
      </dgm:t>
    </dgm:pt>
    <dgm:pt modelId="{C508ABE5-487C-499B-93FE-7EBB4329AB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Focused on serial or naive parallelism</a:t>
          </a:r>
        </a:p>
      </dgm:t>
    </dgm:pt>
    <dgm:pt modelId="{FB5D67C2-C560-476E-9CBF-444FD43B1604}" type="parTrans" cxnId="{E25CB9DE-5D49-4C27-BF27-CF0EBF15A37D}">
      <dgm:prSet/>
      <dgm:spPr/>
      <dgm:t>
        <a:bodyPr/>
        <a:lstStyle/>
        <a:p>
          <a:endParaRPr lang="en-US"/>
        </a:p>
      </dgm:t>
    </dgm:pt>
    <dgm:pt modelId="{FE00F0D6-8637-471E-9A0C-3CA3B257A984}" type="sibTrans" cxnId="{E25CB9DE-5D49-4C27-BF27-CF0EBF15A37D}">
      <dgm:prSet/>
      <dgm:spPr/>
      <dgm:t>
        <a:bodyPr/>
        <a:lstStyle/>
        <a:p>
          <a:endParaRPr lang="en-US"/>
        </a:p>
      </dgm:t>
    </dgm:pt>
    <dgm:pt modelId="{B51661E8-1B97-411D-A792-656536906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Often ignore cache efficiency</a:t>
          </a:r>
        </a:p>
      </dgm:t>
    </dgm:pt>
    <dgm:pt modelId="{70F567D1-C132-48C7-901C-D55472C7545E}" type="parTrans" cxnId="{C8751C4E-7193-4D20-B77B-E26AAFD6A55C}">
      <dgm:prSet/>
      <dgm:spPr/>
      <dgm:t>
        <a:bodyPr/>
        <a:lstStyle/>
        <a:p>
          <a:endParaRPr lang="en-US"/>
        </a:p>
      </dgm:t>
    </dgm:pt>
    <dgm:pt modelId="{88D58BB5-9C9B-41A9-9220-0D0D72027998}" type="sibTrans" cxnId="{C8751C4E-7193-4D20-B77B-E26AAFD6A55C}">
      <dgm:prSet/>
      <dgm:spPr/>
      <dgm:t>
        <a:bodyPr/>
        <a:lstStyle/>
        <a:p>
          <a:endParaRPr lang="en-US"/>
        </a:p>
      </dgm:t>
    </dgm:pt>
    <dgm:pt modelId="{78F4A6ED-99D5-4701-86EF-B0FB0E696E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Contribution:</a:t>
          </a:r>
        </a:p>
      </dgm:t>
    </dgm:pt>
    <dgm:pt modelId="{E3D7F133-7FDE-4348-8E06-4406E6A2B3CF}" type="parTrans" cxnId="{7C9696C9-CCF5-4566-B170-A9683468E81E}">
      <dgm:prSet/>
      <dgm:spPr/>
      <dgm:t>
        <a:bodyPr/>
        <a:lstStyle/>
        <a:p>
          <a:endParaRPr lang="en-US"/>
        </a:p>
      </dgm:t>
    </dgm:pt>
    <dgm:pt modelId="{E40498E4-0751-4320-B96C-CC6C4B131E10}" type="sibTrans" cxnId="{7C9696C9-CCF5-4566-B170-A9683468E81E}">
      <dgm:prSet/>
      <dgm:spPr/>
      <dgm:t>
        <a:bodyPr/>
        <a:lstStyle/>
        <a:p>
          <a:endParaRPr lang="en-US"/>
        </a:p>
      </dgm:t>
    </dgm:pt>
    <dgm:pt modelId="{AE83844C-F809-4108-A53C-1F93C8286F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first theoretical study combining parallelism and memory efficiency.</a:t>
          </a:r>
        </a:p>
      </dgm:t>
    </dgm:pt>
    <dgm:pt modelId="{A61B42A9-089F-461F-9847-39920A910BA3}" type="parTrans" cxnId="{5E6FECFF-91D9-4877-8632-F5947A381576}">
      <dgm:prSet/>
      <dgm:spPr/>
      <dgm:t>
        <a:bodyPr/>
        <a:lstStyle/>
        <a:p>
          <a:endParaRPr lang="en-US"/>
        </a:p>
      </dgm:t>
    </dgm:pt>
    <dgm:pt modelId="{9E0557BD-63CF-4506-B319-75B36688956A}" type="sibTrans" cxnId="{5E6FECFF-91D9-4877-8632-F5947A381576}">
      <dgm:prSet/>
      <dgm:spPr/>
      <dgm:t>
        <a:bodyPr/>
        <a:lstStyle/>
        <a:p>
          <a:endParaRPr lang="en-US"/>
        </a:p>
      </dgm:t>
    </dgm:pt>
    <dgm:pt modelId="{02757A39-AB17-493D-8133-237189303478}" type="pres">
      <dgm:prSet presAssocID="{B0156145-073C-4456-8042-B582935FFF97}" presName="root" presStyleCnt="0">
        <dgm:presLayoutVars>
          <dgm:dir/>
          <dgm:resizeHandles val="exact"/>
        </dgm:presLayoutVars>
      </dgm:prSet>
      <dgm:spPr/>
    </dgm:pt>
    <dgm:pt modelId="{B4BDA2B4-9CB4-4F0E-94E9-1335E1C31E64}" type="pres">
      <dgm:prSet presAssocID="{EA34D7FC-A70D-4C5A-A8E3-A9E541CE88FC}" presName="compNode" presStyleCnt="0"/>
      <dgm:spPr/>
    </dgm:pt>
    <dgm:pt modelId="{BCD47530-3B84-485D-9624-90749F471DB6}" type="pres">
      <dgm:prSet presAssocID="{EA34D7FC-A70D-4C5A-A8E3-A9E541CE88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7564B5-7316-4228-9712-780A1102E2DD}" type="pres">
      <dgm:prSet presAssocID="{EA34D7FC-A70D-4C5A-A8E3-A9E541CE88FC}" presName="iconSpace" presStyleCnt="0"/>
      <dgm:spPr/>
    </dgm:pt>
    <dgm:pt modelId="{2D661E75-6941-49E4-97E9-5B7C9D7F06A3}" type="pres">
      <dgm:prSet presAssocID="{EA34D7FC-A70D-4C5A-A8E3-A9E541CE88FC}" presName="parTx" presStyleLbl="revTx" presStyleIdx="0" presStyleCnt="4">
        <dgm:presLayoutVars>
          <dgm:chMax val="0"/>
          <dgm:chPref val="0"/>
        </dgm:presLayoutVars>
      </dgm:prSet>
      <dgm:spPr/>
    </dgm:pt>
    <dgm:pt modelId="{FC78B1B3-DFEF-478C-89FA-EEB487419BD9}" type="pres">
      <dgm:prSet presAssocID="{EA34D7FC-A70D-4C5A-A8E3-A9E541CE88FC}" presName="txSpace" presStyleCnt="0"/>
      <dgm:spPr/>
    </dgm:pt>
    <dgm:pt modelId="{F99EBF4D-AD94-4E98-AC6B-798A4685BCBF}" type="pres">
      <dgm:prSet presAssocID="{EA34D7FC-A70D-4C5A-A8E3-A9E541CE88FC}" presName="desTx" presStyleLbl="revTx" presStyleIdx="1" presStyleCnt="4">
        <dgm:presLayoutVars/>
      </dgm:prSet>
      <dgm:spPr/>
    </dgm:pt>
    <dgm:pt modelId="{B977DF18-C0FD-4499-B1CD-F27FC768125F}" type="pres">
      <dgm:prSet presAssocID="{5CE7BE56-FDEF-4FAE-9DDE-C53142348282}" presName="sibTrans" presStyleCnt="0"/>
      <dgm:spPr/>
    </dgm:pt>
    <dgm:pt modelId="{5E6A7084-5B5D-4573-BA53-F87327830130}" type="pres">
      <dgm:prSet presAssocID="{78F4A6ED-99D5-4701-86EF-B0FB0E696E2B}" presName="compNode" presStyleCnt="0"/>
      <dgm:spPr/>
    </dgm:pt>
    <dgm:pt modelId="{544511F0-08F1-439A-8DBF-B89D99EF8DA3}" type="pres">
      <dgm:prSet presAssocID="{78F4A6ED-99D5-4701-86EF-B0FB0E696E2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8FD9432-21E6-4294-AA02-C4C5C7471112}" type="pres">
      <dgm:prSet presAssocID="{78F4A6ED-99D5-4701-86EF-B0FB0E696E2B}" presName="iconSpace" presStyleCnt="0"/>
      <dgm:spPr/>
    </dgm:pt>
    <dgm:pt modelId="{DA550B78-8246-47A8-ACA5-F9D871EAA1A4}" type="pres">
      <dgm:prSet presAssocID="{78F4A6ED-99D5-4701-86EF-B0FB0E696E2B}" presName="parTx" presStyleLbl="revTx" presStyleIdx="2" presStyleCnt="4">
        <dgm:presLayoutVars>
          <dgm:chMax val="0"/>
          <dgm:chPref val="0"/>
        </dgm:presLayoutVars>
      </dgm:prSet>
      <dgm:spPr/>
    </dgm:pt>
    <dgm:pt modelId="{A5778FB0-A267-4C1F-A8F4-46A2F03B363F}" type="pres">
      <dgm:prSet presAssocID="{78F4A6ED-99D5-4701-86EF-B0FB0E696E2B}" presName="txSpace" presStyleCnt="0"/>
      <dgm:spPr/>
    </dgm:pt>
    <dgm:pt modelId="{B4D39795-06B2-4D40-A896-0DF50B7304AC}" type="pres">
      <dgm:prSet presAssocID="{78F4A6ED-99D5-4701-86EF-B0FB0E696E2B}" presName="desTx" presStyleLbl="revTx" presStyleIdx="3" presStyleCnt="4">
        <dgm:presLayoutVars/>
      </dgm:prSet>
      <dgm:spPr/>
    </dgm:pt>
  </dgm:ptLst>
  <dgm:cxnLst>
    <dgm:cxn modelId="{C219692A-023B-46BB-82DF-388B00A2616F}" type="presOf" srcId="{C508ABE5-487C-499B-93FE-7EBB4329AB10}" destId="{F99EBF4D-AD94-4E98-AC6B-798A4685BCBF}" srcOrd="0" destOrd="0" presId="urn:microsoft.com/office/officeart/2018/5/layout/CenteredIconLabelDescriptionList"/>
    <dgm:cxn modelId="{EE05A02C-FEC0-4E0F-81DE-07148F63EB83}" type="presOf" srcId="{AE83844C-F809-4108-A53C-1F93C8286F94}" destId="{B4D39795-06B2-4D40-A896-0DF50B7304AC}" srcOrd="0" destOrd="0" presId="urn:microsoft.com/office/officeart/2018/5/layout/CenteredIconLabelDescriptionList"/>
    <dgm:cxn modelId="{2C426F41-8E51-4328-A39C-F47B7FB08E9F}" type="presOf" srcId="{EA34D7FC-A70D-4C5A-A8E3-A9E541CE88FC}" destId="{2D661E75-6941-49E4-97E9-5B7C9D7F06A3}" srcOrd="0" destOrd="0" presId="urn:microsoft.com/office/officeart/2018/5/layout/CenteredIconLabelDescriptionList"/>
    <dgm:cxn modelId="{1A0ED54A-1327-459C-8BDD-9675A35089E8}" type="presOf" srcId="{B51661E8-1B97-411D-A792-656536906D98}" destId="{F99EBF4D-AD94-4E98-AC6B-798A4685BCBF}" srcOrd="0" destOrd="1" presId="urn:microsoft.com/office/officeart/2018/5/layout/CenteredIconLabelDescriptionList"/>
    <dgm:cxn modelId="{C8751C4E-7193-4D20-B77B-E26AAFD6A55C}" srcId="{EA34D7FC-A70D-4C5A-A8E3-A9E541CE88FC}" destId="{B51661E8-1B97-411D-A792-656536906D98}" srcOrd="1" destOrd="0" parTransId="{70F567D1-C132-48C7-901C-D55472C7545E}" sibTransId="{88D58BB5-9C9B-41A9-9220-0D0D72027998}"/>
    <dgm:cxn modelId="{A77BBA87-D57F-4461-BF79-F003EB6D9358}" type="presOf" srcId="{B0156145-073C-4456-8042-B582935FFF97}" destId="{02757A39-AB17-493D-8133-237189303478}" srcOrd="0" destOrd="0" presId="urn:microsoft.com/office/officeart/2018/5/layout/CenteredIconLabelDescriptionList"/>
    <dgm:cxn modelId="{9231C4A4-84FC-4059-84E3-F57634C7CAC3}" srcId="{B0156145-073C-4456-8042-B582935FFF97}" destId="{EA34D7FC-A70D-4C5A-A8E3-A9E541CE88FC}" srcOrd="0" destOrd="0" parTransId="{2DACC1E3-EDB4-43AC-98AA-CAE90C737CB8}" sibTransId="{5CE7BE56-FDEF-4FAE-9DDE-C53142348282}"/>
    <dgm:cxn modelId="{BF18E2B1-4ABD-4ACF-99BC-5B7B98157B9B}" type="presOf" srcId="{78F4A6ED-99D5-4701-86EF-B0FB0E696E2B}" destId="{DA550B78-8246-47A8-ACA5-F9D871EAA1A4}" srcOrd="0" destOrd="0" presId="urn:microsoft.com/office/officeart/2018/5/layout/CenteredIconLabelDescriptionList"/>
    <dgm:cxn modelId="{7C9696C9-CCF5-4566-B170-A9683468E81E}" srcId="{B0156145-073C-4456-8042-B582935FFF97}" destId="{78F4A6ED-99D5-4701-86EF-B0FB0E696E2B}" srcOrd="1" destOrd="0" parTransId="{E3D7F133-7FDE-4348-8E06-4406E6A2B3CF}" sibTransId="{E40498E4-0751-4320-B96C-CC6C4B131E10}"/>
    <dgm:cxn modelId="{E25CB9DE-5D49-4C27-BF27-CF0EBF15A37D}" srcId="{EA34D7FC-A70D-4C5A-A8E3-A9E541CE88FC}" destId="{C508ABE5-487C-499B-93FE-7EBB4329AB10}" srcOrd="0" destOrd="0" parTransId="{FB5D67C2-C560-476E-9CBF-444FD43B1604}" sibTransId="{FE00F0D6-8637-471E-9A0C-3CA3B257A984}"/>
    <dgm:cxn modelId="{5E6FECFF-91D9-4877-8632-F5947A381576}" srcId="{78F4A6ED-99D5-4701-86EF-B0FB0E696E2B}" destId="{AE83844C-F809-4108-A53C-1F93C8286F94}" srcOrd="0" destOrd="0" parTransId="{A61B42A9-089F-461F-9847-39920A910BA3}" sibTransId="{9E0557BD-63CF-4506-B319-75B36688956A}"/>
    <dgm:cxn modelId="{CFB03BCB-1E3D-4488-A0B8-1F9763C01ED9}" type="presParOf" srcId="{02757A39-AB17-493D-8133-237189303478}" destId="{B4BDA2B4-9CB4-4F0E-94E9-1335E1C31E64}" srcOrd="0" destOrd="0" presId="urn:microsoft.com/office/officeart/2018/5/layout/CenteredIconLabelDescriptionList"/>
    <dgm:cxn modelId="{DDF906B9-E38D-4129-9BFE-AF6235982D9E}" type="presParOf" srcId="{B4BDA2B4-9CB4-4F0E-94E9-1335E1C31E64}" destId="{BCD47530-3B84-485D-9624-90749F471DB6}" srcOrd="0" destOrd="0" presId="urn:microsoft.com/office/officeart/2018/5/layout/CenteredIconLabelDescriptionList"/>
    <dgm:cxn modelId="{49A25B01-697E-45C9-A080-862DBAD81B26}" type="presParOf" srcId="{B4BDA2B4-9CB4-4F0E-94E9-1335E1C31E64}" destId="{187564B5-7316-4228-9712-780A1102E2DD}" srcOrd="1" destOrd="0" presId="urn:microsoft.com/office/officeart/2018/5/layout/CenteredIconLabelDescriptionList"/>
    <dgm:cxn modelId="{48ADD12C-0781-46EF-ABA4-13127B259657}" type="presParOf" srcId="{B4BDA2B4-9CB4-4F0E-94E9-1335E1C31E64}" destId="{2D661E75-6941-49E4-97E9-5B7C9D7F06A3}" srcOrd="2" destOrd="0" presId="urn:microsoft.com/office/officeart/2018/5/layout/CenteredIconLabelDescriptionList"/>
    <dgm:cxn modelId="{2553D8C5-F110-40B5-BA01-62B9EE223DA5}" type="presParOf" srcId="{B4BDA2B4-9CB4-4F0E-94E9-1335E1C31E64}" destId="{FC78B1B3-DFEF-478C-89FA-EEB487419BD9}" srcOrd="3" destOrd="0" presId="urn:microsoft.com/office/officeart/2018/5/layout/CenteredIconLabelDescriptionList"/>
    <dgm:cxn modelId="{A9C7568F-4EE6-4166-A3D1-2B203ABAB93B}" type="presParOf" srcId="{B4BDA2B4-9CB4-4F0E-94E9-1335E1C31E64}" destId="{F99EBF4D-AD94-4E98-AC6B-798A4685BCBF}" srcOrd="4" destOrd="0" presId="urn:microsoft.com/office/officeart/2018/5/layout/CenteredIconLabelDescriptionList"/>
    <dgm:cxn modelId="{7761F98C-69EA-4746-B27D-7463A3D6C043}" type="presParOf" srcId="{02757A39-AB17-493D-8133-237189303478}" destId="{B977DF18-C0FD-4499-B1CD-F27FC768125F}" srcOrd="1" destOrd="0" presId="urn:microsoft.com/office/officeart/2018/5/layout/CenteredIconLabelDescriptionList"/>
    <dgm:cxn modelId="{9F39DC47-B073-4E6B-B410-A651DB2AB8EA}" type="presParOf" srcId="{02757A39-AB17-493D-8133-237189303478}" destId="{5E6A7084-5B5D-4573-BA53-F87327830130}" srcOrd="2" destOrd="0" presId="urn:microsoft.com/office/officeart/2018/5/layout/CenteredIconLabelDescriptionList"/>
    <dgm:cxn modelId="{06505C61-2D10-408F-91BB-F133E943D524}" type="presParOf" srcId="{5E6A7084-5B5D-4573-BA53-F87327830130}" destId="{544511F0-08F1-439A-8DBF-B89D99EF8DA3}" srcOrd="0" destOrd="0" presId="urn:microsoft.com/office/officeart/2018/5/layout/CenteredIconLabelDescriptionList"/>
    <dgm:cxn modelId="{4F2120D6-F791-4A8A-A78B-4E27DB5306AE}" type="presParOf" srcId="{5E6A7084-5B5D-4573-BA53-F87327830130}" destId="{38FD9432-21E6-4294-AA02-C4C5C7471112}" srcOrd="1" destOrd="0" presId="urn:microsoft.com/office/officeart/2018/5/layout/CenteredIconLabelDescriptionList"/>
    <dgm:cxn modelId="{27A19483-4336-4291-BB81-D3F697DA9D06}" type="presParOf" srcId="{5E6A7084-5B5D-4573-BA53-F87327830130}" destId="{DA550B78-8246-47A8-ACA5-F9D871EAA1A4}" srcOrd="2" destOrd="0" presId="urn:microsoft.com/office/officeart/2018/5/layout/CenteredIconLabelDescriptionList"/>
    <dgm:cxn modelId="{CB6973E9-7DE7-4BF3-B88B-E8ACDE6092F8}" type="presParOf" srcId="{5E6A7084-5B5D-4573-BA53-F87327830130}" destId="{A5778FB0-A267-4C1F-A8F4-46A2F03B363F}" srcOrd="3" destOrd="0" presId="urn:microsoft.com/office/officeart/2018/5/layout/CenteredIconLabelDescriptionList"/>
    <dgm:cxn modelId="{CEB594E8-8748-45DA-990A-F4045C1AE2EF}" type="presParOf" srcId="{5E6A7084-5B5D-4573-BA53-F87327830130}" destId="{B4D39795-06B2-4D40-A896-0DF50B7304A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2EBE59-C5DA-422B-A78F-16FAA6EF39C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3F0373-CA9F-4A21-8156-ECC9A9CB29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Novel Parallel Algorithms for Butterfly Counting &amp; Peeling</a:t>
          </a:r>
        </a:p>
      </dgm:t>
    </dgm:pt>
    <dgm:pt modelId="{6F0DB1BF-FF70-4F7C-BC17-18278E58C5A3}" type="parTrans" cxnId="{4B145379-7CD7-4C5C-BAC2-F5A0AB347965}">
      <dgm:prSet/>
      <dgm:spPr/>
      <dgm:t>
        <a:bodyPr/>
        <a:lstStyle/>
        <a:p>
          <a:endParaRPr lang="en-US"/>
        </a:p>
      </dgm:t>
    </dgm:pt>
    <dgm:pt modelId="{65AC7ECC-5D80-4236-A5F7-5855DC7AD77C}" type="sibTrans" cxnId="{4B145379-7CD7-4C5C-BAC2-F5A0AB34796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358F6D-B99A-4BCD-9327-72A77A0E9C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PARBUTTERFLY: Modular Framework with Ranking + Aggregation Options</a:t>
          </a:r>
        </a:p>
      </dgm:t>
    </dgm:pt>
    <dgm:pt modelId="{FDC35374-C823-4846-A252-9100433E8931}" type="parTrans" cxnId="{2D0B3DD8-BCF9-4B41-9EB0-262B00A919FD}">
      <dgm:prSet/>
      <dgm:spPr/>
      <dgm:t>
        <a:bodyPr/>
        <a:lstStyle/>
        <a:p>
          <a:endParaRPr lang="en-US"/>
        </a:p>
      </dgm:t>
    </dgm:pt>
    <dgm:pt modelId="{2C4B9C0A-BBCB-403B-87EB-073B90C95271}" type="sibTrans" cxnId="{2D0B3DD8-BCF9-4B41-9EB0-262B00A919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C7536E-B5E3-4635-970B-E8EDE0D7F3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Strong Theoretical Guarantees (Work &amp; Span Bounds)</a:t>
          </a:r>
        </a:p>
      </dgm:t>
    </dgm:pt>
    <dgm:pt modelId="{FC4D0398-EFAD-4650-9E29-98116601C037}" type="parTrans" cxnId="{45B067C3-E15A-44CF-8B33-07D332E98C72}">
      <dgm:prSet/>
      <dgm:spPr/>
      <dgm:t>
        <a:bodyPr/>
        <a:lstStyle/>
        <a:p>
          <a:endParaRPr lang="en-US"/>
        </a:p>
      </dgm:t>
    </dgm:pt>
    <dgm:pt modelId="{7DC7DA2E-9B7A-453A-8237-86C0B0CE857E}" type="sibTrans" cxnId="{45B067C3-E15A-44CF-8B33-07D332E98C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73ED592-5DC7-48E2-9098-14943CC423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Extensive Evaluation on Real-world Graphs with Significant Speedups</a:t>
          </a:r>
        </a:p>
      </dgm:t>
    </dgm:pt>
    <dgm:pt modelId="{363FC0E2-C3F5-4369-B2A2-A0FCF7225AB9}" type="parTrans" cxnId="{6B62CC64-7063-41EF-AAEE-3348C8172E70}">
      <dgm:prSet/>
      <dgm:spPr/>
      <dgm:t>
        <a:bodyPr/>
        <a:lstStyle/>
        <a:p>
          <a:endParaRPr lang="en-US"/>
        </a:p>
      </dgm:t>
    </dgm:pt>
    <dgm:pt modelId="{51584E22-8C28-4A80-B1C0-855A4703B484}" type="sibTrans" cxnId="{6B62CC64-7063-41EF-AAEE-3348C8172E70}">
      <dgm:prSet/>
      <dgm:spPr/>
      <dgm:t>
        <a:bodyPr/>
        <a:lstStyle/>
        <a:p>
          <a:endParaRPr lang="en-US"/>
        </a:p>
      </dgm:t>
    </dgm:pt>
    <dgm:pt modelId="{C9E350FE-FCB6-405F-AB65-454DCD558462}" type="pres">
      <dgm:prSet presAssocID="{112EBE59-C5DA-422B-A78F-16FAA6EF39C3}" presName="root" presStyleCnt="0">
        <dgm:presLayoutVars>
          <dgm:dir/>
          <dgm:resizeHandles val="exact"/>
        </dgm:presLayoutVars>
      </dgm:prSet>
      <dgm:spPr/>
    </dgm:pt>
    <dgm:pt modelId="{6C05A3C7-4335-4F65-9942-B5941D13A872}" type="pres">
      <dgm:prSet presAssocID="{112EBE59-C5DA-422B-A78F-16FAA6EF39C3}" presName="container" presStyleCnt="0">
        <dgm:presLayoutVars>
          <dgm:dir/>
          <dgm:resizeHandles val="exact"/>
        </dgm:presLayoutVars>
      </dgm:prSet>
      <dgm:spPr/>
    </dgm:pt>
    <dgm:pt modelId="{823F1F4F-7563-4113-848E-45BD6C784535}" type="pres">
      <dgm:prSet presAssocID="{143F0373-CA9F-4A21-8156-ECC9A9CB29EB}" presName="compNode" presStyleCnt="0"/>
      <dgm:spPr/>
    </dgm:pt>
    <dgm:pt modelId="{702006FD-90F4-4E8D-9E5E-7AA2955BA91D}" type="pres">
      <dgm:prSet presAssocID="{143F0373-CA9F-4A21-8156-ECC9A9CB29EB}" presName="iconBgRect" presStyleLbl="bgShp" presStyleIdx="0" presStyleCnt="4"/>
      <dgm:spPr/>
    </dgm:pt>
    <dgm:pt modelId="{9A23946E-06F9-4307-9AD5-00E242983677}" type="pres">
      <dgm:prSet presAssocID="{143F0373-CA9F-4A21-8156-ECC9A9CB29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26A7E53-4CDC-40EC-8383-43A7AC55387F}" type="pres">
      <dgm:prSet presAssocID="{143F0373-CA9F-4A21-8156-ECC9A9CB29EB}" presName="spaceRect" presStyleCnt="0"/>
      <dgm:spPr/>
    </dgm:pt>
    <dgm:pt modelId="{0B34A003-C3AC-4BAC-BFBF-386507A1D310}" type="pres">
      <dgm:prSet presAssocID="{143F0373-CA9F-4A21-8156-ECC9A9CB29EB}" presName="textRect" presStyleLbl="revTx" presStyleIdx="0" presStyleCnt="4">
        <dgm:presLayoutVars>
          <dgm:chMax val="1"/>
          <dgm:chPref val="1"/>
        </dgm:presLayoutVars>
      </dgm:prSet>
      <dgm:spPr/>
    </dgm:pt>
    <dgm:pt modelId="{BE6DDA25-17BA-4051-811F-4594C0690A18}" type="pres">
      <dgm:prSet presAssocID="{65AC7ECC-5D80-4236-A5F7-5855DC7AD77C}" presName="sibTrans" presStyleLbl="sibTrans2D1" presStyleIdx="0" presStyleCnt="0"/>
      <dgm:spPr/>
    </dgm:pt>
    <dgm:pt modelId="{25A39FFA-98C4-4282-855E-313C39937228}" type="pres">
      <dgm:prSet presAssocID="{22358F6D-B99A-4BCD-9327-72A77A0E9C68}" presName="compNode" presStyleCnt="0"/>
      <dgm:spPr/>
    </dgm:pt>
    <dgm:pt modelId="{57EB266C-1874-4035-AA7B-DC6CD10CCA1F}" type="pres">
      <dgm:prSet presAssocID="{22358F6D-B99A-4BCD-9327-72A77A0E9C68}" presName="iconBgRect" presStyleLbl="bgShp" presStyleIdx="1" presStyleCnt="4"/>
      <dgm:spPr/>
    </dgm:pt>
    <dgm:pt modelId="{925257CA-793E-4BF3-B620-3B97138437F7}" type="pres">
      <dgm:prSet presAssocID="{22358F6D-B99A-4BCD-9327-72A77A0E9C6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962040D7-98A8-47AE-93B3-0DEF1CB7A20E}" type="pres">
      <dgm:prSet presAssocID="{22358F6D-B99A-4BCD-9327-72A77A0E9C68}" presName="spaceRect" presStyleCnt="0"/>
      <dgm:spPr/>
    </dgm:pt>
    <dgm:pt modelId="{4DAA2A7F-208F-46F4-BDDC-FE986DA845F1}" type="pres">
      <dgm:prSet presAssocID="{22358F6D-B99A-4BCD-9327-72A77A0E9C68}" presName="textRect" presStyleLbl="revTx" presStyleIdx="1" presStyleCnt="4">
        <dgm:presLayoutVars>
          <dgm:chMax val="1"/>
          <dgm:chPref val="1"/>
        </dgm:presLayoutVars>
      </dgm:prSet>
      <dgm:spPr/>
    </dgm:pt>
    <dgm:pt modelId="{94B839AA-9EAA-4B67-9893-43DF81627CE5}" type="pres">
      <dgm:prSet presAssocID="{2C4B9C0A-BBCB-403B-87EB-073B90C95271}" presName="sibTrans" presStyleLbl="sibTrans2D1" presStyleIdx="0" presStyleCnt="0"/>
      <dgm:spPr/>
    </dgm:pt>
    <dgm:pt modelId="{89D4506B-B7AE-4BCD-8BEF-0703E843C572}" type="pres">
      <dgm:prSet presAssocID="{35C7536E-B5E3-4635-970B-E8EDE0D7F334}" presName="compNode" presStyleCnt="0"/>
      <dgm:spPr/>
    </dgm:pt>
    <dgm:pt modelId="{467F2EF9-F547-4900-8E79-EBDE64D0B0BF}" type="pres">
      <dgm:prSet presAssocID="{35C7536E-B5E3-4635-970B-E8EDE0D7F334}" presName="iconBgRect" presStyleLbl="bgShp" presStyleIdx="2" presStyleCnt="4"/>
      <dgm:spPr/>
    </dgm:pt>
    <dgm:pt modelId="{0F35E4CA-0124-4116-B772-7853011DC6C6}" type="pres">
      <dgm:prSet presAssocID="{35C7536E-B5E3-4635-970B-E8EDE0D7F3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6E00209-3222-48E6-9809-F6C6EDE0E6E4}" type="pres">
      <dgm:prSet presAssocID="{35C7536E-B5E3-4635-970B-E8EDE0D7F334}" presName="spaceRect" presStyleCnt="0"/>
      <dgm:spPr/>
    </dgm:pt>
    <dgm:pt modelId="{17264372-9BB5-4AAF-A7D2-ED43ED61D9DC}" type="pres">
      <dgm:prSet presAssocID="{35C7536E-B5E3-4635-970B-E8EDE0D7F334}" presName="textRect" presStyleLbl="revTx" presStyleIdx="2" presStyleCnt="4">
        <dgm:presLayoutVars>
          <dgm:chMax val="1"/>
          <dgm:chPref val="1"/>
        </dgm:presLayoutVars>
      </dgm:prSet>
      <dgm:spPr/>
    </dgm:pt>
    <dgm:pt modelId="{B37EB89F-F0E4-4584-AC52-6A95D2EB6ABE}" type="pres">
      <dgm:prSet presAssocID="{7DC7DA2E-9B7A-453A-8237-86C0B0CE857E}" presName="sibTrans" presStyleLbl="sibTrans2D1" presStyleIdx="0" presStyleCnt="0"/>
      <dgm:spPr/>
    </dgm:pt>
    <dgm:pt modelId="{379A9A2A-4E86-456B-BD7C-ABC6BB3A2BCF}" type="pres">
      <dgm:prSet presAssocID="{D73ED592-5DC7-48E2-9098-14943CC42366}" presName="compNode" presStyleCnt="0"/>
      <dgm:spPr/>
    </dgm:pt>
    <dgm:pt modelId="{11293597-A387-4E63-88EA-3124F3DDA479}" type="pres">
      <dgm:prSet presAssocID="{D73ED592-5DC7-48E2-9098-14943CC42366}" presName="iconBgRect" presStyleLbl="bgShp" presStyleIdx="3" presStyleCnt="4"/>
      <dgm:spPr/>
    </dgm:pt>
    <dgm:pt modelId="{09724FD2-B048-46D6-A436-7DF0EA13CD1F}" type="pres">
      <dgm:prSet presAssocID="{D73ED592-5DC7-48E2-9098-14943CC4236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C580E34-F6EF-4AD9-AB6F-57C99E3FB659}" type="pres">
      <dgm:prSet presAssocID="{D73ED592-5DC7-48E2-9098-14943CC42366}" presName="spaceRect" presStyleCnt="0"/>
      <dgm:spPr/>
    </dgm:pt>
    <dgm:pt modelId="{CE7C7399-45EB-4B56-9BF9-A47558A64C3C}" type="pres">
      <dgm:prSet presAssocID="{D73ED592-5DC7-48E2-9098-14943CC4236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B62CC64-7063-41EF-AAEE-3348C8172E70}" srcId="{112EBE59-C5DA-422B-A78F-16FAA6EF39C3}" destId="{D73ED592-5DC7-48E2-9098-14943CC42366}" srcOrd="3" destOrd="0" parTransId="{363FC0E2-C3F5-4369-B2A2-A0FCF7225AB9}" sibTransId="{51584E22-8C28-4A80-B1C0-855A4703B484}"/>
    <dgm:cxn modelId="{7E6A5548-10BF-42C6-AF46-C015B6865337}" type="presOf" srcId="{D73ED592-5DC7-48E2-9098-14943CC42366}" destId="{CE7C7399-45EB-4B56-9BF9-A47558A64C3C}" srcOrd="0" destOrd="0" presId="urn:microsoft.com/office/officeart/2018/2/layout/IconCircleList"/>
    <dgm:cxn modelId="{4B145379-7CD7-4C5C-BAC2-F5A0AB347965}" srcId="{112EBE59-C5DA-422B-A78F-16FAA6EF39C3}" destId="{143F0373-CA9F-4A21-8156-ECC9A9CB29EB}" srcOrd="0" destOrd="0" parTransId="{6F0DB1BF-FF70-4F7C-BC17-18278E58C5A3}" sibTransId="{65AC7ECC-5D80-4236-A5F7-5855DC7AD77C}"/>
    <dgm:cxn modelId="{0AE45F80-FE16-4667-B395-4DD05B9EE369}" type="presOf" srcId="{2C4B9C0A-BBCB-403B-87EB-073B90C95271}" destId="{94B839AA-9EAA-4B67-9893-43DF81627CE5}" srcOrd="0" destOrd="0" presId="urn:microsoft.com/office/officeart/2018/2/layout/IconCircleList"/>
    <dgm:cxn modelId="{1A4C8C80-A3E4-4881-AC0D-E4B138252C0C}" type="presOf" srcId="{7DC7DA2E-9B7A-453A-8237-86C0B0CE857E}" destId="{B37EB89F-F0E4-4584-AC52-6A95D2EB6ABE}" srcOrd="0" destOrd="0" presId="urn:microsoft.com/office/officeart/2018/2/layout/IconCircleList"/>
    <dgm:cxn modelId="{8D638092-5B72-4E40-8FE9-84916254DA33}" type="presOf" srcId="{143F0373-CA9F-4A21-8156-ECC9A9CB29EB}" destId="{0B34A003-C3AC-4BAC-BFBF-386507A1D310}" srcOrd="0" destOrd="0" presId="urn:microsoft.com/office/officeart/2018/2/layout/IconCircleList"/>
    <dgm:cxn modelId="{E4CC52BC-1518-4D3F-BB8E-190FA93B4B8A}" type="presOf" srcId="{22358F6D-B99A-4BCD-9327-72A77A0E9C68}" destId="{4DAA2A7F-208F-46F4-BDDC-FE986DA845F1}" srcOrd="0" destOrd="0" presId="urn:microsoft.com/office/officeart/2018/2/layout/IconCircleList"/>
    <dgm:cxn modelId="{45B067C3-E15A-44CF-8B33-07D332E98C72}" srcId="{112EBE59-C5DA-422B-A78F-16FAA6EF39C3}" destId="{35C7536E-B5E3-4635-970B-E8EDE0D7F334}" srcOrd="2" destOrd="0" parTransId="{FC4D0398-EFAD-4650-9E29-98116601C037}" sibTransId="{7DC7DA2E-9B7A-453A-8237-86C0B0CE857E}"/>
    <dgm:cxn modelId="{71AB18C4-27FF-4C02-88FB-A603B6766945}" type="presOf" srcId="{65AC7ECC-5D80-4236-A5F7-5855DC7AD77C}" destId="{BE6DDA25-17BA-4051-811F-4594C0690A18}" srcOrd="0" destOrd="0" presId="urn:microsoft.com/office/officeart/2018/2/layout/IconCircleList"/>
    <dgm:cxn modelId="{1596D3D2-7BD6-49D6-9EB1-4BBE967C632F}" type="presOf" srcId="{112EBE59-C5DA-422B-A78F-16FAA6EF39C3}" destId="{C9E350FE-FCB6-405F-AB65-454DCD558462}" srcOrd="0" destOrd="0" presId="urn:microsoft.com/office/officeart/2018/2/layout/IconCircleList"/>
    <dgm:cxn modelId="{2D0B3DD8-BCF9-4B41-9EB0-262B00A919FD}" srcId="{112EBE59-C5DA-422B-A78F-16FAA6EF39C3}" destId="{22358F6D-B99A-4BCD-9327-72A77A0E9C68}" srcOrd="1" destOrd="0" parTransId="{FDC35374-C823-4846-A252-9100433E8931}" sibTransId="{2C4B9C0A-BBCB-403B-87EB-073B90C95271}"/>
    <dgm:cxn modelId="{C1F24DE4-EAF6-4F66-94BD-AE002DC058E0}" type="presOf" srcId="{35C7536E-B5E3-4635-970B-E8EDE0D7F334}" destId="{17264372-9BB5-4AAF-A7D2-ED43ED61D9DC}" srcOrd="0" destOrd="0" presId="urn:microsoft.com/office/officeart/2018/2/layout/IconCircleList"/>
    <dgm:cxn modelId="{1122EF14-D326-4C45-99FA-4BF4DD0DE690}" type="presParOf" srcId="{C9E350FE-FCB6-405F-AB65-454DCD558462}" destId="{6C05A3C7-4335-4F65-9942-B5941D13A872}" srcOrd="0" destOrd="0" presId="urn:microsoft.com/office/officeart/2018/2/layout/IconCircleList"/>
    <dgm:cxn modelId="{2A61563C-5B37-4093-8756-AE9ADB3EAC94}" type="presParOf" srcId="{6C05A3C7-4335-4F65-9942-B5941D13A872}" destId="{823F1F4F-7563-4113-848E-45BD6C784535}" srcOrd="0" destOrd="0" presId="urn:microsoft.com/office/officeart/2018/2/layout/IconCircleList"/>
    <dgm:cxn modelId="{93765D30-39F7-4052-A011-EAEC384BD892}" type="presParOf" srcId="{823F1F4F-7563-4113-848E-45BD6C784535}" destId="{702006FD-90F4-4E8D-9E5E-7AA2955BA91D}" srcOrd="0" destOrd="0" presId="urn:microsoft.com/office/officeart/2018/2/layout/IconCircleList"/>
    <dgm:cxn modelId="{FAD5E500-34CA-4A1C-9F8E-E76E6B32B726}" type="presParOf" srcId="{823F1F4F-7563-4113-848E-45BD6C784535}" destId="{9A23946E-06F9-4307-9AD5-00E242983677}" srcOrd="1" destOrd="0" presId="urn:microsoft.com/office/officeart/2018/2/layout/IconCircleList"/>
    <dgm:cxn modelId="{FF8CA407-4133-42C8-9D8F-9982A1BCCEE5}" type="presParOf" srcId="{823F1F4F-7563-4113-848E-45BD6C784535}" destId="{026A7E53-4CDC-40EC-8383-43A7AC55387F}" srcOrd="2" destOrd="0" presId="urn:microsoft.com/office/officeart/2018/2/layout/IconCircleList"/>
    <dgm:cxn modelId="{523845F5-94FE-4930-A0CA-F65A7A29F24E}" type="presParOf" srcId="{823F1F4F-7563-4113-848E-45BD6C784535}" destId="{0B34A003-C3AC-4BAC-BFBF-386507A1D310}" srcOrd="3" destOrd="0" presId="urn:microsoft.com/office/officeart/2018/2/layout/IconCircleList"/>
    <dgm:cxn modelId="{3C88757D-C884-4D54-8BCC-62367FED381D}" type="presParOf" srcId="{6C05A3C7-4335-4F65-9942-B5941D13A872}" destId="{BE6DDA25-17BA-4051-811F-4594C0690A18}" srcOrd="1" destOrd="0" presId="urn:microsoft.com/office/officeart/2018/2/layout/IconCircleList"/>
    <dgm:cxn modelId="{1D051284-D03A-4D6D-833A-BC994DACD31C}" type="presParOf" srcId="{6C05A3C7-4335-4F65-9942-B5941D13A872}" destId="{25A39FFA-98C4-4282-855E-313C39937228}" srcOrd="2" destOrd="0" presId="urn:microsoft.com/office/officeart/2018/2/layout/IconCircleList"/>
    <dgm:cxn modelId="{2B341166-750F-4745-A145-A9BFC7FDC61D}" type="presParOf" srcId="{25A39FFA-98C4-4282-855E-313C39937228}" destId="{57EB266C-1874-4035-AA7B-DC6CD10CCA1F}" srcOrd="0" destOrd="0" presId="urn:microsoft.com/office/officeart/2018/2/layout/IconCircleList"/>
    <dgm:cxn modelId="{8C51EC98-D4FD-4207-BB87-5642DE46C8BF}" type="presParOf" srcId="{25A39FFA-98C4-4282-855E-313C39937228}" destId="{925257CA-793E-4BF3-B620-3B97138437F7}" srcOrd="1" destOrd="0" presId="urn:microsoft.com/office/officeart/2018/2/layout/IconCircleList"/>
    <dgm:cxn modelId="{8D58AACC-46E7-412E-84D6-5A4A18E9B66A}" type="presParOf" srcId="{25A39FFA-98C4-4282-855E-313C39937228}" destId="{962040D7-98A8-47AE-93B3-0DEF1CB7A20E}" srcOrd="2" destOrd="0" presId="urn:microsoft.com/office/officeart/2018/2/layout/IconCircleList"/>
    <dgm:cxn modelId="{01CE6A03-3883-4716-9E00-3EB501DABFDC}" type="presParOf" srcId="{25A39FFA-98C4-4282-855E-313C39937228}" destId="{4DAA2A7F-208F-46F4-BDDC-FE986DA845F1}" srcOrd="3" destOrd="0" presId="urn:microsoft.com/office/officeart/2018/2/layout/IconCircleList"/>
    <dgm:cxn modelId="{A06BAD0E-76EB-4323-9A06-A4E64555759C}" type="presParOf" srcId="{6C05A3C7-4335-4F65-9942-B5941D13A872}" destId="{94B839AA-9EAA-4B67-9893-43DF81627CE5}" srcOrd="3" destOrd="0" presId="urn:microsoft.com/office/officeart/2018/2/layout/IconCircleList"/>
    <dgm:cxn modelId="{D6517822-40A0-4A55-8CE3-551BCDDEBBC4}" type="presParOf" srcId="{6C05A3C7-4335-4F65-9942-B5941D13A872}" destId="{89D4506B-B7AE-4BCD-8BEF-0703E843C572}" srcOrd="4" destOrd="0" presId="urn:microsoft.com/office/officeart/2018/2/layout/IconCircleList"/>
    <dgm:cxn modelId="{BB9A329B-538E-4353-85FB-DEE96242DBB6}" type="presParOf" srcId="{89D4506B-B7AE-4BCD-8BEF-0703E843C572}" destId="{467F2EF9-F547-4900-8E79-EBDE64D0B0BF}" srcOrd="0" destOrd="0" presId="urn:microsoft.com/office/officeart/2018/2/layout/IconCircleList"/>
    <dgm:cxn modelId="{A226ED93-31F4-4787-8AA7-95FC43A4638B}" type="presParOf" srcId="{89D4506B-B7AE-4BCD-8BEF-0703E843C572}" destId="{0F35E4CA-0124-4116-B772-7853011DC6C6}" srcOrd="1" destOrd="0" presId="urn:microsoft.com/office/officeart/2018/2/layout/IconCircleList"/>
    <dgm:cxn modelId="{7765CD52-B3E5-4CE2-BDB5-FD231238FCDB}" type="presParOf" srcId="{89D4506B-B7AE-4BCD-8BEF-0703E843C572}" destId="{96E00209-3222-48E6-9809-F6C6EDE0E6E4}" srcOrd="2" destOrd="0" presId="urn:microsoft.com/office/officeart/2018/2/layout/IconCircleList"/>
    <dgm:cxn modelId="{A497C774-ED53-49D9-A30B-0F778BA01323}" type="presParOf" srcId="{89D4506B-B7AE-4BCD-8BEF-0703E843C572}" destId="{17264372-9BB5-4AAF-A7D2-ED43ED61D9DC}" srcOrd="3" destOrd="0" presId="urn:microsoft.com/office/officeart/2018/2/layout/IconCircleList"/>
    <dgm:cxn modelId="{DC8942AD-53C3-4060-83EE-A6030F0F5E55}" type="presParOf" srcId="{6C05A3C7-4335-4F65-9942-B5941D13A872}" destId="{B37EB89F-F0E4-4584-AC52-6A95D2EB6ABE}" srcOrd="5" destOrd="0" presId="urn:microsoft.com/office/officeart/2018/2/layout/IconCircleList"/>
    <dgm:cxn modelId="{BF91DFAE-1498-4F74-8DA2-310CA487C600}" type="presParOf" srcId="{6C05A3C7-4335-4F65-9942-B5941D13A872}" destId="{379A9A2A-4E86-456B-BD7C-ABC6BB3A2BCF}" srcOrd="6" destOrd="0" presId="urn:microsoft.com/office/officeart/2018/2/layout/IconCircleList"/>
    <dgm:cxn modelId="{06F2ABE0-08F0-4214-84FB-388734CF291D}" type="presParOf" srcId="{379A9A2A-4E86-456B-BD7C-ABC6BB3A2BCF}" destId="{11293597-A387-4E63-88EA-3124F3DDA479}" srcOrd="0" destOrd="0" presId="urn:microsoft.com/office/officeart/2018/2/layout/IconCircleList"/>
    <dgm:cxn modelId="{0D2E0EA5-F12C-48F9-A101-5F8BD452092B}" type="presParOf" srcId="{379A9A2A-4E86-456B-BD7C-ABC6BB3A2BCF}" destId="{09724FD2-B048-46D6-A436-7DF0EA13CD1F}" srcOrd="1" destOrd="0" presId="urn:microsoft.com/office/officeart/2018/2/layout/IconCircleList"/>
    <dgm:cxn modelId="{459B7753-4CAF-4A2E-A4B3-A683BDAA8E93}" type="presParOf" srcId="{379A9A2A-4E86-456B-BD7C-ABC6BB3A2BCF}" destId="{6C580E34-F6EF-4AD9-AB6F-57C99E3FB659}" srcOrd="2" destOrd="0" presId="urn:microsoft.com/office/officeart/2018/2/layout/IconCircleList"/>
    <dgm:cxn modelId="{987C6357-E760-453A-8288-0A6972AB5C26}" type="presParOf" srcId="{379A9A2A-4E86-456B-BD7C-ABC6BB3A2BCF}" destId="{CE7C7399-45EB-4B56-9BF9-A47558A64C3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D3210A-2E32-4279-B07E-7C9C0FC340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74B5452-FF7A-4053-908C-3264FC69FD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 a general framework for butterfly computations.</a:t>
          </a:r>
        </a:p>
      </dgm:t>
    </dgm:pt>
    <dgm:pt modelId="{DE83BE25-684A-47D7-9906-E8F3BFFD7235}" type="parTrans" cxnId="{C8459170-3CC6-4C98-95F2-D0D0214D9E3E}">
      <dgm:prSet/>
      <dgm:spPr/>
      <dgm:t>
        <a:bodyPr/>
        <a:lstStyle/>
        <a:p>
          <a:endParaRPr lang="en-US"/>
        </a:p>
      </dgm:t>
    </dgm:pt>
    <dgm:pt modelId="{84D9A5CB-9F28-4D22-AD2F-79112070C8D2}" type="sibTrans" cxnId="{C8459170-3CC6-4C98-95F2-D0D0214D9E3E}">
      <dgm:prSet/>
      <dgm:spPr/>
      <dgm:t>
        <a:bodyPr/>
        <a:lstStyle/>
        <a:p>
          <a:endParaRPr lang="en-US"/>
        </a:p>
      </dgm:t>
    </dgm:pt>
    <dgm:pt modelId="{5D37DED0-842F-4DA9-B25E-2D62ECB320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Butterfly Graph Model:</a:t>
          </a:r>
        </a:p>
      </dgm:t>
    </dgm:pt>
    <dgm:pt modelId="{EDE6B8C0-9D2C-45E1-B44F-2072E991D9AB}" type="parTrans" cxnId="{0D07CC80-E229-4173-B9FA-D0CC04A891AC}">
      <dgm:prSet/>
      <dgm:spPr/>
      <dgm:t>
        <a:bodyPr/>
        <a:lstStyle/>
        <a:p>
          <a:endParaRPr lang="en-US"/>
        </a:p>
      </dgm:t>
    </dgm:pt>
    <dgm:pt modelId="{75204564-3300-44CD-8772-1F959723C153}" type="sibTrans" cxnId="{0D07CC80-E229-4173-B9FA-D0CC04A891AC}">
      <dgm:prSet/>
      <dgm:spPr/>
      <dgm:t>
        <a:bodyPr/>
        <a:lstStyle/>
        <a:p>
          <a:endParaRPr lang="en-US"/>
        </a:p>
      </dgm:t>
    </dgm:pt>
    <dgm:pt modelId="{4872A0E7-EED8-4E42-99C4-EA9D670E4A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Layers of nodes connected across stages</a:t>
          </a:r>
        </a:p>
      </dgm:t>
    </dgm:pt>
    <dgm:pt modelId="{D6467D0C-5277-46E1-864F-3DDEEEAACA89}" type="parTrans" cxnId="{D5104628-DF6F-4DF8-9EED-C5C6F8E2BA8D}">
      <dgm:prSet/>
      <dgm:spPr/>
      <dgm:t>
        <a:bodyPr/>
        <a:lstStyle/>
        <a:p>
          <a:endParaRPr lang="en-US"/>
        </a:p>
      </dgm:t>
    </dgm:pt>
    <dgm:pt modelId="{D020E698-0EF8-4598-9907-B70A9A6A2B7F}" type="sibTrans" cxnId="{D5104628-DF6F-4DF8-9EED-C5C6F8E2BA8D}">
      <dgm:prSet/>
      <dgm:spPr/>
      <dgm:t>
        <a:bodyPr/>
        <a:lstStyle/>
        <a:p>
          <a:endParaRPr lang="en-US"/>
        </a:p>
      </dgm:t>
    </dgm:pt>
    <dgm:pt modelId="{5C54EF93-0CA3-484C-80BB-09054A07C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Mimics data flow in FFTs and similar structures</a:t>
          </a:r>
        </a:p>
      </dgm:t>
    </dgm:pt>
    <dgm:pt modelId="{081228C8-FC4F-4FBA-B4D5-EA8A2688793B}" type="parTrans" cxnId="{0AEEECB8-5711-4225-B1D8-C13110CCA81F}">
      <dgm:prSet/>
      <dgm:spPr/>
      <dgm:t>
        <a:bodyPr/>
        <a:lstStyle/>
        <a:p>
          <a:endParaRPr lang="en-US"/>
        </a:p>
      </dgm:t>
    </dgm:pt>
    <dgm:pt modelId="{21EDF7ED-B98A-404A-9386-DA71EB9C0318}" type="sibTrans" cxnId="{0AEEECB8-5711-4225-B1D8-C13110CCA81F}">
      <dgm:prSet/>
      <dgm:spPr/>
      <dgm:t>
        <a:bodyPr/>
        <a:lstStyle/>
        <a:p>
          <a:endParaRPr lang="en-US"/>
        </a:p>
      </dgm:t>
    </dgm:pt>
    <dgm:pt modelId="{7F5B5F21-6918-4C55-8F64-4424193EB05D}" type="pres">
      <dgm:prSet presAssocID="{B8D3210A-2E32-4279-B07E-7C9C0FC34075}" presName="root" presStyleCnt="0">
        <dgm:presLayoutVars>
          <dgm:dir/>
          <dgm:resizeHandles val="exact"/>
        </dgm:presLayoutVars>
      </dgm:prSet>
      <dgm:spPr/>
    </dgm:pt>
    <dgm:pt modelId="{C88B3CB3-0364-48DD-9D22-201D0E62BF9F}" type="pres">
      <dgm:prSet presAssocID="{A74B5452-FF7A-4053-908C-3264FC69FD77}" presName="compNode" presStyleCnt="0"/>
      <dgm:spPr/>
    </dgm:pt>
    <dgm:pt modelId="{6ADF7656-BEFE-460A-B931-273462D5753E}" type="pres">
      <dgm:prSet presAssocID="{A74B5452-FF7A-4053-908C-3264FC69FD77}" presName="bgRect" presStyleLbl="bgShp" presStyleIdx="0" presStyleCnt="2"/>
      <dgm:spPr/>
    </dgm:pt>
    <dgm:pt modelId="{0D2E260A-DD56-4730-A25C-24C2889038BF}" type="pres">
      <dgm:prSet presAssocID="{A74B5452-FF7A-4053-908C-3264FC69FD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tterfly"/>
        </a:ext>
      </dgm:extLst>
    </dgm:pt>
    <dgm:pt modelId="{876859EB-25D3-4C38-A631-F7E9CFB9C5BD}" type="pres">
      <dgm:prSet presAssocID="{A74B5452-FF7A-4053-908C-3264FC69FD77}" presName="spaceRect" presStyleCnt="0"/>
      <dgm:spPr/>
    </dgm:pt>
    <dgm:pt modelId="{9A284571-5D89-4E0E-9E97-51F7162AF446}" type="pres">
      <dgm:prSet presAssocID="{A74B5452-FF7A-4053-908C-3264FC69FD77}" presName="parTx" presStyleLbl="revTx" presStyleIdx="0" presStyleCnt="3">
        <dgm:presLayoutVars>
          <dgm:chMax val="0"/>
          <dgm:chPref val="0"/>
        </dgm:presLayoutVars>
      </dgm:prSet>
      <dgm:spPr/>
    </dgm:pt>
    <dgm:pt modelId="{CAB3F4A8-8E31-4120-96D5-F6B6139281B8}" type="pres">
      <dgm:prSet presAssocID="{84D9A5CB-9F28-4D22-AD2F-79112070C8D2}" presName="sibTrans" presStyleCnt="0"/>
      <dgm:spPr/>
    </dgm:pt>
    <dgm:pt modelId="{B180E93A-DBEB-4827-83FF-49372D112D9C}" type="pres">
      <dgm:prSet presAssocID="{5D37DED0-842F-4DA9-B25E-2D62ECB3200A}" presName="compNode" presStyleCnt="0"/>
      <dgm:spPr/>
    </dgm:pt>
    <dgm:pt modelId="{1218B2A8-2BA1-4EC4-9EB4-E426BDF3EFBE}" type="pres">
      <dgm:prSet presAssocID="{5D37DED0-842F-4DA9-B25E-2D62ECB3200A}" presName="bgRect" presStyleLbl="bgShp" presStyleIdx="1" presStyleCnt="2"/>
      <dgm:spPr/>
    </dgm:pt>
    <dgm:pt modelId="{84FD5B07-E7E0-4EB5-9B1C-730878CE2390}" type="pres">
      <dgm:prSet presAssocID="{5D37DED0-842F-4DA9-B25E-2D62ECB320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CCE33145-5037-40B1-8B5D-7A59F2291668}" type="pres">
      <dgm:prSet presAssocID="{5D37DED0-842F-4DA9-B25E-2D62ECB3200A}" presName="spaceRect" presStyleCnt="0"/>
      <dgm:spPr/>
    </dgm:pt>
    <dgm:pt modelId="{C44AC55B-C055-445D-9265-8B8C034C3D7F}" type="pres">
      <dgm:prSet presAssocID="{5D37DED0-842F-4DA9-B25E-2D62ECB3200A}" presName="parTx" presStyleLbl="revTx" presStyleIdx="1" presStyleCnt="3">
        <dgm:presLayoutVars>
          <dgm:chMax val="0"/>
          <dgm:chPref val="0"/>
        </dgm:presLayoutVars>
      </dgm:prSet>
      <dgm:spPr/>
    </dgm:pt>
    <dgm:pt modelId="{5C198B36-B14A-48D5-9A2B-CAD72185CED1}" type="pres">
      <dgm:prSet presAssocID="{5D37DED0-842F-4DA9-B25E-2D62ECB3200A}" presName="desTx" presStyleLbl="revTx" presStyleIdx="2" presStyleCnt="3">
        <dgm:presLayoutVars/>
      </dgm:prSet>
      <dgm:spPr/>
    </dgm:pt>
  </dgm:ptLst>
  <dgm:cxnLst>
    <dgm:cxn modelId="{D5104628-DF6F-4DF8-9EED-C5C6F8E2BA8D}" srcId="{5D37DED0-842F-4DA9-B25E-2D62ECB3200A}" destId="{4872A0E7-EED8-4E42-99C4-EA9D670E4AB9}" srcOrd="0" destOrd="0" parTransId="{D6467D0C-5277-46E1-864F-3DDEEEAACA89}" sibTransId="{D020E698-0EF8-4598-9907-B70A9A6A2B7F}"/>
    <dgm:cxn modelId="{2D1F3743-C916-4C54-8B75-15D813316487}" type="presOf" srcId="{4872A0E7-EED8-4E42-99C4-EA9D670E4AB9}" destId="{5C198B36-B14A-48D5-9A2B-CAD72185CED1}" srcOrd="0" destOrd="0" presId="urn:microsoft.com/office/officeart/2018/2/layout/IconVerticalSolidList"/>
    <dgm:cxn modelId="{A5511A69-BE21-4D88-A726-6C169CE2F0C4}" type="presOf" srcId="{A74B5452-FF7A-4053-908C-3264FC69FD77}" destId="{9A284571-5D89-4E0E-9E97-51F7162AF446}" srcOrd="0" destOrd="0" presId="urn:microsoft.com/office/officeart/2018/2/layout/IconVerticalSolidList"/>
    <dgm:cxn modelId="{C8459170-3CC6-4C98-95F2-D0D0214D9E3E}" srcId="{B8D3210A-2E32-4279-B07E-7C9C0FC34075}" destId="{A74B5452-FF7A-4053-908C-3264FC69FD77}" srcOrd="0" destOrd="0" parTransId="{DE83BE25-684A-47D7-9906-E8F3BFFD7235}" sibTransId="{84D9A5CB-9F28-4D22-AD2F-79112070C8D2}"/>
    <dgm:cxn modelId="{EC9A2080-E3E2-4F03-8D0C-D92DDEFED6A1}" type="presOf" srcId="{B8D3210A-2E32-4279-B07E-7C9C0FC34075}" destId="{7F5B5F21-6918-4C55-8F64-4424193EB05D}" srcOrd="0" destOrd="0" presId="urn:microsoft.com/office/officeart/2018/2/layout/IconVerticalSolidList"/>
    <dgm:cxn modelId="{0D07CC80-E229-4173-B9FA-D0CC04A891AC}" srcId="{B8D3210A-2E32-4279-B07E-7C9C0FC34075}" destId="{5D37DED0-842F-4DA9-B25E-2D62ECB3200A}" srcOrd="1" destOrd="0" parTransId="{EDE6B8C0-9D2C-45E1-B44F-2072E991D9AB}" sibTransId="{75204564-3300-44CD-8772-1F959723C153}"/>
    <dgm:cxn modelId="{9EC9BEAA-938F-40C0-902B-78D841F4769D}" type="presOf" srcId="{5D37DED0-842F-4DA9-B25E-2D62ECB3200A}" destId="{C44AC55B-C055-445D-9265-8B8C034C3D7F}" srcOrd="0" destOrd="0" presId="urn:microsoft.com/office/officeart/2018/2/layout/IconVerticalSolidList"/>
    <dgm:cxn modelId="{0AEEECB8-5711-4225-B1D8-C13110CCA81F}" srcId="{5D37DED0-842F-4DA9-B25E-2D62ECB3200A}" destId="{5C54EF93-0CA3-484C-80BB-09054A07C5B6}" srcOrd="1" destOrd="0" parTransId="{081228C8-FC4F-4FBA-B4D5-EA8A2688793B}" sibTransId="{21EDF7ED-B98A-404A-9386-DA71EB9C0318}"/>
    <dgm:cxn modelId="{A021A2D4-530E-4DCF-9524-B42D7FA672D9}" type="presOf" srcId="{5C54EF93-0CA3-484C-80BB-09054A07C5B6}" destId="{5C198B36-B14A-48D5-9A2B-CAD72185CED1}" srcOrd="0" destOrd="1" presId="urn:microsoft.com/office/officeart/2018/2/layout/IconVerticalSolidList"/>
    <dgm:cxn modelId="{2431DF8C-9556-4872-9D01-FBCC4E483C20}" type="presParOf" srcId="{7F5B5F21-6918-4C55-8F64-4424193EB05D}" destId="{C88B3CB3-0364-48DD-9D22-201D0E62BF9F}" srcOrd="0" destOrd="0" presId="urn:microsoft.com/office/officeart/2018/2/layout/IconVerticalSolidList"/>
    <dgm:cxn modelId="{692E4654-18AB-4E0C-B20B-E155D64C105D}" type="presParOf" srcId="{C88B3CB3-0364-48DD-9D22-201D0E62BF9F}" destId="{6ADF7656-BEFE-460A-B931-273462D5753E}" srcOrd="0" destOrd="0" presId="urn:microsoft.com/office/officeart/2018/2/layout/IconVerticalSolidList"/>
    <dgm:cxn modelId="{031BE1C2-845C-4AC2-A2EF-C83AFA105E65}" type="presParOf" srcId="{C88B3CB3-0364-48DD-9D22-201D0E62BF9F}" destId="{0D2E260A-DD56-4730-A25C-24C2889038BF}" srcOrd="1" destOrd="0" presId="urn:microsoft.com/office/officeart/2018/2/layout/IconVerticalSolidList"/>
    <dgm:cxn modelId="{16BC810E-7B15-4DB0-8CD6-049F32433E4F}" type="presParOf" srcId="{C88B3CB3-0364-48DD-9D22-201D0E62BF9F}" destId="{876859EB-25D3-4C38-A631-F7E9CFB9C5BD}" srcOrd="2" destOrd="0" presId="urn:microsoft.com/office/officeart/2018/2/layout/IconVerticalSolidList"/>
    <dgm:cxn modelId="{CB609883-9F80-4D29-9572-60520CF68426}" type="presParOf" srcId="{C88B3CB3-0364-48DD-9D22-201D0E62BF9F}" destId="{9A284571-5D89-4E0E-9E97-51F7162AF446}" srcOrd="3" destOrd="0" presId="urn:microsoft.com/office/officeart/2018/2/layout/IconVerticalSolidList"/>
    <dgm:cxn modelId="{60195B65-325D-4CDD-82DB-6431AD7FB816}" type="presParOf" srcId="{7F5B5F21-6918-4C55-8F64-4424193EB05D}" destId="{CAB3F4A8-8E31-4120-96D5-F6B6139281B8}" srcOrd="1" destOrd="0" presId="urn:microsoft.com/office/officeart/2018/2/layout/IconVerticalSolidList"/>
    <dgm:cxn modelId="{6E52C36A-DFFF-4FF9-8F2D-27E7AD2FC419}" type="presParOf" srcId="{7F5B5F21-6918-4C55-8F64-4424193EB05D}" destId="{B180E93A-DBEB-4827-83FF-49372D112D9C}" srcOrd="2" destOrd="0" presId="urn:microsoft.com/office/officeart/2018/2/layout/IconVerticalSolidList"/>
    <dgm:cxn modelId="{F9CA753A-3BF2-4C58-B564-49C1F6F4E346}" type="presParOf" srcId="{B180E93A-DBEB-4827-83FF-49372D112D9C}" destId="{1218B2A8-2BA1-4EC4-9EB4-E426BDF3EFBE}" srcOrd="0" destOrd="0" presId="urn:microsoft.com/office/officeart/2018/2/layout/IconVerticalSolidList"/>
    <dgm:cxn modelId="{2399BC6C-CEDF-405A-BCC6-20B85DB31614}" type="presParOf" srcId="{B180E93A-DBEB-4827-83FF-49372D112D9C}" destId="{84FD5B07-E7E0-4EB5-9B1C-730878CE2390}" srcOrd="1" destOrd="0" presId="urn:microsoft.com/office/officeart/2018/2/layout/IconVerticalSolidList"/>
    <dgm:cxn modelId="{D05AF202-7D13-475D-A4E4-F577DF7CC8DC}" type="presParOf" srcId="{B180E93A-DBEB-4827-83FF-49372D112D9C}" destId="{CCE33145-5037-40B1-8B5D-7A59F2291668}" srcOrd="2" destOrd="0" presId="urn:microsoft.com/office/officeart/2018/2/layout/IconVerticalSolidList"/>
    <dgm:cxn modelId="{679682C8-4641-4863-AD8C-196C5A2A75D8}" type="presParOf" srcId="{B180E93A-DBEB-4827-83FF-49372D112D9C}" destId="{C44AC55B-C055-445D-9265-8B8C034C3D7F}" srcOrd="3" destOrd="0" presId="urn:microsoft.com/office/officeart/2018/2/layout/IconVerticalSolidList"/>
    <dgm:cxn modelId="{23640D59-0439-41B3-894D-9F2FEEC884D2}" type="presParOf" srcId="{B180E93A-DBEB-4827-83FF-49372D112D9C}" destId="{5C198B36-B14A-48D5-9A2B-CAD72185CED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DE9C5E-0F02-472F-A872-ECB9BBE47B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A3454E3-CDCF-44A1-8ABF-AF753A93B3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techniques:</a:t>
          </a:r>
        </a:p>
      </dgm:t>
    </dgm:pt>
    <dgm:pt modelId="{9F8E585E-A24A-4119-853F-8A8B1FFCD59A}" type="parTrans" cxnId="{4A4B75C7-1D39-4E06-A6CC-1AED747DA9B0}">
      <dgm:prSet/>
      <dgm:spPr/>
      <dgm:t>
        <a:bodyPr/>
        <a:lstStyle/>
        <a:p>
          <a:endParaRPr lang="en-US"/>
        </a:p>
      </dgm:t>
    </dgm:pt>
    <dgm:pt modelId="{FED9B55A-E8B2-4F71-A514-B9258A159CD4}" type="sibTrans" cxnId="{4A4B75C7-1D39-4E06-A6CC-1AED747DA9B0}">
      <dgm:prSet/>
      <dgm:spPr/>
      <dgm:t>
        <a:bodyPr/>
        <a:lstStyle/>
        <a:p>
          <a:endParaRPr lang="en-US"/>
        </a:p>
      </dgm:t>
    </dgm:pt>
    <dgm:pt modelId="{0FEF5CFC-7B92-41BD-8DD3-B66F5569A9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Recursive decomposition</a:t>
          </a:r>
        </a:p>
      </dgm:t>
    </dgm:pt>
    <dgm:pt modelId="{FC62414C-4DE0-4172-8EDD-E5C4A810D9E5}" type="parTrans" cxnId="{787C2B2D-A27D-4E34-8F49-5FAC3076B107}">
      <dgm:prSet/>
      <dgm:spPr/>
      <dgm:t>
        <a:bodyPr/>
        <a:lstStyle/>
        <a:p>
          <a:endParaRPr lang="en-US"/>
        </a:p>
      </dgm:t>
    </dgm:pt>
    <dgm:pt modelId="{E68C2533-CEF2-4057-9321-0D328DB1E245}" type="sibTrans" cxnId="{787C2B2D-A27D-4E34-8F49-5FAC3076B107}">
      <dgm:prSet/>
      <dgm:spPr/>
      <dgm:t>
        <a:bodyPr/>
        <a:lstStyle/>
        <a:p>
          <a:endParaRPr lang="en-US"/>
        </a:p>
      </dgm:t>
    </dgm:pt>
    <dgm:pt modelId="{C684FE76-D199-4F27-9284-9A3F4CC2A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Layer-by-layer computation</a:t>
          </a:r>
        </a:p>
      </dgm:t>
    </dgm:pt>
    <dgm:pt modelId="{236EDC12-75FE-451A-9A77-15C76E296629}" type="parTrans" cxnId="{565DEBB4-6311-4997-B347-6E89EB95DD33}">
      <dgm:prSet/>
      <dgm:spPr/>
      <dgm:t>
        <a:bodyPr/>
        <a:lstStyle/>
        <a:p>
          <a:endParaRPr lang="en-US"/>
        </a:p>
      </dgm:t>
    </dgm:pt>
    <dgm:pt modelId="{37DEBF69-0E04-423C-99CF-806EAA8745A5}" type="sibTrans" cxnId="{565DEBB4-6311-4997-B347-6E89EB95DD33}">
      <dgm:prSet/>
      <dgm:spPr/>
      <dgm:t>
        <a:bodyPr/>
        <a:lstStyle/>
        <a:p>
          <a:endParaRPr lang="en-US"/>
        </a:p>
      </dgm:t>
    </dgm:pt>
    <dgm:pt modelId="{3CE0D9A3-1AED-495C-A2C9-22269BED2D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Load-balanced work across processors</a:t>
          </a:r>
        </a:p>
      </dgm:t>
    </dgm:pt>
    <dgm:pt modelId="{3A876DC9-240A-4321-AA42-833D2AC1145E}" type="parTrans" cxnId="{81AE07E4-4AB2-4FDD-8805-2D3E83642EAE}">
      <dgm:prSet/>
      <dgm:spPr/>
      <dgm:t>
        <a:bodyPr/>
        <a:lstStyle/>
        <a:p>
          <a:endParaRPr lang="en-US"/>
        </a:p>
      </dgm:t>
    </dgm:pt>
    <dgm:pt modelId="{8729A4C4-8AB6-45F8-83AE-A6235924E607}" type="sibTrans" cxnId="{81AE07E4-4AB2-4FDD-8805-2D3E83642EAE}">
      <dgm:prSet/>
      <dgm:spPr/>
      <dgm:t>
        <a:bodyPr/>
        <a:lstStyle/>
        <a:p>
          <a:endParaRPr lang="en-US"/>
        </a:p>
      </dgm:t>
    </dgm:pt>
    <dgm:pt modelId="{1DAE45C6-A3BA-4D29-941A-4D81B3A03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Tools:</a:t>
          </a:r>
        </a:p>
      </dgm:t>
    </dgm:pt>
    <dgm:pt modelId="{1100DC6E-AA2A-479E-8E68-61B23F3155C0}" type="parTrans" cxnId="{D70D0A21-2139-4652-8D1D-CDDBB506AF93}">
      <dgm:prSet/>
      <dgm:spPr/>
      <dgm:t>
        <a:bodyPr/>
        <a:lstStyle/>
        <a:p>
          <a:endParaRPr lang="en-US"/>
        </a:p>
      </dgm:t>
    </dgm:pt>
    <dgm:pt modelId="{CDF36FEF-0396-4D6A-A856-1B80ADCA68CA}" type="sibTrans" cxnId="{D70D0A21-2139-4652-8D1D-CDDBB506AF93}">
      <dgm:prSet/>
      <dgm:spPr/>
      <dgm:t>
        <a:bodyPr/>
        <a:lstStyle/>
        <a:p>
          <a:endParaRPr lang="en-US"/>
        </a:p>
      </dgm:t>
    </dgm:pt>
    <dgm:pt modelId="{8EBCDC03-6DAF-4072-89E6-595253C55B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Fork-join parallelism</a:t>
          </a:r>
        </a:p>
      </dgm:t>
    </dgm:pt>
    <dgm:pt modelId="{7B1C19D2-6147-4BAA-84A2-2BC428C5B213}" type="parTrans" cxnId="{2E591801-C791-480E-89E0-B84FEF1B4810}">
      <dgm:prSet/>
      <dgm:spPr/>
      <dgm:t>
        <a:bodyPr/>
        <a:lstStyle/>
        <a:p>
          <a:endParaRPr lang="en-US"/>
        </a:p>
      </dgm:t>
    </dgm:pt>
    <dgm:pt modelId="{311923F4-8C84-4BC5-842C-DE5797D63CF9}" type="sibTrans" cxnId="{2E591801-C791-480E-89E0-B84FEF1B4810}">
      <dgm:prSet/>
      <dgm:spPr/>
      <dgm:t>
        <a:bodyPr/>
        <a:lstStyle/>
        <a:p>
          <a:endParaRPr lang="en-US"/>
        </a:p>
      </dgm:t>
    </dgm:pt>
    <dgm:pt modelId="{7A0B5BBE-84BF-49F8-93B0-01780AA47881}">
      <dgm:prSet/>
      <dgm:spPr/>
      <dgm:t>
        <a:bodyPr/>
        <a:lstStyle/>
        <a:p>
          <a:r>
            <a:rPr lang="en-US"/>
            <a:t>Cache-oblivious layouts</a:t>
          </a:r>
        </a:p>
      </dgm:t>
    </dgm:pt>
    <dgm:pt modelId="{0CE9469B-F6F3-478E-9A21-DC5AE46574C8}" type="parTrans" cxnId="{D8420049-22E2-4541-BF62-B5509BA147DD}">
      <dgm:prSet/>
      <dgm:spPr/>
      <dgm:t>
        <a:bodyPr/>
        <a:lstStyle/>
        <a:p>
          <a:endParaRPr lang="en-US"/>
        </a:p>
      </dgm:t>
    </dgm:pt>
    <dgm:pt modelId="{DA386DB3-03F5-4590-9A8B-2DE340BF9364}" type="sibTrans" cxnId="{D8420049-22E2-4541-BF62-B5509BA147DD}">
      <dgm:prSet/>
      <dgm:spPr/>
      <dgm:t>
        <a:bodyPr/>
        <a:lstStyle/>
        <a:p>
          <a:endParaRPr lang="en-US"/>
        </a:p>
      </dgm:t>
    </dgm:pt>
    <dgm:pt modelId="{6990E0D6-43C6-47AC-A268-C49978DF5313}" type="pres">
      <dgm:prSet presAssocID="{16DE9C5E-0F02-472F-A872-ECB9BBE47B88}" presName="root" presStyleCnt="0">
        <dgm:presLayoutVars>
          <dgm:dir/>
          <dgm:resizeHandles val="exact"/>
        </dgm:presLayoutVars>
      </dgm:prSet>
      <dgm:spPr/>
    </dgm:pt>
    <dgm:pt modelId="{824AA34A-2611-4BB1-8060-CE7FDFA41671}" type="pres">
      <dgm:prSet presAssocID="{6A3454E3-CDCF-44A1-8ABF-AF753A93B3C6}" presName="compNode" presStyleCnt="0"/>
      <dgm:spPr/>
    </dgm:pt>
    <dgm:pt modelId="{1AF26597-B254-4149-A9EB-DEF78CD527C6}" type="pres">
      <dgm:prSet presAssocID="{6A3454E3-CDCF-44A1-8ABF-AF753A93B3C6}" presName="bgRect" presStyleLbl="bgShp" presStyleIdx="0" presStyleCnt="2"/>
      <dgm:spPr/>
    </dgm:pt>
    <dgm:pt modelId="{4F07D67D-8FC4-4401-9FF9-35200B566EEA}" type="pres">
      <dgm:prSet presAssocID="{6A3454E3-CDCF-44A1-8ABF-AF753A93B3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484794B-82FD-4774-BE3D-BF1464E8BAC6}" type="pres">
      <dgm:prSet presAssocID="{6A3454E3-CDCF-44A1-8ABF-AF753A93B3C6}" presName="spaceRect" presStyleCnt="0"/>
      <dgm:spPr/>
    </dgm:pt>
    <dgm:pt modelId="{086B5849-C82F-484B-9ED1-50E55A63FCB5}" type="pres">
      <dgm:prSet presAssocID="{6A3454E3-CDCF-44A1-8ABF-AF753A93B3C6}" presName="parTx" presStyleLbl="revTx" presStyleIdx="0" presStyleCnt="4">
        <dgm:presLayoutVars>
          <dgm:chMax val="0"/>
          <dgm:chPref val="0"/>
        </dgm:presLayoutVars>
      </dgm:prSet>
      <dgm:spPr/>
    </dgm:pt>
    <dgm:pt modelId="{3C6B42F1-135F-4147-9187-91FE00B15E91}" type="pres">
      <dgm:prSet presAssocID="{6A3454E3-CDCF-44A1-8ABF-AF753A93B3C6}" presName="desTx" presStyleLbl="revTx" presStyleIdx="1" presStyleCnt="4">
        <dgm:presLayoutVars/>
      </dgm:prSet>
      <dgm:spPr/>
    </dgm:pt>
    <dgm:pt modelId="{51C86505-7AC8-4D6A-8A54-B41F617B0CB8}" type="pres">
      <dgm:prSet presAssocID="{FED9B55A-E8B2-4F71-A514-B9258A159CD4}" presName="sibTrans" presStyleCnt="0"/>
      <dgm:spPr/>
    </dgm:pt>
    <dgm:pt modelId="{49202246-CEA4-418A-92CD-F23A7B18BCF9}" type="pres">
      <dgm:prSet presAssocID="{1DAE45C6-A3BA-4D29-941A-4D81B3A03A56}" presName="compNode" presStyleCnt="0"/>
      <dgm:spPr/>
    </dgm:pt>
    <dgm:pt modelId="{E72F106E-8614-4E88-9050-F7CA0CA132AD}" type="pres">
      <dgm:prSet presAssocID="{1DAE45C6-A3BA-4D29-941A-4D81B3A03A56}" presName="bgRect" presStyleLbl="bgShp" presStyleIdx="1" presStyleCnt="2"/>
      <dgm:spPr/>
    </dgm:pt>
    <dgm:pt modelId="{F8A8E653-1783-4156-BD24-EED7CA8C322D}" type="pres">
      <dgm:prSet presAssocID="{1DAE45C6-A3BA-4D29-941A-4D81B3A03A5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77A432FE-5617-49C5-B54F-086FB6DCB771}" type="pres">
      <dgm:prSet presAssocID="{1DAE45C6-A3BA-4D29-941A-4D81B3A03A56}" presName="spaceRect" presStyleCnt="0"/>
      <dgm:spPr/>
    </dgm:pt>
    <dgm:pt modelId="{18756032-275A-4F92-8FF2-025C00B6E890}" type="pres">
      <dgm:prSet presAssocID="{1DAE45C6-A3BA-4D29-941A-4D81B3A03A56}" presName="parTx" presStyleLbl="revTx" presStyleIdx="2" presStyleCnt="4">
        <dgm:presLayoutVars>
          <dgm:chMax val="0"/>
          <dgm:chPref val="0"/>
        </dgm:presLayoutVars>
      </dgm:prSet>
      <dgm:spPr/>
    </dgm:pt>
    <dgm:pt modelId="{E9E9B9EE-B9A8-4316-9DC3-FB597F035123}" type="pres">
      <dgm:prSet presAssocID="{1DAE45C6-A3BA-4D29-941A-4D81B3A03A56}" presName="desTx" presStyleLbl="revTx" presStyleIdx="3" presStyleCnt="4">
        <dgm:presLayoutVars/>
      </dgm:prSet>
      <dgm:spPr/>
    </dgm:pt>
  </dgm:ptLst>
  <dgm:cxnLst>
    <dgm:cxn modelId="{2E591801-C791-480E-89E0-B84FEF1B4810}" srcId="{1DAE45C6-A3BA-4D29-941A-4D81B3A03A56}" destId="{8EBCDC03-6DAF-4072-89E6-595253C55B8B}" srcOrd="0" destOrd="0" parTransId="{7B1C19D2-6147-4BAA-84A2-2BC428C5B213}" sibTransId="{311923F4-8C84-4BC5-842C-DE5797D63CF9}"/>
    <dgm:cxn modelId="{6F54C201-D54B-4086-907E-451569E18FA0}" type="presOf" srcId="{8EBCDC03-6DAF-4072-89E6-595253C55B8B}" destId="{E9E9B9EE-B9A8-4316-9DC3-FB597F035123}" srcOrd="0" destOrd="0" presId="urn:microsoft.com/office/officeart/2018/2/layout/IconVerticalSolidList"/>
    <dgm:cxn modelId="{872DBE09-BC2C-480B-9B14-B5D3E01CFB8A}" type="presOf" srcId="{C684FE76-D199-4F27-9284-9A3F4CC2A096}" destId="{3C6B42F1-135F-4147-9187-91FE00B15E91}" srcOrd="0" destOrd="1" presId="urn:microsoft.com/office/officeart/2018/2/layout/IconVerticalSolidList"/>
    <dgm:cxn modelId="{3FA31E0B-5521-4CEF-B61B-5B42F141DE14}" type="presOf" srcId="{1DAE45C6-A3BA-4D29-941A-4D81B3A03A56}" destId="{18756032-275A-4F92-8FF2-025C00B6E890}" srcOrd="0" destOrd="0" presId="urn:microsoft.com/office/officeart/2018/2/layout/IconVerticalSolidList"/>
    <dgm:cxn modelId="{D70D0A21-2139-4652-8D1D-CDDBB506AF93}" srcId="{16DE9C5E-0F02-472F-A872-ECB9BBE47B88}" destId="{1DAE45C6-A3BA-4D29-941A-4D81B3A03A56}" srcOrd="1" destOrd="0" parTransId="{1100DC6E-AA2A-479E-8E68-61B23F3155C0}" sibTransId="{CDF36FEF-0396-4D6A-A856-1B80ADCA68CA}"/>
    <dgm:cxn modelId="{787C2B2D-A27D-4E34-8F49-5FAC3076B107}" srcId="{6A3454E3-CDCF-44A1-8ABF-AF753A93B3C6}" destId="{0FEF5CFC-7B92-41BD-8DD3-B66F5569A9FC}" srcOrd="0" destOrd="0" parTransId="{FC62414C-4DE0-4172-8EDD-E5C4A810D9E5}" sibTransId="{E68C2533-CEF2-4057-9321-0D328DB1E245}"/>
    <dgm:cxn modelId="{48119D65-1A04-4D0D-B977-48D1EDCA2125}" type="presOf" srcId="{3CE0D9A3-1AED-495C-A2C9-22269BED2DA9}" destId="{3C6B42F1-135F-4147-9187-91FE00B15E91}" srcOrd="0" destOrd="2" presId="urn:microsoft.com/office/officeart/2018/2/layout/IconVerticalSolidList"/>
    <dgm:cxn modelId="{D8420049-22E2-4541-BF62-B5509BA147DD}" srcId="{8EBCDC03-6DAF-4072-89E6-595253C55B8B}" destId="{7A0B5BBE-84BF-49F8-93B0-01780AA47881}" srcOrd="0" destOrd="0" parTransId="{0CE9469B-F6F3-478E-9A21-DC5AE46574C8}" sibTransId="{DA386DB3-03F5-4590-9A8B-2DE340BF9364}"/>
    <dgm:cxn modelId="{A02A4A50-FBC7-4C10-A8E7-43102E55E7AE}" type="presOf" srcId="{6A3454E3-CDCF-44A1-8ABF-AF753A93B3C6}" destId="{086B5849-C82F-484B-9ED1-50E55A63FCB5}" srcOrd="0" destOrd="0" presId="urn:microsoft.com/office/officeart/2018/2/layout/IconVerticalSolidList"/>
    <dgm:cxn modelId="{1284EE89-0DCE-4028-A12D-152DA6403758}" type="presOf" srcId="{0FEF5CFC-7B92-41BD-8DD3-B66F5569A9FC}" destId="{3C6B42F1-135F-4147-9187-91FE00B15E91}" srcOrd="0" destOrd="0" presId="urn:microsoft.com/office/officeart/2018/2/layout/IconVerticalSolidList"/>
    <dgm:cxn modelId="{23DF3499-8054-4DA9-A2C5-F306590253EE}" type="presOf" srcId="{16DE9C5E-0F02-472F-A872-ECB9BBE47B88}" destId="{6990E0D6-43C6-47AC-A268-C49978DF5313}" srcOrd="0" destOrd="0" presId="urn:microsoft.com/office/officeart/2018/2/layout/IconVerticalSolidList"/>
    <dgm:cxn modelId="{565DEBB4-6311-4997-B347-6E89EB95DD33}" srcId="{6A3454E3-CDCF-44A1-8ABF-AF753A93B3C6}" destId="{C684FE76-D199-4F27-9284-9A3F4CC2A096}" srcOrd="1" destOrd="0" parTransId="{236EDC12-75FE-451A-9A77-15C76E296629}" sibTransId="{37DEBF69-0E04-423C-99CF-806EAA8745A5}"/>
    <dgm:cxn modelId="{4A4B75C7-1D39-4E06-A6CC-1AED747DA9B0}" srcId="{16DE9C5E-0F02-472F-A872-ECB9BBE47B88}" destId="{6A3454E3-CDCF-44A1-8ABF-AF753A93B3C6}" srcOrd="0" destOrd="0" parTransId="{9F8E585E-A24A-4119-853F-8A8B1FFCD59A}" sibTransId="{FED9B55A-E8B2-4F71-A514-B9258A159CD4}"/>
    <dgm:cxn modelId="{81AE07E4-4AB2-4FDD-8805-2D3E83642EAE}" srcId="{6A3454E3-CDCF-44A1-8ABF-AF753A93B3C6}" destId="{3CE0D9A3-1AED-495C-A2C9-22269BED2DA9}" srcOrd="2" destOrd="0" parTransId="{3A876DC9-240A-4321-AA42-833D2AC1145E}" sibTransId="{8729A4C4-8AB6-45F8-83AE-A6235924E607}"/>
    <dgm:cxn modelId="{7633E3F2-AF6D-4D2C-A820-E65F97C7B213}" type="presOf" srcId="{7A0B5BBE-84BF-49F8-93B0-01780AA47881}" destId="{E9E9B9EE-B9A8-4316-9DC3-FB597F035123}" srcOrd="0" destOrd="1" presId="urn:microsoft.com/office/officeart/2018/2/layout/IconVerticalSolidList"/>
    <dgm:cxn modelId="{B8804E87-FB6C-4193-801E-D5B12CB5ED4E}" type="presParOf" srcId="{6990E0D6-43C6-47AC-A268-C49978DF5313}" destId="{824AA34A-2611-4BB1-8060-CE7FDFA41671}" srcOrd="0" destOrd="0" presId="urn:microsoft.com/office/officeart/2018/2/layout/IconVerticalSolidList"/>
    <dgm:cxn modelId="{0A70B89B-14A3-4668-B6F0-8D1132325CE1}" type="presParOf" srcId="{824AA34A-2611-4BB1-8060-CE7FDFA41671}" destId="{1AF26597-B254-4149-A9EB-DEF78CD527C6}" srcOrd="0" destOrd="0" presId="urn:microsoft.com/office/officeart/2018/2/layout/IconVerticalSolidList"/>
    <dgm:cxn modelId="{E12B9342-CD02-40B2-8FDF-671240855CBC}" type="presParOf" srcId="{824AA34A-2611-4BB1-8060-CE7FDFA41671}" destId="{4F07D67D-8FC4-4401-9FF9-35200B566EEA}" srcOrd="1" destOrd="0" presId="urn:microsoft.com/office/officeart/2018/2/layout/IconVerticalSolidList"/>
    <dgm:cxn modelId="{147C4034-5189-441E-B340-F4AF677D9B05}" type="presParOf" srcId="{824AA34A-2611-4BB1-8060-CE7FDFA41671}" destId="{7484794B-82FD-4774-BE3D-BF1464E8BAC6}" srcOrd="2" destOrd="0" presId="urn:microsoft.com/office/officeart/2018/2/layout/IconVerticalSolidList"/>
    <dgm:cxn modelId="{626414CF-ED2D-4C27-9798-4E8646B7BD3E}" type="presParOf" srcId="{824AA34A-2611-4BB1-8060-CE7FDFA41671}" destId="{086B5849-C82F-484B-9ED1-50E55A63FCB5}" srcOrd="3" destOrd="0" presId="urn:microsoft.com/office/officeart/2018/2/layout/IconVerticalSolidList"/>
    <dgm:cxn modelId="{E1DBB5CF-A2F1-47A5-A802-16380DA26D2B}" type="presParOf" srcId="{824AA34A-2611-4BB1-8060-CE7FDFA41671}" destId="{3C6B42F1-135F-4147-9187-91FE00B15E91}" srcOrd="4" destOrd="0" presId="urn:microsoft.com/office/officeart/2018/2/layout/IconVerticalSolidList"/>
    <dgm:cxn modelId="{F957BA92-4AE7-45DD-A1CB-A1719D1CFC23}" type="presParOf" srcId="{6990E0D6-43C6-47AC-A268-C49978DF5313}" destId="{51C86505-7AC8-4D6A-8A54-B41F617B0CB8}" srcOrd="1" destOrd="0" presId="urn:microsoft.com/office/officeart/2018/2/layout/IconVerticalSolidList"/>
    <dgm:cxn modelId="{321B4280-0775-45A1-8803-3C29FA333CB8}" type="presParOf" srcId="{6990E0D6-43C6-47AC-A268-C49978DF5313}" destId="{49202246-CEA4-418A-92CD-F23A7B18BCF9}" srcOrd="2" destOrd="0" presId="urn:microsoft.com/office/officeart/2018/2/layout/IconVerticalSolidList"/>
    <dgm:cxn modelId="{62D2D3A2-FA8C-4C3E-8036-EF45AB8BC8AF}" type="presParOf" srcId="{49202246-CEA4-418A-92CD-F23A7B18BCF9}" destId="{E72F106E-8614-4E88-9050-F7CA0CA132AD}" srcOrd="0" destOrd="0" presId="urn:microsoft.com/office/officeart/2018/2/layout/IconVerticalSolidList"/>
    <dgm:cxn modelId="{50B31557-5A35-49A6-ADF2-F5A996F33FB2}" type="presParOf" srcId="{49202246-CEA4-418A-92CD-F23A7B18BCF9}" destId="{F8A8E653-1783-4156-BD24-EED7CA8C322D}" srcOrd="1" destOrd="0" presId="urn:microsoft.com/office/officeart/2018/2/layout/IconVerticalSolidList"/>
    <dgm:cxn modelId="{97508CBD-7BCD-4045-8D16-745784EF6371}" type="presParOf" srcId="{49202246-CEA4-418A-92CD-F23A7B18BCF9}" destId="{77A432FE-5617-49C5-B54F-086FB6DCB771}" srcOrd="2" destOrd="0" presId="urn:microsoft.com/office/officeart/2018/2/layout/IconVerticalSolidList"/>
    <dgm:cxn modelId="{BF4BA477-6398-4BB8-9D65-5C3FC5954E15}" type="presParOf" srcId="{49202246-CEA4-418A-92CD-F23A7B18BCF9}" destId="{18756032-275A-4F92-8FF2-025C00B6E890}" srcOrd="3" destOrd="0" presId="urn:microsoft.com/office/officeart/2018/2/layout/IconVerticalSolidList"/>
    <dgm:cxn modelId="{42334685-5C07-41E3-B2FD-4F19B86478EE}" type="presParOf" srcId="{49202246-CEA4-418A-92CD-F23A7B18BCF9}" destId="{E9E9B9EE-B9A8-4316-9DC3-FB597F03512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BD744C-EBB6-4E0E-BE47-321CF4D0A65E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FFC921-5F06-4798-AD70-1C3B9E7C2BE3}">
      <dgm:prSet/>
      <dgm:spPr/>
      <dgm:t>
        <a:bodyPr/>
        <a:lstStyle/>
        <a:p>
          <a:r>
            <a:rPr lang="en-US"/>
            <a:t>Algorithm achieves:</a:t>
          </a:r>
        </a:p>
      </dgm:t>
    </dgm:pt>
    <dgm:pt modelId="{A4AD74CC-619A-4607-A3D4-E63895512E19}" type="parTrans" cxnId="{0EFFD209-074D-404C-8804-72FF0F89835C}">
      <dgm:prSet/>
      <dgm:spPr/>
      <dgm:t>
        <a:bodyPr/>
        <a:lstStyle/>
        <a:p>
          <a:endParaRPr lang="en-US"/>
        </a:p>
      </dgm:t>
    </dgm:pt>
    <dgm:pt modelId="{83D14AEF-75A4-4DC4-A2F2-1006C2468744}" type="sibTrans" cxnId="{0EFFD209-074D-404C-8804-72FF0F89835C}">
      <dgm:prSet/>
      <dgm:spPr/>
      <dgm:t>
        <a:bodyPr/>
        <a:lstStyle/>
        <a:p>
          <a:endParaRPr lang="en-US"/>
        </a:p>
      </dgm:t>
    </dgm:pt>
    <dgm:pt modelId="{1ED18392-77C3-4828-88E7-69AEA279E0F1}">
      <dgm:prSet/>
      <dgm:spPr/>
      <dgm:t>
        <a:bodyPr/>
        <a:lstStyle/>
        <a:p>
          <a:r>
            <a:rPr lang="pt-BR"/>
            <a:t>Work: O(n log n)</a:t>
          </a:r>
          <a:endParaRPr lang="en-US"/>
        </a:p>
      </dgm:t>
    </dgm:pt>
    <dgm:pt modelId="{7244835E-9C82-475F-9977-B7C3EFA483A7}" type="parTrans" cxnId="{FC6F62A4-C4A7-47C5-81C2-969700EE4148}">
      <dgm:prSet/>
      <dgm:spPr/>
      <dgm:t>
        <a:bodyPr/>
        <a:lstStyle/>
        <a:p>
          <a:endParaRPr lang="en-US"/>
        </a:p>
      </dgm:t>
    </dgm:pt>
    <dgm:pt modelId="{AB0720DC-966E-40CA-8172-6CC88215FA49}" type="sibTrans" cxnId="{FC6F62A4-C4A7-47C5-81C2-969700EE4148}">
      <dgm:prSet/>
      <dgm:spPr/>
      <dgm:t>
        <a:bodyPr/>
        <a:lstStyle/>
        <a:p>
          <a:endParaRPr lang="en-US"/>
        </a:p>
      </dgm:t>
    </dgm:pt>
    <dgm:pt modelId="{1FF8609C-B55A-4169-9C5E-7AA49209D50C}">
      <dgm:prSet/>
      <dgm:spPr/>
      <dgm:t>
        <a:bodyPr/>
        <a:lstStyle/>
        <a:p>
          <a:r>
            <a:rPr lang="en-US"/>
            <a:t>Span: O(log² n)</a:t>
          </a:r>
        </a:p>
      </dgm:t>
    </dgm:pt>
    <dgm:pt modelId="{63534C63-3FC2-4444-9844-72DC9D8C90C4}" type="parTrans" cxnId="{DC2AA71B-D44A-485F-9617-0C65EA436A36}">
      <dgm:prSet/>
      <dgm:spPr/>
      <dgm:t>
        <a:bodyPr/>
        <a:lstStyle/>
        <a:p>
          <a:endParaRPr lang="en-US"/>
        </a:p>
      </dgm:t>
    </dgm:pt>
    <dgm:pt modelId="{3F8872D5-6527-4434-BBB4-86A1DA20B64E}" type="sibTrans" cxnId="{DC2AA71B-D44A-485F-9617-0C65EA436A36}">
      <dgm:prSet/>
      <dgm:spPr/>
      <dgm:t>
        <a:bodyPr/>
        <a:lstStyle/>
        <a:p>
          <a:endParaRPr lang="en-US"/>
        </a:p>
      </dgm:t>
    </dgm:pt>
    <dgm:pt modelId="{920EFAF4-3C48-4F5D-8481-FC81E5D5BACC}">
      <dgm:prSet/>
      <dgm:spPr/>
      <dgm:t>
        <a:bodyPr/>
        <a:lstStyle/>
        <a:p>
          <a:r>
            <a:rPr lang="en-US"/>
            <a:t>Cache misses: Optimal for parallel model</a:t>
          </a:r>
        </a:p>
      </dgm:t>
    </dgm:pt>
    <dgm:pt modelId="{7CC82B7B-5404-48E9-90B3-16159CD83063}" type="parTrans" cxnId="{23B30B85-BAC3-4FBC-B7DB-034EB0924B24}">
      <dgm:prSet/>
      <dgm:spPr/>
      <dgm:t>
        <a:bodyPr/>
        <a:lstStyle/>
        <a:p>
          <a:endParaRPr lang="en-US"/>
        </a:p>
      </dgm:t>
    </dgm:pt>
    <dgm:pt modelId="{240F102C-732F-4FBD-AE94-256A04C2F54B}" type="sibTrans" cxnId="{23B30B85-BAC3-4FBC-B7DB-034EB0924B24}">
      <dgm:prSet/>
      <dgm:spPr/>
      <dgm:t>
        <a:bodyPr/>
        <a:lstStyle/>
        <a:p>
          <a:endParaRPr lang="en-US"/>
        </a:p>
      </dgm:t>
    </dgm:pt>
    <dgm:pt modelId="{673F0815-4646-4B81-96FB-276148AE6C24}">
      <dgm:prSet/>
      <dgm:spPr/>
      <dgm:t>
        <a:bodyPr/>
        <a:lstStyle/>
        <a:p>
          <a:r>
            <a:rPr lang="en-US"/>
            <a:t>Benchmarked against existing approaches</a:t>
          </a:r>
        </a:p>
      </dgm:t>
    </dgm:pt>
    <dgm:pt modelId="{EF9F3D76-C630-49B5-985C-CE7BEEFC981A}" type="parTrans" cxnId="{A4D5F2CB-F822-4944-9301-EB370BFAE635}">
      <dgm:prSet/>
      <dgm:spPr/>
      <dgm:t>
        <a:bodyPr/>
        <a:lstStyle/>
        <a:p>
          <a:endParaRPr lang="en-US"/>
        </a:p>
      </dgm:t>
    </dgm:pt>
    <dgm:pt modelId="{6A973B0F-6EEA-40A7-9380-FED38CABB61C}" type="sibTrans" cxnId="{A4D5F2CB-F822-4944-9301-EB370BFAE635}">
      <dgm:prSet/>
      <dgm:spPr/>
      <dgm:t>
        <a:bodyPr/>
        <a:lstStyle/>
        <a:p>
          <a:endParaRPr lang="en-US"/>
        </a:p>
      </dgm:t>
    </dgm:pt>
    <dgm:pt modelId="{37E30F72-EFA5-43F1-8815-466EC55D2179}" type="pres">
      <dgm:prSet presAssocID="{86BD744C-EBB6-4E0E-BE47-321CF4D0A65E}" presName="Name0" presStyleCnt="0">
        <dgm:presLayoutVars>
          <dgm:dir/>
          <dgm:animLvl val="lvl"/>
          <dgm:resizeHandles val="exact"/>
        </dgm:presLayoutVars>
      </dgm:prSet>
      <dgm:spPr/>
    </dgm:pt>
    <dgm:pt modelId="{EA8E2197-6065-4C87-B5DA-18FA56A3DC03}" type="pres">
      <dgm:prSet presAssocID="{673F0815-4646-4B81-96FB-276148AE6C24}" presName="boxAndChildren" presStyleCnt="0"/>
      <dgm:spPr/>
    </dgm:pt>
    <dgm:pt modelId="{CE2F4D0B-5073-42BD-B8FC-09871E2D0C46}" type="pres">
      <dgm:prSet presAssocID="{673F0815-4646-4B81-96FB-276148AE6C24}" presName="parentTextBox" presStyleLbl="node1" presStyleIdx="0" presStyleCnt="2"/>
      <dgm:spPr/>
    </dgm:pt>
    <dgm:pt modelId="{55C026A3-A16F-49D9-B0D6-A612223C7EB8}" type="pres">
      <dgm:prSet presAssocID="{83D14AEF-75A4-4DC4-A2F2-1006C2468744}" presName="sp" presStyleCnt="0"/>
      <dgm:spPr/>
    </dgm:pt>
    <dgm:pt modelId="{AE6B9B97-E077-4B5C-810D-6446B81E67EB}" type="pres">
      <dgm:prSet presAssocID="{F7FFC921-5F06-4798-AD70-1C3B9E7C2BE3}" presName="arrowAndChildren" presStyleCnt="0"/>
      <dgm:spPr/>
    </dgm:pt>
    <dgm:pt modelId="{9F14C2DA-719D-4BE1-9A5D-C09DBCBF9AB5}" type="pres">
      <dgm:prSet presAssocID="{F7FFC921-5F06-4798-AD70-1C3B9E7C2BE3}" presName="parentTextArrow" presStyleLbl="node1" presStyleIdx="0" presStyleCnt="2"/>
      <dgm:spPr/>
    </dgm:pt>
    <dgm:pt modelId="{7A47377E-82DA-4A76-B5F7-014D698EB065}" type="pres">
      <dgm:prSet presAssocID="{F7FFC921-5F06-4798-AD70-1C3B9E7C2BE3}" presName="arrow" presStyleLbl="node1" presStyleIdx="1" presStyleCnt="2"/>
      <dgm:spPr/>
    </dgm:pt>
    <dgm:pt modelId="{81CB8378-80BE-4552-A672-9E5CF071DEEA}" type="pres">
      <dgm:prSet presAssocID="{F7FFC921-5F06-4798-AD70-1C3B9E7C2BE3}" presName="descendantArrow" presStyleCnt="0"/>
      <dgm:spPr/>
    </dgm:pt>
    <dgm:pt modelId="{2E00721B-90A6-4489-8137-E945CE00EC69}" type="pres">
      <dgm:prSet presAssocID="{1ED18392-77C3-4828-88E7-69AEA279E0F1}" presName="childTextArrow" presStyleLbl="fgAccFollowNode1" presStyleIdx="0" presStyleCnt="3">
        <dgm:presLayoutVars>
          <dgm:bulletEnabled val="1"/>
        </dgm:presLayoutVars>
      </dgm:prSet>
      <dgm:spPr/>
    </dgm:pt>
    <dgm:pt modelId="{6D799D06-41DD-4BC8-8AB7-B292848DD1D3}" type="pres">
      <dgm:prSet presAssocID="{1FF8609C-B55A-4169-9C5E-7AA49209D50C}" presName="childTextArrow" presStyleLbl="fgAccFollowNode1" presStyleIdx="1" presStyleCnt="3">
        <dgm:presLayoutVars>
          <dgm:bulletEnabled val="1"/>
        </dgm:presLayoutVars>
      </dgm:prSet>
      <dgm:spPr/>
    </dgm:pt>
    <dgm:pt modelId="{D7A58323-09E0-444C-BE49-C8C9F3171D45}" type="pres">
      <dgm:prSet presAssocID="{920EFAF4-3C48-4F5D-8481-FC81E5D5BACC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0EFFD209-074D-404C-8804-72FF0F89835C}" srcId="{86BD744C-EBB6-4E0E-BE47-321CF4D0A65E}" destId="{F7FFC921-5F06-4798-AD70-1C3B9E7C2BE3}" srcOrd="0" destOrd="0" parTransId="{A4AD74CC-619A-4607-A3D4-E63895512E19}" sibTransId="{83D14AEF-75A4-4DC4-A2F2-1006C2468744}"/>
    <dgm:cxn modelId="{DC2AA71B-D44A-485F-9617-0C65EA436A36}" srcId="{F7FFC921-5F06-4798-AD70-1C3B9E7C2BE3}" destId="{1FF8609C-B55A-4169-9C5E-7AA49209D50C}" srcOrd="1" destOrd="0" parTransId="{63534C63-3FC2-4444-9844-72DC9D8C90C4}" sibTransId="{3F8872D5-6527-4434-BBB4-86A1DA20B64E}"/>
    <dgm:cxn modelId="{12AF073E-8A9C-4D68-B453-C3760C4EE81D}" type="presOf" srcId="{920EFAF4-3C48-4F5D-8481-FC81E5D5BACC}" destId="{D7A58323-09E0-444C-BE49-C8C9F3171D45}" srcOrd="0" destOrd="0" presId="urn:microsoft.com/office/officeart/2005/8/layout/process4"/>
    <dgm:cxn modelId="{6B3DE75D-47A7-45C5-9E01-094A74BD35CB}" type="presOf" srcId="{1FF8609C-B55A-4169-9C5E-7AA49209D50C}" destId="{6D799D06-41DD-4BC8-8AB7-B292848DD1D3}" srcOrd="0" destOrd="0" presId="urn:microsoft.com/office/officeart/2005/8/layout/process4"/>
    <dgm:cxn modelId="{C3C4F350-49AF-4DAD-986B-49ECA9C76437}" type="presOf" srcId="{F7FFC921-5F06-4798-AD70-1C3B9E7C2BE3}" destId="{7A47377E-82DA-4A76-B5F7-014D698EB065}" srcOrd="1" destOrd="0" presId="urn:microsoft.com/office/officeart/2005/8/layout/process4"/>
    <dgm:cxn modelId="{67E0F972-219C-41D3-AD95-F2811C97C006}" type="presOf" srcId="{F7FFC921-5F06-4798-AD70-1C3B9E7C2BE3}" destId="{9F14C2DA-719D-4BE1-9A5D-C09DBCBF9AB5}" srcOrd="0" destOrd="0" presId="urn:microsoft.com/office/officeart/2005/8/layout/process4"/>
    <dgm:cxn modelId="{F7341976-0DEB-4DA9-97D3-A61587BCA83B}" type="presOf" srcId="{1ED18392-77C3-4828-88E7-69AEA279E0F1}" destId="{2E00721B-90A6-4489-8137-E945CE00EC69}" srcOrd="0" destOrd="0" presId="urn:microsoft.com/office/officeart/2005/8/layout/process4"/>
    <dgm:cxn modelId="{23B30B85-BAC3-4FBC-B7DB-034EB0924B24}" srcId="{F7FFC921-5F06-4798-AD70-1C3B9E7C2BE3}" destId="{920EFAF4-3C48-4F5D-8481-FC81E5D5BACC}" srcOrd="2" destOrd="0" parTransId="{7CC82B7B-5404-48E9-90B3-16159CD83063}" sibTransId="{240F102C-732F-4FBD-AE94-256A04C2F54B}"/>
    <dgm:cxn modelId="{FC6F62A4-C4A7-47C5-81C2-969700EE4148}" srcId="{F7FFC921-5F06-4798-AD70-1C3B9E7C2BE3}" destId="{1ED18392-77C3-4828-88E7-69AEA279E0F1}" srcOrd="0" destOrd="0" parTransId="{7244835E-9C82-475F-9977-B7C3EFA483A7}" sibTransId="{AB0720DC-966E-40CA-8172-6CC88215FA49}"/>
    <dgm:cxn modelId="{CC0791AA-FE41-4112-8328-8BBED57F3482}" type="presOf" srcId="{86BD744C-EBB6-4E0E-BE47-321CF4D0A65E}" destId="{37E30F72-EFA5-43F1-8815-466EC55D2179}" srcOrd="0" destOrd="0" presId="urn:microsoft.com/office/officeart/2005/8/layout/process4"/>
    <dgm:cxn modelId="{A4D5F2CB-F822-4944-9301-EB370BFAE635}" srcId="{86BD744C-EBB6-4E0E-BE47-321CF4D0A65E}" destId="{673F0815-4646-4B81-96FB-276148AE6C24}" srcOrd="1" destOrd="0" parTransId="{EF9F3D76-C630-49B5-985C-CE7BEEFC981A}" sibTransId="{6A973B0F-6EEA-40A7-9380-FED38CABB61C}"/>
    <dgm:cxn modelId="{55A353F4-D140-4098-9B2E-9E0E032205FC}" type="presOf" srcId="{673F0815-4646-4B81-96FB-276148AE6C24}" destId="{CE2F4D0B-5073-42BD-B8FC-09871E2D0C46}" srcOrd="0" destOrd="0" presId="urn:microsoft.com/office/officeart/2005/8/layout/process4"/>
    <dgm:cxn modelId="{E2F030D8-8A81-45E5-A451-9A241FB79587}" type="presParOf" srcId="{37E30F72-EFA5-43F1-8815-466EC55D2179}" destId="{EA8E2197-6065-4C87-B5DA-18FA56A3DC03}" srcOrd="0" destOrd="0" presId="urn:microsoft.com/office/officeart/2005/8/layout/process4"/>
    <dgm:cxn modelId="{23682478-C5A7-4184-B157-71939C6A3800}" type="presParOf" srcId="{EA8E2197-6065-4C87-B5DA-18FA56A3DC03}" destId="{CE2F4D0B-5073-42BD-B8FC-09871E2D0C46}" srcOrd="0" destOrd="0" presId="urn:microsoft.com/office/officeart/2005/8/layout/process4"/>
    <dgm:cxn modelId="{98F60599-3941-4159-B8E9-EBA9ECF46B32}" type="presParOf" srcId="{37E30F72-EFA5-43F1-8815-466EC55D2179}" destId="{55C026A3-A16F-49D9-B0D6-A612223C7EB8}" srcOrd="1" destOrd="0" presId="urn:microsoft.com/office/officeart/2005/8/layout/process4"/>
    <dgm:cxn modelId="{DE942B25-B983-431C-B36A-6A8F682EA1AC}" type="presParOf" srcId="{37E30F72-EFA5-43F1-8815-466EC55D2179}" destId="{AE6B9B97-E077-4B5C-810D-6446B81E67EB}" srcOrd="2" destOrd="0" presId="urn:microsoft.com/office/officeart/2005/8/layout/process4"/>
    <dgm:cxn modelId="{A664FC15-48E9-420D-98FE-B2061E6D8BD3}" type="presParOf" srcId="{AE6B9B97-E077-4B5C-810D-6446B81E67EB}" destId="{9F14C2DA-719D-4BE1-9A5D-C09DBCBF9AB5}" srcOrd="0" destOrd="0" presId="urn:microsoft.com/office/officeart/2005/8/layout/process4"/>
    <dgm:cxn modelId="{8939ED9C-9B15-4799-B8E1-73CAFF39F443}" type="presParOf" srcId="{AE6B9B97-E077-4B5C-810D-6446B81E67EB}" destId="{7A47377E-82DA-4A76-B5F7-014D698EB065}" srcOrd="1" destOrd="0" presId="urn:microsoft.com/office/officeart/2005/8/layout/process4"/>
    <dgm:cxn modelId="{236FE7C4-4A44-4E07-A771-783DF83DD00A}" type="presParOf" srcId="{AE6B9B97-E077-4B5C-810D-6446B81E67EB}" destId="{81CB8378-80BE-4552-A672-9E5CF071DEEA}" srcOrd="2" destOrd="0" presId="urn:microsoft.com/office/officeart/2005/8/layout/process4"/>
    <dgm:cxn modelId="{711A4CBE-F31D-43D5-9471-D751921A46ED}" type="presParOf" srcId="{81CB8378-80BE-4552-A672-9E5CF071DEEA}" destId="{2E00721B-90A6-4489-8137-E945CE00EC69}" srcOrd="0" destOrd="0" presId="urn:microsoft.com/office/officeart/2005/8/layout/process4"/>
    <dgm:cxn modelId="{7FE50B17-F0D0-4F68-B51B-703BD95A381D}" type="presParOf" srcId="{81CB8378-80BE-4552-A672-9E5CF071DEEA}" destId="{6D799D06-41DD-4BC8-8AB7-B292848DD1D3}" srcOrd="1" destOrd="0" presId="urn:microsoft.com/office/officeart/2005/8/layout/process4"/>
    <dgm:cxn modelId="{1C533179-977C-41C5-9912-F21CC0093B24}" type="presParOf" srcId="{81CB8378-80BE-4552-A672-9E5CF071DEEA}" destId="{D7A58323-09E0-444C-BE49-C8C9F3171D45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1486160-6F95-4BFA-8CB5-E491E25A166E}" type="doc">
      <dgm:prSet loTypeId="urn:microsoft.com/office/officeart/2005/8/layout/chevron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8DA09B6-08C8-414E-BC7D-50AA58A24746}">
      <dgm:prSet/>
      <dgm:spPr/>
      <dgm:t>
        <a:bodyPr/>
        <a:lstStyle/>
        <a:p>
          <a:r>
            <a:rPr lang="en-US"/>
            <a:t>Introduced a scalable framework for butterfly computations.</a:t>
          </a:r>
        </a:p>
      </dgm:t>
    </dgm:pt>
    <dgm:pt modelId="{4D17ADE7-FCEA-4545-8F3B-97EA06E4567C}" type="parTrans" cxnId="{328F85F5-39E7-49A3-95CD-46FECFB5C93B}">
      <dgm:prSet/>
      <dgm:spPr/>
      <dgm:t>
        <a:bodyPr/>
        <a:lstStyle/>
        <a:p>
          <a:endParaRPr lang="en-US"/>
        </a:p>
      </dgm:t>
    </dgm:pt>
    <dgm:pt modelId="{D05DF1C7-EEDD-4BF6-964F-121A6D6AB6D4}" type="sibTrans" cxnId="{328F85F5-39E7-49A3-95CD-46FECFB5C93B}">
      <dgm:prSet/>
      <dgm:spPr/>
      <dgm:t>
        <a:bodyPr/>
        <a:lstStyle/>
        <a:p>
          <a:endParaRPr lang="en-US"/>
        </a:p>
      </dgm:t>
    </dgm:pt>
    <dgm:pt modelId="{E9B73C00-CDE5-4927-B959-B9F7955766CF}">
      <dgm:prSet/>
      <dgm:spPr/>
      <dgm:t>
        <a:bodyPr/>
        <a:lstStyle/>
        <a:p>
          <a:r>
            <a:rPr lang="en-PK" b="0" i="0" baseline="0"/>
            <a:t>Achieved theoretical and practical efficiency.</a:t>
          </a:r>
          <a:endParaRPr lang="en-US"/>
        </a:p>
      </dgm:t>
    </dgm:pt>
    <dgm:pt modelId="{81085FF7-9BC4-4867-B0F6-CAF07673281F}" type="parTrans" cxnId="{D7CB0942-31D9-4503-B3A5-E1E3811D0504}">
      <dgm:prSet/>
      <dgm:spPr/>
      <dgm:t>
        <a:bodyPr/>
        <a:lstStyle/>
        <a:p>
          <a:endParaRPr lang="en-US"/>
        </a:p>
      </dgm:t>
    </dgm:pt>
    <dgm:pt modelId="{1C492B67-EA5A-42B8-AC75-513416F3EEDD}" type="sibTrans" cxnId="{D7CB0942-31D9-4503-B3A5-E1E3811D0504}">
      <dgm:prSet/>
      <dgm:spPr/>
      <dgm:t>
        <a:bodyPr/>
        <a:lstStyle/>
        <a:p>
          <a:endParaRPr lang="en-US"/>
        </a:p>
      </dgm:t>
    </dgm:pt>
    <dgm:pt modelId="{E04841A3-463A-4C36-AF77-5EA0DC0C5867}">
      <dgm:prSet/>
      <dgm:spPr/>
      <dgm:t>
        <a:bodyPr/>
        <a:lstStyle/>
        <a:p>
          <a:r>
            <a:rPr lang="en-US"/>
            <a:t>Sets the stage for future research in memory-aware parallel computing.</a:t>
          </a:r>
        </a:p>
      </dgm:t>
    </dgm:pt>
    <dgm:pt modelId="{3ED93D7B-F4B4-4B94-96C7-4575AB111861}" type="parTrans" cxnId="{5F71465E-040B-4C70-A191-4BE9A961F17A}">
      <dgm:prSet/>
      <dgm:spPr/>
      <dgm:t>
        <a:bodyPr/>
        <a:lstStyle/>
        <a:p>
          <a:endParaRPr lang="en-US"/>
        </a:p>
      </dgm:t>
    </dgm:pt>
    <dgm:pt modelId="{EF126C1C-D1F4-4CAB-9986-8F1D6D2BBD78}" type="sibTrans" cxnId="{5F71465E-040B-4C70-A191-4BE9A961F17A}">
      <dgm:prSet/>
      <dgm:spPr/>
      <dgm:t>
        <a:bodyPr/>
        <a:lstStyle/>
        <a:p>
          <a:endParaRPr lang="en-US"/>
        </a:p>
      </dgm:t>
    </dgm:pt>
    <dgm:pt modelId="{CEFCC483-20D9-4E96-9C84-358F86F7B666}" type="pres">
      <dgm:prSet presAssocID="{51486160-6F95-4BFA-8CB5-E491E25A166E}" presName="Name0" presStyleCnt="0">
        <dgm:presLayoutVars>
          <dgm:dir/>
          <dgm:animLvl val="lvl"/>
          <dgm:resizeHandles val="exact"/>
        </dgm:presLayoutVars>
      </dgm:prSet>
      <dgm:spPr/>
    </dgm:pt>
    <dgm:pt modelId="{B74B9C8A-1187-4747-AB89-C5642A6CDA28}" type="pres">
      <dgm:prSet presAssocID="{48DA09B6-08C8-414E-BC7D-50AA58A24746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80BB0785-CFD9-409B-B12F-53C934E90443}" type="pres">
      <dgm:prSet presAssocID="{D05DF1C7-EEDD-4BF6-964F-121A6D6AB6D4}" presName="parTxOnlySpace" presStyleCnt="0"/>
      <dgm:spPr/>
    </dgm:pt>
    <dgm:pt modelId="{F4A1CDC1-6BF2-413C-A884-03CAEB05A003}" type="pres">
      <dgm:prSet presAssocID="{E9B73C00-CDE5-4927-B959-B9F7955766C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8EF934C-6F2B-4F29-BD5F-652252264D05}" type="pres">
      <dgm:prSet presAssocID="{1C492B67-EA5A-42B8-AC75-513416F3EEDD}" presName="parTxOnlySpace" presStyleCnt="0"/>
      <dgm:spPr/>
    </dgm:pt>
    <dgm:pt modelId="{6F19EC61-CAC6-40F3-A37D-F93355BC55CC}" type="pres">
      <dgm:prSet presAssocID="{E04841A3-463A-4C36-AF77-5EA0DC0C5867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6ADC038-B586-4FAC-B35E-CE0A2896CC24}" type="presOf" srcId="{51486160-6F95-4BFA-8CB5-E491E25A166E}" destId="{CEFCC483-20D9-4E96-9C84-358F86F7B666}" srcOrd="0" destOrd="0" presId="urn:microsoft.com/office/officeart/2005/8/layout/chevron1"/>
    <dgm:cxn modelId="{5F71465E-040B-4C70-A191-4BE9A961F17A}" srcId="{51486160-6F95-4BFA-8CB5-E491E25A166E}" destId="{E04841A3-463A-4C36-AF77-5EA0DC0C5867}" srcOrd="2" destOrd="0" parTransId="{3ED93D7B-F4B4-4B94-96C7-4575AB111861}" sibTransId="{EF126C1C-D1F4-4CAB-9986-8F1D6D2BBD78}"/>
    <dgm:cxn modelId="{D7CB0942-31D9-4503-B3A5-E1E3811D0504}" srcId="{51486160-6F95-4BFA-8CB5-E491E25A166E}" destId="{E9B73C00-CDE5-4927-B959-B9F7955766CF}" srcOrd="1" destOrd="0" parTransId="{81085FF7-9BC4-4867-B0F6-CAF07673281F}" sibTransId="{1C492B67-EA5A-42B8-AC75-513416F3EEDD}"/>
    <dgm:cxn modelId="{271B524C-E5B6-4EC1-A29C-4184F1D7E690}" type="presOf" srcId="{48DA09B6-08C8-414E-BC7D-50AA58A24746}" destId="{B74B9C8A-1187-4747-AB89-C5642A6CDA28}" srcOrd="0" destOrd="0" presId="urn:microsoft.com/office/officeart/2005/8/layout/chevron1"/>
    <dgm:cxn modelId="{30F23DB6-FA9B-4B5B-AD06-2E122C45DE8B}" type="presOf" srcId="{E04841A3-463A-4C36-AF77-5EA0DC0C5867}" destId="{6F19EC61-CAC6-40F3-A37D-F93355BC55CC}" srcOrd="0" destOrd="0" presId="urn:microsoft.com/office/officeart/2005/8/layout/chevron1"/>
    <dgm:cxn modelId="{AF072EBE-DBFF-4596-98B4-10BFA9E721A5}" type="presOf" srcId="{E9B73C00-CDE5-4927-B959-B9F7955766CF}" destId="{F4A1CDC1-6BF2-413C-A884-03CAEB05A003}" srcOrd="0" destOrd="0" presId="urn:microsoft.com/office/officeart/2005/8/layout/chevron1"/>
    <dgm:cxn modelId="{328F85F5-39E7-49A3-95CD-46FECFB5C93B}" srcId="{51486160-6F95-4BFA-8CB5-E491E25A166E}" destId="{48DA09B6-08C8-414E-BC7D-50AA58A24746}" srcOrd="0" destOrd="0" parTransId="{4D17ADE7-FCEA-4545-8F3B-97EA06E4567C}" sibTransId="{D05DF1C7-EEDD-4BF6-964F-121A6D6AB6D4}"/>
    <dgm:cxn modelId="{127C9F0E-4650-4B70-BA3B-C2BFC975FA4A}" type="presParOf" srcId="{CEFCC483-20D9-4E96-9C84-358F86F7B666}" destId="{B74B9C8A-1187-4747-AB89-C5642A6CDA28}" srcOrd="0" destOrd="0" presId="urn:microsoft.com/office/officeart/2005/8/layout/chevron1"/>
    <dgm:cxn modelId="{EC71863A-5303-49A3-A552-593DD0083B2A}" type="presParOf" srcId="{CEFCC483-20D9-4E96-9C84-358F86F7B666}" destId="{80BB0785-CFD9-409B-B12F-53C934E90443}" srcOrd="1" destOrd="0" presId="urn:microsoft.com/office/officeart/2005/8/layout/chevron1"/>
    <dgm:cxn modelId="{277B42C4-631B-47AA-BED1-75D8C04652DD}" type="presParOf" srcId="{CEFCC483-20D9-4E96-9C84-358F86F7B666}" destId="{F4A1CDC1-6BF2-413C-A884-03CAEB05A003}" srcOrd="2" destOrd="0" presId="urn:microsoft.com/office/officeart/2005/8/layout/chevron1"/>
    <dgm:cxn modelId="{E8830995-1741-4150-A865-FF8D7D8F59E7}" type="presParOf" srcId="{CEFCC483-20D9-4E96-9C84-358F86F7B666}" destId="{D8EF934C-6F2B-4F29-BD5F-652252264D05}" srcOrd="3" destOrd="0" presId="urn:microsoft.com/office/officeart/2005/8/layout/chevron1"/>
    <dgm:cxn modelId="{C5DAA4F0-17EA-4E8E-A247-80D7AF72AC64}" type="presParOf" srcId="{CEFCC483-20D9-4E96-9C84-358F86F7B666}" destId="{6F19EC61-CAC6-40F3-A37D-F93355BC55C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35EC16-1C32-4923-AE13-E51E1282D6D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B4CD00C-E5C6-4F16-8D1C-D96C4FBBBB05}">
      <dgm:prSet/>
      <dgm:spPr/>
      <dgm:t>
        <a:bodyPr/>
        <a:lstStyle/>
        <a:p>
          <a:r>
            <a:rPr lang="en-US"/>
            <a:t>Explore:</a:t>
          </a:r>
        </a:p>
      </dgm:t>
    </dgm:pt>
    <dgm:pt modelId="{4260CE52-BEF3-4AB0-9E46-E630433C0B4F}" type="parTrans" cxnId="{1B0CF2F9-5D88-48A9-874C-39725A330743}">
      <dgm:prSet/>
      <dgm:spPr/>
      <dgm:t>
        <a:bodyPr/>
        <a:lstStyle/>
        <a:p>
          <a:endParaRPr lang="en-US"/>
        </a:p>
      </dgm:t>
    </dgm:pt>
    <dgm:pt modelId="{AE019D53-6E5B-4973-8860-CB438B5FE44C}" type="sibTrans" cxnId="{1B0CF2F9-5D88-48A9-874C-39725A330743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056291AC-F6C8-4D1C-903F-075319280184}">
      <dgm:prSet/>
      <dgm:spPr/>
      <dgm:t>
        <a:bodyPr/>
        <a:lstStyle/>
        <a:p>
          <a:r>
            <a:rPr lang="en-US"/>
            <a:t>Heterogeneous computing (e.g., GPU acceleration)</a:t>
          </a:r>
        </a:p>
      </dgm:t>
    </dgm:pt>
    <dgm:pt modelId="{F4FCDBBC-A0F4-4E0B-91CA-5893E2192E85}" type="parTrans" cxnId="{AE1B0375-54DB-466E-B1DB-D35179CA17DB}">
      <dgm:prSet/>
      <dgm:spPr/>
      <dgm:t>
        <a:bodyPr/>
        <a:lstStyle/>
        <a:p>
          <a:endParaRPr lang="en-US"/>
        </a:p>
      </dgm:t>
    </dgm:pt>
    <dgm:pt modelId="{DEF39DAA-30A9-4CDF-9702-E791E3F638DA}" type="sibTrans" cxnId="{AE1B0375-54DB-466E-B1DB-D35179CA17DB}">
      <dgm:prSet/>
      <dgm:spPr/>
      <dgm:t>
        <a:bodyPr/>
        <a:lstStyle/>
        <a:p>
          <a:endParaRPr lang="en-US"/>
        </a:p>
      </dgm:t>
    </dgm:pt>
    <dgm:pt modelId="{683A5E47-D309-4E4E-AAAF-114566CE6BD6}">
      <dgm:prSet/>
      <dgm:spPr/>
      <dgm:t>
        <a:bodyPr/>
        <a:lstStyle/>
        <a:p>
          <a:r>
            <a:rPr lang="en-US"/>
            <a:t>Extensions to irregular butterfly-like structures</a:t>
          </a:r>
        </a:p>
      </dgm:t>
    </dgm:pt>
    <dgm:pt modelId="{BB4EFD81-DC2F-4A3A-9A3E-5180C66BB7E7}" type="parTrans" cxnId="{01283ADA-D166-4780-97ED-4A8C64184C0C}">
      <dgm:prSet/>
      <dgm:spPr/>
      <dgm:t>
        <a:bodyPr/>
        <a:lstStyle/>
        <a:p>
          <a:endParaRPr lang="en-US"/>
        </a:p>
      </dgm:t>
    </dgm:pt>
    <dgm:pt modelId="{50391C94-6B51-4F9A-A863-4192A15BF899}" type="sibTrans" cxnId="{01283ADA-D166-4780-97ED-4A8C64184C0C}">
      <dgm:prSet/>
      <dgm:spPr/>
      <dgm:t>
        <a:bodyPr/>
        <a:lstStyle/>
        <a:p>
          <a:endParaRPr lang="en-US"/>
        </a:p>
      </dgm:t>
    </dgm:pt>
    <dgm:pt modelId="{8774E189-4B06-443F-AC52-D8888D825265}">
      <dgm:prSet/>
      <dgm:spPr/>
      <dgm:t>
        <a:bodyPr/>
        <a:lstStyle/>
        <a:p>
          <a:r>
            <a:rPr lang="en-US"/>
            <a:t>Develop library APIs for broader adoption</a:t>
          </a:r>
        </a:p>
      </dgm:t>
    </dgm:pt>
    <dgm:pt modelId="{A51F3FA8-6A0B-43B9-AB37-4588F9F004DD}" type="parTrans" cxnId="{342915C9-29A4-4806-A3A1-A81D656F0062}">
      <dgm:prSet/>
      <dgm:spPr/>
      <dgm:t>
        <a:bodyPr/>
        <a:lstStyle/>
        <a:p>
          <a:endParaRPr lang="en-US"/>
        </a:p>
      </dgm:t>
    </dgm:pt>
    <dgm:pt modelId="{678A26F7-2AA0-42B4-ABFC-B8887D78BB3A}" type="sibTrans" cxnId="{342915C9-29A4-4806-A3A1-A81D656F0062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6547A2D8-4519-41F2-B8B4-467E40DB9459}" type="pres">
      <dgm:prSet presAssocID="{6D35EC16-1C32-4923-AE13-E51E1282D6D3}" presName="Name0" presStyleCnt="0">
        <dgm:presLayoutVars>
          <dgm:animLvl val="lvl"/>
          <dgm:resizeHandles val="exact"/>
        </dgm:presLayoutVars>
      </dgm:prSet>
      <dgm:spPr/>
    </dgm:pt>
    <dgm:pt modelId="{352CAB2B-C23F-48AB-8DFF-7FF31858312B}" type="pres">
      <dgm:prSet presAssocID="{4B4CD00C-E5C6-4F16-8D1C-D96C4FBBBB05}" presName="compositeNode" presStyleCnt="0">
        <dgm:presLayoutVars>
          <dgm:bulletEnabled val="1"/>
        </dgm:presLayoutVars>
      </dgm:prSet>
      <dgm:spPr/>
    </dgm:pt>
    <dgm:pt modelId="{9F53A9CD-0626-4E26-8A45-647CD1C106BA}" type="pres">
      <dgm:prSet presAssocID="{4B4CD00C-E5C6-4F16-8D1C-D96C4FBBBB05}" presName="bgRect" presStyleLbl="bgAccFollowNode1" presStyleIdx="0" presStyleCnt="2"/>
      <dgm:spPr/>
    </dgm:pt>
    <dgm:pt modelId="{7FBFF3DB-9EF9-4F97-B55D-4676A0B791A1}" type="pres">
      <dgm:prSet presAssocID="{AE019D53-6E5B-4973-8860-CB438B5FE44C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59E67909-3396-4B02-B789-F78169F3D509}" type="pres">
      <dgm:prSet presAssocID="{4B4CD00C-E5C6-4F16-8D1C-D96C4FBBBB05}" presName="bottomLine" presStyleLbl="alignNode1" presStyleIdx="1" presStyleCnt="4">
        <dgm:presLayoutVars/>
      </dgm:prSet>
      <dgm:spPr/>
    </dgm:pt>
    <dgm:pt modelId="{E66E599C-D644-4B26-8869-805B3E2FF056}" type="pres">
      <dgm:prSet presAssocID="{4B4CD00C-E5C6-4F16-8D1C-D96C4FBBBB05}" presName="nodeText" presStyleLbl="bgAccFollowNode1" presStyleIdx="0" presStyleCnt="2">
        <dgm:presLayoutVars>
          <dgm:bulletEnabled val="1"/>
        </dgm:presLayoutVars>
      </dgm:prSet>
      <dgm:spPr/>
    </dgm:pt>
    <dgm:pt modelId="{2910579C-DAE9-4B86-840E-75555168A796}" type="pres">
      <dgm:prSet presAssocID="{AE019D53-6E5B-4973-8860-CB438B5FE44C}" presName="sibTrans" presStyleCnt="0"/>
      <dgm:spPr/>
    </dgm:pt>
    <dgm:pt modelId="{D677A8BB-483F-4C89-93C5-695C3E6E076B}" type="pres">
      <dgm:prSet presAssocID="{8774E189-4B06-443F-AC52-D8888D825265}" presName="compositeNode" presStyleCnt="0">
        <dgm:presLayoutVars>
          <dgm:bulletEnabled val="1"/>
        </dgm:presLayoutVars>
      </dgm:prSet>
      <dgm:spPr/>
    </dgm:pt>
    <dgm:pt modelId="{B8BD002C-6A47-47E9-97E7-8319CB80D61E}" type="pres">
      <dgm:prSet presAssocID="{8774E189-4B06-443F-AC52-D8888D825265}" presName="bgRect" presStyleLbl="bgAccFollowNode1" presStyleIdx="1" presStyleCnt="2"/>
      <dgm:spPr/>
    </dgm:pt>
    <dgm:pt modelId="{EACB3BBD-2BD0-403B-805F-AE1AFC0D067D}" type="pres">
      <dgm:prSet presAssocID="{678A26F7-2AA0-42B4-ABFC-B8887D78BB3A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5C1B332-4823-4C3C-A3DB-7A6A62A32CA0}" type="pres">
      <dgm:prSet presAssocID="{8774E189-4B06-443F-AC52-D8888D825265}" presName="bottomLine" presStyleLbl="alignNode1" presStyleIdx="3" presStyleCnt="4">
        <dgm:presLayoutVars/>
      </dgm:prSet>
      <dgm:spPr/>
    </dgm:pt>
    <dgm:pt modelId="{ABA01550-9371-42D8-8094-46C6380E7A77}" type="pres">
      <dgm:prSet presAssocID="{8774E189-4B06-443F-AC52-D8888D825265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621BF038-19FE-4332-9F5F-21560B40C03D}" type="presOf" srcId="{8774E189-4B06-443F-AC52-D8888D825265}" destId="{ABA01550-9371-42D8-8094-46C6380E7A77}" srcOrd="1" destOrd="0" presId="urn:microsoft.com/office/officeart/2016/7/layout/BasicLinearProcessNumbered"/>
    <dgm:cxn modelId="{5210E353-6340-4AE2-9F25-C7C4CFEEB6A4}" type="presOf" srcId="{4B4CD00C-E5C6-4F16-8D1C-D96C4FBBBB05}" destId="{9F53A9CD-0626-4E26-8A45-647CD1C106BA}" srcOrd="0" destOrd="0" presId="urn:microsoft.com/office/officeart/2016/7/layout/BasicLinearProcessNumbered"/>
    <dgm:cxn modelId="{AE1B0375-54DB-466E-B1DB-D35179CA17DB}" srcId="{4B4CD00C-E5C6-4F16-8D1C-D96C4FBBBB05}" destId="{056291AC-F6C8-4D1C-903F-075319280184}" srcOrd="0" destOrd="0" parTransId="{F4FCDBBC-A0F4-4E0B-91CA-5893E2192E85}" sibTransId="{DEF39DAA-30A9-4CDF-9702-E791E3F638DA}"/>
    <dgm:cxn modelId="{EF21367F-41BA-4425-BB3C-46BB976DB567}" type="presOf" srcId="{4B4CD00C-E5C6-4F16-8D1C-D96C4FBBBB05}" destId="{E66E599C-D644-4B26-8869-805B3E2FF056}" srcOrd="1" destOrd="0" presId="urn:microsoft.com/office/officeart/2016/7/layout/BasicLinearProcessNumbered"/>
    <dgm:cxn modelId="{BC22A782-0436-42B4-BE75-EAE13C4A8CFC}" type="presOf" srcId="{6D35EC16-1C32-4923-AE13-E51E1282D6D3}" destId="{6547A2D8-4519-41F2-B8B4-467E40DB9459}" srcOrd="0" destOrd="0" presId="urn:microsoft.com/office/officeart/2016/7/layout/BasicLinearProcessNumbered"/>
    <dgm:cxn modelId="{3AAC4697-AEC0-4909-859A-7A94B11EB9FF}" type="presOf" srcId="{8774E189-4B06-443F-AC52-D8888D825265}" destId="{B8BD002C-6A47-47E9-97E7-8319CB80D61E}" srcOrd="0" destOrd="0" presId="urn:microsoft.com/office/officeart/2016/7/layout/BasicLinearProcessNumbered"/>
    <dgm:cxn modelId="{342915C9-29A4-4806-A3A1-A81D656F0062}" srcId="{6D35EC16-1C32-4923-AE13-E51E1282D6D3}" destId="{8774E189-4B06-443F-AC52-D8888D825265}" srcOrd="1" destOrd="0" parTransId="{A51F3FA8-6A0B-43B9-AB37-4588F9F004DD}" sibTransId="{678A26F7-2AA0-42B4-ABFC-B8887D78BB3A}"/>
    <dgm:cxn modelId="{01283ADA-D166-4780-97ED-4A8C64184C0C}" srcId="{4B4CD00C-E5C6-4F16-8D1C-D96C4FBBBB05}" destId="{683A5E47-D309-4E4E-AAAF-114566CE6BD6}" srcOrd="1" destOrd="0" parTransId="{BB4EFD81-DC2F-4A3A-9A3E-5180C66BB7E7}" sibTransId="{50391C94-6B51-4F9A-A863-4192A15BF899}"/>
    <dgm:cxn modelId="{885DC5DA-CFB2-43F5-8927-48F35F3283FA}" type="presOf" srcId="{683A5E47-D309-4E4E-AAAF-114566CE6BD6}" destId="{E66E599C-D644-4B26-8869-805B3E2FF056}" srcOrd="0" destOrd="2" presId="urn:microsoft.com/office/officeart/2016/7/layout/BasicLinearProcessNumbered"/>
    <dgm:cxn modelId="{DF2462E4-D176-4FDE-B557-F2DDFBF7E907}" type="presOf" srcId="{AE019D53-6E5B-4973-8860-CB438B5FE44C}" destId="{7FBFF3DB-9EF9-4F97-B55D-4676A0B791A1}" srcOrd="0" destOrd="0" presId="urn:microsoft.com/office/officeart/2016/7/layout/BasicLinearProcessNumbered"/>
    <dgm:cxn modelId="{FB748DF0-D3C0-43E6-BA05-3C0B2B488955}" type="presOf" srcId="{056291AC-F6C8-4D1C-903F-075319280184}" destId="{E66E599C-D644-4B26-8869-805B3E2FF056}" srcOrd="0" destOrd="1" presId="urn:microsoft.com/office/officeart/2016/7/layout/BasicLinearProcessNumbered"/>
    <dgm:cxn modelId="{1B0CF2F9-5D88-48A9-874C-39725A330743}" srcId="{6D35EC16-1C32-4923-AE13-E51E1282D6D3}" destId="{4B4CD00C-E5C6-4F16-8D1C-D96C4FBBBB05}" srcOrd="0" destOrd="0" parTransId="{4260CE52-BEF3-4AB0-9E46-E630433C0B4F}" sibTransId="{AE019D53-6E5B-4973-8860-CB438B5FE44C}"/>
    <dgm:cxn modelId="{AF0BF9FF-7740-4345-8A9B-F6A6BF35FE2D}" type="presOf" srcId="{678A26F7-2AA0-42B4-ABFC-B8887D78BB3A}" destId="{EACB3BBD-2BD0-403B-805F-AE1AFC0D067D}" srcOrd="0" destOrd="0" presId="urn:microsoft.com/office/officeart/2016/7/layout/BasicLinearProcessNumbered"/>
    <dgm:cxn modelId="{437926C0-433C-46C4-A61C-3D1DABFF9121}" type="presParOf" srcId="{6547A2D8-4519-41F2-B8B4-467E40DB9459}" destId="{352CAB2B-C23F-48AB-8DFF-7FF31858312B}" srcOrd="0" destOrd="0" presId="urn:microsoft.com/office/officeart/2016/7/layout/BasicLinearProcessNumbered"/>
    <dgm:cxn modelId="{569B4026-178D-48AD-96C5-A126CAA77A35}" type="presParOf" srcId="{352CAB2B-C23F-48AB-8DFF-7FF31858312B}" destId="{9F53A9CD-0626-4E26-8A45-647CD1C106BA}" srcOrd="0" destOrd="0" presId="urn:microsoft.com/office/officeart/2016/7/layout/BasicLinearProcessNumbered"/>
    <dgm:cxn modelId="{3EDBDEBE-2B2F-4FEA-B5F4-FD9E35302C99}" type="presParOf" srcId="{352CAB2B-C23F-48AB-8DFF-7FF31858312B}" destId="{7FBFF3DB-9EF9-4F97-B55D-4676A0B791A1}" srcOrd="1" destOrd="0" presId="urn:microsoft.com/office/officeart/2016/7/layout/BasicLinearProcessNumbered"/>
    <dgm:cxn modelId="{7BF45FF2-1C45-4ECD-B25C-F26405AE84DD}" type="presParOf" srcId="{352CAB2B-C23F-48AB-8DFF-7FF31858312B}" destId="{59E67909-3396-4B02-B789-F78169F3D509}" srcOrd="2" destOrd="0" presId="urn:microsoft.com/office/officeart/2016/7/layout/BasicLinearProcessNumbered"/>
    <dgm:cxn modelId="{82119721-2757-4B00-A3C2-4CC0498CCA1A}" type="presParOf" srcId="{352CAB2B-C23F-48AB-8DFF-7FF31858312B}" destId="{E66E599C-D644-4B26-8869-805B3E2FF056}" srcOrd="3" destOrd="0" presId="urn:microsoft.com/office/officeart/2016/7/layout/BasicLinearProcessNumbered"/>
    <dgm:cxn modelId="{A104F34F-47CE-47DB-A6EB-8830E8388039}" type="presParOf" srcId="{6547A2D8-4519-41F2-B8B4-467E40DB9459}" destId="{2910579C-DAE9-4B86-840E-75555168A796}" srcOrd="1" destOrd="0" presId="urn:microsoft.com/office/officeart/2016/7/layout/BasicLinearProcessNumbered"/>
    <dgm:cxn modelId="{A564E886-4144-48B6-BE40-E60B5B0C7268}" type="presParOf" srcId="{6547A2D8-4519-41F2-B8B4-467E40DB9459}" destId="{D677A8BB-483F-4C89-93C5-695C3E6E076B}" srcOrd="2" destOrd="0" presId="urn:microsoft.com/office/officeart/2016/7/layout/BasicLinearProcessNumbered"/>
    <dgm:cxn modelId="{CFD50E99-6B2A-48F0-A7EB-2E86C5A1CAD9}" type="presParOf" srcId="{D677A8BB-483F-4C89-93C5-695C3E6E076B}" destId="{B8BD002C-6A47-47E9-97E7-8319CB80D61E}" srcOrd="0" destOrd="0" presId="urn:microsoft.com/office/officeart/2016/7/layout/BasicLinearProcessNumbered"/>
    <dgm:cxn modelId="{0C94F740-8A82-484C-BA13-E914C2BD32D0}" type="presParOf" srcId="{D677A8BB-483F-4C89-93C5-695C3E6E076B}" destId="{EACB3BBD-2BD0-403B-805F-AE1AFC0D067D}" srcOrd="1" destOrd="0" presId="urn:microsoft.com/office/officeart/2016/7/layout/BasicLinearProcessNumbered"/>
    <dgm:cxn modelId="{A52D5DB8-9CB5-4376-8F8C-017FAE5870E4}" type="presParOf" srcId="{D677A8BB-483F-4C89-93C5-695C3E6E076B}" destId="{B5C1B332-4823-4C3C-A3DB-7A6A62A32CA0}" srcOrd="2" destOrd="0" presId="urn:microsoft.com/office/officeart/2016/7/layout/BasicLinearProcessNumbered"/>
    <dgm:cxn modelId="{C65E8124-ED78-44B0-9F94-E76E8757E2D1}" type="presParOf" srcId="{D677A8BB-483F-4C89-93C5-695C3E6E076B}" destId="{ABA01550-9371-42D8-8094-46C6380E7A7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4FEB20-0DA9-464B-B40A-B7340D73EED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187D55-FEED-4609-AA57-810F85CEAF04}">
      <dgm:prSet/>
      <dgm:spPr/>
      <dgm:t>
        <a:bodyPr/>
        <a:lstStyle/>
        <a:p>
          <a:r>
            <a:rPr lang="en-US"/>
            <a:t>MIT CSAIL</a:t>
          </a:r>
        </a:p>
      </dgm:t>
    </dgm:pt>
    <dgm:pt modelId="{7B268E8E-C0AA-4FFC-AF0E-94294C569675}" type="parTrans" cxnId="{8E6E09B8-8D96-4399-AB8B-A4AFEA70D3F7}">
      <dgm:prSet/>
      <dgm:spPr/>
      <dgm:t>
        <a:bodyPr/>
        <a:lstStyle/>
        <a:p>
          <a:endParaRPr lang="en-US"/>
        </a:p>
      </dgm:t>
    </dgm:pt>
    <dgm:pt modelId="{498A0C58-2974-4308-B57A-AEA93A1C4406}" type="sibTrans" cxnId="{8E6E09B8-8D96-4399-AB8B-A4AFEA70D3F7}">
      <dgm:prSet/>
      <dgm:spPr/>
      <dgm:t>
        <a:bodyPr/>
        <a:lstStyle/>
        <a:p>
          <a:endParaRPr lang="en-US"/>
        </a:p>
      </dgm:t>
    </dgm:pt>
    <dgm:pt modelId="{35158A61-2A04-494D-B013-C0DB0C8FF4C2}">
      <dgm:prSet/>
      <dgm:spPr/>
      <dgm:t>
        <a:bodyPr/>
        <a:lstStyle/>
        <a:p>
          <a:r>
            <a:rPr lang="en-US"/>
            <a:t>Funding: [Include source if mentioned]</a:t>
          </a:r>
        </a:p>
      </dgm:t>
    </dgm:pt>
    <dgm:pt modelId="{CBD806B2-380A-4830-BAF4-2061C602BA23}" type="parTrans" cxnId="{E334E48C-7C34-44BB-BB3B-ECE4459089D7}">
      <dgm:prSet/>
      <dgm:spPr/>
      <dgm:t>
        <a:bodyPr/>
        <a:lstStyle/>
        <a:p>
          <a:endParaRPr lang="en-US"/>
        </a:p>
      </dgm:t>
    </dgm:pt>
    <dgm:pt modelId="{2BB88A25-1CEF-495C-BE25-C8C4D8BEB4A5}" type="sibTrans" cxnId="{E334E48C-7C34-44BB-BB3B-ECE4459089D7}">
      <dgm:prSet/>
      <dgm:spPr/>
      <dgm:t>
        <a:bodyPr/>
        <a:lstStyle/>
        <a:p>
          <a:endParaRPr lang="en-US"/>
        </a:p>
      </dgm:t>
    </dgm:pt>
    <dgm:pt modelId="{C1EA0E84-7B00-4D2F-9594-39A09826F10D}">
      <dgm:prSet/>
      <dgm:spPr/>
      <dgm:t>
        <a:bodyPr/>
        <a:lstStyle/>
        <a:p>
          <a:r>
            <a:rPr lang="en-US"/>
            <a:t>Collaborators and reviewers</a:t>
          </a:r>
        </a:p>
      </dgm:t>
    </dgm:pt>
    <dgm:pt modelId="{BF881AAB-2922-4E57-A3B9-91D1B6E6C044}" type="parTrans" cxnId="{D76C67A5-D5E3-4ABA-A847-B3E51AC0C9A1}">
      <dgm:prSet/>
      <dgm:spPr/>
      <dgm:t>
        <a:bodyPr/>
        <a:lstStyle/>
        <a:p>
          <a:endParaRPr lang="en-US"/>
        </a:p>
      </dgm:t>
    </dgm:pt>
    <dgm:pt modelId="{B3A0CC83-5F16-485B-8DE1-CD2F34823378}" type="sibTrans" cxnId="{D76C67A5-D5E3-4ABA-A847-B3E51AC0C9A1}">
      <dgm:prSet/>
      <dgm:spPr/>
      <dgm:t>
        <a:bodyPr/>
        <a:lstStyle/>
        <a:p>
          <a:endParaRPr lang="en-US"/>
        </a:p>
      </dgm:t>
    </dgm:pt>
    <dgm:pt modelId="{EDF5BEAB-D691-469C-A491-ACC9F7CD8DE3}" type="pres">
      <dgm:prSet presAssocID="{F44FEB20-0DA9-464B-B40A-B7340D73EED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8EBFBA-F71E-4619-9E9A-E4C61EDAD08B}" type="pres">
      <dgm:prSet presAssocID="{C5187D55-FEED-4609-AA57-810F85CEAF04}" presName="hierRoot1" presStyleCnt="0"/>
      <dgm:spPr/>
    </dgm:pt>
    <dgm:pt modelId="{AFDB78C6-C6E6-40EA-BB8C-319DD6771177}" type="pres">
      <dgm:prSet presAssocID="{C5187D55-FEED-4609-AA57-810F85CEAF04}" presName="composite" presStyleCnt="0"/>
      <dgm:spPr/>
    </dgm:pt>
    <dgm:pt modelId="{60E6D028-1FDE-4CEA-9FB0-B43EDFB5B245}" type="pres">
      <dgm:prSet presAssocID="{C5187D55-FEED-4609-AA57-810F85CEAF04}" presName="background" presStyleLbl="node0" presStyleIdx="0" presStyleCnt="3"/>
      <dgm:spPr/>
    </dgm:pt>
    <dgm:pt modelId="{31A91890-5D95-4096-8575-EE5388312B44}" type="pres">
      <dgm:prSet presAssocID="{C5187D55-FEED-4609-AA57-810F85CEAF04}" presName="text" presStyleLbl="fgAcc0" presStyleIdx="0" presStyleCnt="3">
        <dgm:presLayoutVars>
          <dgm:chPref val="3"/>
        </dgm:presLayoutVars>
      </dgm:prSet>
      <dgm:spPr/>
    </dgm:pt>
    <dgm:pt modelId="{5F4E0026-A0E9-4157-AE20-3950E72C57A8}" type="pres">
      <dgm:prSet presAssocID="{C5187D55-FEED-4609-AA57-810F85CEAF04}" presName="hierChild2" presStyleCnt="0"/>
      <dgm:spPr/>
    </dgm:pt>
    <dgm:pt modelId="{11A659F5-FE89-4867-880E-C520B2524CF6}" type="pres">
      <dgm:prSet presAssocID="{35158A61-2A04-494D-B013-C0DB0C8FF4C2}" presName="hierRoot1" presStyleCnt="0"/>
      <dgm:spPr/>
    </dgm:pt>
    <dgm:pt modelId="{B523637F-5882-4EDA-B3D7-9CA63C37668B}" type="pres">
      <dgm:prSet presAssocID="{35158A61-2A04-494D-B013-C0DB0C8FF4C2}" presName="composite" presStyleCnt="0"/>
      <dgm:spPr/>
    </dgm:pt>
    <dgm:pt modelId="{6B109B54-53DC-4259-958D-14E76EB70BB5}" type="pres">
      <dgm:prSet presAssocID="{35158A61-2A04-494D-B013-C0DB0C8FF4C2}" presName="background" presStyleLbl="node0" presStyleIdx="1" presStyleCnt="3"/>
      <dgm:spPr/>
    </dgm:pt>
    <dgm:pt modelId="{77A7B1FF-4B09-4ABE-80A4-D457978D4667}" type="pres">
      <dgm:prSet presAssocID="{35158A61-2A04-494D-B013-C0DB0C8FF4C2}" presName="text" presStyleLbl="fgAcc0" presStyleIdx="1" presStyleCnt="3">
        <dgm:presLayoutVars>
          <dgm:chPref val="3"/>
        </dgm:presLayoutVars>
      </dgm:prSet>
      <dgm:spPr/>
    </dgm:pt>
    <dgm:pt modelId="{88EAD842-DDD0-4611-B074-11AA60042AC0}" type="pres">
      <dgm:prSet presAssocID="{35158A61-2A04-494D-B013-C0DB0C8FF4C2}" presName="hierChild2" presStyleCnt="0"/>
      <dgm:spPr/>
    </dgm:pt>
    <dgm:pt modelId="{2BCCBDA6-A372-4877-8108-4EAF245B20BD}" type="pres">
      <dgm:prSet presAssocID="{C1EA0E84-7B00-4D2F-9594-39A09826F10D}" presName="hierRoot1" presStyleCnt="0"/>
      <dgm:spPr/>
    </dgm:pt>
    <dgm:pt modelId="{CBCD84B9-07A9-4C62-81DC-76380B5D7F9F}" type="pres">
      <dgm:prSet presAssocID="{C1EA0E84-7B00-4D2F-9594-39A09826F10D}" presName="composite" presStyleCnt="0"/>
      <dgm:spPr/>
    </dgm:pt>
    <dgm:pt modelId="{AD827032-0BB5-4D04-AB33-55EFEED19945}" type="pres">
      <dgm:prSet presAssocID="{C1EA0E84-7B00-4D2F-9594-39A09826F10D}" presName="background" presStyleLbl="node0" presStyleIdx="2" presStyleCnt="3"/>
      <dgm:spPr/>
    </dgm:pt>
    <dgm:pt modelId="{8B1C4F99-6C2F-467B-9FCA-E1BDC376110B}" type="pres">
      <dgm:prSet presAssocID="{C1EA0E84-7B00-4D2F-9594-39A09826F10D}" presName="text" presStyleLbl="fgAcc0" presStyleIdx="2" presStyleCnt="3">
        <dgm:presLayoutVars>
          <dgm:chPref val="3"/>
        </dgm:presLayoutVars>
      </dgm:prSet>
      <dgm:spPr/>
    </dgm:pt>
    <dgm:pt modelId="{7697B535-D2CC-4625-ADFA-ABBC066A45B2}" type="pres">
      <dgm:prSet presAssocID="{C1EA0E84-7B00-4D2F-9594-39A09826F10D}" presName="hierChild2" presStyleCnt="0"/>
      <dgm:spPr/>
    </dgm:pt>
  </dgm:ptLst>
  <dgm:cxnLst>
    <dgm:cxn modelId="{CD6B1128-783F-4C47-9734-7AE97C1B5E1B}" type="presOf" srcId="{C5187D55-FEED-4609-AA57-810F85CEAF04}" destId="{31A91890-5D95-4096-8575-EE5388312B44}" srcOrd="0" destOrd="0" presId="urn:microsoft.com/office/officeart/2005/8/layout/hierarchy1"/>
    <dgm:cxn modelId="{86075628-FCF6-4CEA-8EB8-75CEBA2F66DB}" type="presOf" srcId="{C1EA0E84-7B00-4D2F-9594-39A09826F10D}" destId="{8B1C4F99-6C2F-467B-9FCA-E1BDC376110B}" srcOrd="0" destOrd="0" presId="urn:microsoft.com/office/officeart/2005/8/layout/hierarchy1"/>
    <dgm:cxn modelId="{E334E48C-7C34-44BB-BB3B-ECE4459089D7}" srcId="{F44FEB20-0DA9-464B-B40A-B7340D73EEDC}" destId="{35158A61-2A04-494D-B013-C0DB0C8FF4C2}" srcOrd="1" destOrd="0" parTransId="{CBD806B2-380A-4830-BAF4-2061C602BA23}" sibTransId="{2BB88A25-1CEF-495C-BE25-C8C4D8BEB4A5}"/>
    <dgm:cxn modelId="{D76C67A5-D5E3-4ABA-A847-B3E51AC0C9A1}" srcId="{F44FEB20-0DA9-464B-B40A-B7340D73EEDC}" destId="{C1EA0E84-7B00-4D2F-9594-39A09826F10D}" srcOrd="2" destOrd="0" parTransId="{BF881AAB-2922-4E57-A3B9-91D1B6E6C044}" sibTransId="{B3A0CC83-5F16-485B-8DE1-CD2F34823378}"/>
    <dgm:cxn modelId="{408B79A7-DE7D-496C-A77B-034BD52D92F2}" type="presOf" srcId="{35158A61-2A04-494D-B013-C0DB0C8FF4C2}" destId="{77A7B1FF-4B09-4ABE-80A4-D457978D4667}" srcOrd="0" destOrd="0" presId="urn:microsoft.com/office/officeart/2005/8/layout/hierarchy1"/>
    <dgm:cxn modelId="{9C1776B4-859C-4D64-BEB4-756FD627BAC1}" type="presOf" srcId="{F44FEB20-0DA9-464B-B40A-B7340D73EEDC}" destId="{EDF5BEAB-D691-469C-A491-ACC9F7CD8DE3}" srcOrd="0" destOrd="0" presId="urn:microsoft.com/office/officeart/2005/8/layout/hierarchy1"/>
    <dgm:cxn modelId="{8E6E09B8-8D96-4399-AB8B-A4AFEA70D3F7}" srcId="{F44FEB20-0DA9-464B-B40A-B7340D73EEDC}" destId="{C5187D55-FEED-4609-AA57-810F85CEAF04}" srcOrd="0" destOrd="0" parTransId="{7B268E8E-C0AA-4FFC-AF0E-94294C569675}" sibTransId="{498A0C58-2974-4308-B57A-AEA93A1C4406}"/>
    <dgm:cxn modelId="{D04567B2-78CB-494D-B88F-C7E90A1A55E5}" type="presParOf" srcId="{EDF5BEAB-D691-469C-A491-ACC9F7CD8DE3}" destId="{948EBFBA-F71E-4619-9E9A-E4C61EDAD08B}" srcOrd="0" destOrd="0" presId="urn:microsoft.com/office/officeart/2005/8/layout/hierarchy1"/>
    <dgm:cxn modelId="{DF209253-5881-4EF4-A3BD-BB247164B7B7}" type="presParOf" srcId="{948EBFBA-F71E-4619-9E9A-E4C61EDAD08B}" destId="{AFDB78C6-C6E6-40EA-BB8C-319DD6771177}" srcOrd="0" destOrd="0" presId="urn:microsoft.com/office/officeart/2005/8/layout/hierarchy1"/>
    <dgm:cxn modelId="{92B9E9F6-FC56-4A29-AD91-A71E6B8B6FB4}" type="presParOf" srcId="{AFDB78C6-C6E6-40EA-BB8C-319DD6771177}" destId="{60E6D028-1FDE-4CEA-9FB0-B43EDFB5B245}" srcOrd="0" destOrd="0" presId="urn:microsoft.com/office/officeart/2005/8/layout/hierarchy1"/>
    <dgm:cxn modelId="{9B4F6383-CAC5-45FF-8B07-1D4C40E7D73A}" type="presParOf" srcId="{AFDB78C6-C6E6-40EA-BB8C-319DD6771177}" destId="{31A91890-5D95-4096-8575-EE5388312B44}" srcOrd="1" destOrd="0" presId="urn:microsoft.com/office/officeart/2005/8/layout/hierarchy1"/>
    <dgm:cxn modelId="{F48DFCE0-9DC4-4891-8D62-87AE55B3D1D2}" type="presParOf" srcId="{948EBFBA-F71E-4619-9E9A-E4C61EDAD08B}" destId="{5F4E0026-A0E9-4157-AE20-3950E72C57A8}" srcOrd="1" destOrd="0" presId="urn:microsoft.com/office/officeart/2005/8/layout/hierarchy1"/>
    <dgm:cxn modelId="{7D6F13B7-7C7B-4758-AC85-428042E0DCB2}" type="presParOf" srcId="{EDF5BEAB-D691-469C-A491-ACC9F7CD8DE3}" destId="{11A659F5-FE89-4867-880E-C520B2524CF6}" srcOrd="1" destOrd="0" presId="urn:microsoft.com/office/officeart/2005/8/layout/hierarchy1"/>
    <dgm:cxn modelId="{74C5035D-034E-4192-A8DF-1500B1879E27}" type="presParOf" srcId="{11A659F5-FE89-4867-880E-C520B2524CF6}" destId="{B523637F-5882-4EDA-B3D7-9CA63C37668B}" srcOrd="0" destOrd="0" presId="urn:microsoft.com/office/officeart/2005/8/layout/hierarchy1"/>
    <dgm:cxn modelId="{1278FEAC-422C-4E7B-91B3-02AB810B369D}" type="presParOf" srcId="{B523637F-5882-4EDA-B3D7-9CA63C37668B}" destId="{6B109B54-53DC-4259-958D-14E76EB70BB5}" srcOrd="0" destOrd="0" presId="urn:microsoft.com/office/officeart/2005/8/layout/hierarchy1"/>
    <dgm:cxn modelId="{B9EBDA85-22B3-4A97-9F9E-A9E290DF5D23}" type="presParOf" srcId="{B523637F-5882-4EDA-B3D7-9CA63C37668B}" destId="{77A7B1FF-4B09-4ABE-80A4-D457978D4667}" srcOrd="1" destOrd="0" presId="urn:microsoft.com/office/officeart/2005/8/layout/hierarchy1"/>
    <dgm:cxn modelId="{2358DAB2-3E81-45A7-B9D4-D8D4C556B2E0}" type="presParOf" srcId="{11A659F5-FE89-4867-880E-C520B2524CF6}" destId="{88EAD842-DDD0-4611-B074-11AA60042AC0}" srcOrd="1" destOrd="0" presId="urn:microsoft.com/office/officeart/2005/8/layout/hierarchy1"/>
    <dgm:cxn modelId="{4C7AD27B-C286-407F-BD23-5E691924CD34}" type="presParOf" srcId="{EDF5BEAB-D691-469C-A491-ACC9F7CD8DE3}" destId="{2BCCBDA6-A372-4877-8108-4EAF245B20BD}" srcOrd="2" destOrd="0" presId="urn:microsoft.com/office/officeart/2005/8/layout/hierarchy1"/>
    <dgm:cxn modelId="{F87556F7-AF50-4C19-B441-11F1B8AB5550}" type="presParOf" srcId="{2BCCBDA6-A372-4877-8108-4EAF245B20BD}" destId="{CBCD84B9-07A9-4C62-81DC-76380B5D7F9F}" srcOrd="0" destOrd="0" presId="urn:microsoft.com/office/officeart/2005/8/layout/hierarchy1"/>
    <dgm:cxn modelId="{5D2A7810-F0DF-46EE-BCFD-CEBD420758FC}" type="presParOf" srcId="{CBCD84B9-07A9-4C62-81DC-76380B5D7F9F}" destId="{AD827032-0BB5-4D04-AB33-55EFEED19945}" srcOrd="0" destOrd="0" presId="urn:microsoft.com/office/officeart/2005/8/layout/hierarchy1"/>
    <dgm:cxn modelId="{7F1FA5B2-FB19-4CD2-83B7-EB1861FC21A1}" type="presParOf" srcId="{CBCD84B9-07A9-4C62-81DC-76380B5D7F9F}" destId="{8B1C4F99-6C2F-467B-9FCA-E1BDC376110B}" srcOrd="1" destOrd="0" presId="urn:microsoft.com/office/officeart/2005/8/layout/hierarchy1"/>
    <dgm:cxn modelId="{3C437E54-B840-4562-96F6-66CB3F7AA34E}" type="presParOf" srcId="{2BCCBDA6-A372-4877-8108-4EAF245B20BD}" destId="{7697B535-D2CC-4625-ADFA-ABBC066A45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7674F-04AF-4CD9-A78F-7761AFB9E813}">
      <dsp:nvSpPr>
        <dsp:cNvPr id="0" name=""/>
        <dsp:cNvSpPr/>
      </dsp:nvSpPr>
      <dsp:spPr>
        <a:xfrm>
          <a:off x="5112748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3191135" y="517471"/>
              </a:lnTo>
              <a:lnTo>
                <a:pt x="3191135" y="7593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B6CEFC-11D1-4709-8218-2C5E32C562B8}">
      <dsp:nvSpPr>
        <dsp:cNvPr id="0" name=""/>
        <dsp:cNvSpPr/>
      </dsp:nvSpPr>
      <dsp:spPr>
        <a:xfrm>
          <a:off x="5067028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E3E900-D32A-45FF-9E47-D2EBBDD81D54}">
      <dsp:nvSpPr>
        <dsp:cNvPr id="0" name=""/>
        <dsp:cNvSpPr/>
      </dsp:nvSpPr>
      <dsp:spPr>
        <a:xfrm>
          <a:off x="1921612" y="1658197"/>
          <a:ext cx="3191135" cy="759345"/>
        </a:xfrm>
        <a:custGeom>
          <a:avLst/>
          <a:gdLst/>
          <a:ahLst/>
          <a:cxnLst/>
          <a:rect l="0" t="0" r="0" b="0"/>
          <a:pathLst>
            <a:path>
              <a:moveTo>
                <a:pt x="3191135" y="0"/>
              </a:moveTo>
              <a:lnTo>
                <a:pt x="3191135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4EC26-F57C-443B-AD55-89CFB464895B}">
      <dsp:nvSpPr>
        <dsp:cNvPr id="0" name=""/>
        <dsp:cNvSpPr/>
      </dsp:nvSpPr>
      <dsp:spPr>
        <a:xfrm>
          <a:off x="616148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C1A10-66FB-4C78-9C4B-9EB7F089F9BA}">
      <dsp:nvSpPr>
        <dsp:cNvPr id="0" name=""/>
        <dsp:cNvSpPr/>
      </dsp:nvSpPr>
      <dsp:spPr>
        <a:xfrm>
          <a:off x="906251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Develop efficient parallel algorithms for butterfly computations.</a:t>
          </a:r>
        </a:p>
      </dsp:txBody>
      <dsp:txXfrm>
        <a:off x="954810" y="324414"/>
        <a:ext cx="2513811" cy="1560821"/>
      </dsp:txXfrm>
    </dsp:sp>
    <dsp:sp modelId="{931EB4D6-7BE6-4C26-9341-2BF46F28DE9F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48085-E8BC-4CA7-9DD2-30169FF7DB46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Ensure:</a:t>
          </a:r>
        </a:p>
      </dsp:txBody>
      <dsp:txXfrm>
        <a:off x="4145946" y="324414"/>
        <a:ext cx="2513811" cy="1560821"/>
      </dsp:txXfrm>
    </dsp:sp>
    <dsp:sp modelId="{97BADDE4-6F77-4184-A02A-757BF3EEE38F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1965-E8B1-4BF8-A7B7-E3B8AB83116B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Work-efficiency</a:t>
          </a:r>
        </a:p>
      </dsp:txBody>
      <dsp:txXfrm>
        <a:off x="954810" y="2741699"/>
        <a:ext cx="2513811" cy="1560821"/>
      </dsp:txXfrm>
    </dsp:sp>
    <dsp:sp modelId="{832905E2-13E2-4490-BECA-6005B152A8A6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12369-4118-4CAC-A5E3-6947FBB8E9C5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Polylogarithmic span (parallel time)</a:t>
          </a:r>
        </a:p>
      </dsp:txBody>
      <dsp:txXfrm>
        <a:off x="4145946" y="2741699"/>
        <a:ext cx="2513811" cy="1560821"/>
      </dsp:txXfrm>
    </dsp:sp>
    <dsp:sp modelId="{861C0B98-5DC7-45CA-8EA3-32507C407E22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6DA81-9AB8-4526-8C4C-64BE0B23CB7D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Cache efficiency</a:t>
          </a:r>
        </a:p>
      </dsp:txBody>
      <dsp:txXfrm>
        <a:off x="7337081" y="2741699"/>
        <a:ext cx="2513811" cy="15608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47530-3B84-485D-9624-90749F471DB6}">
      <dsp:nvSpPr>
        <dsp:cNvPr id="0" name=""/>
        <dsp:cNvSpPr/>
      </dsp:nvSpPr>
      <dsp:spPr>
        <a:xfrm>
          <a:off x="1963800" y="69179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661E75-6941-49E4-97E9-5B7C9D7F06A3}">
      <dsp:nvSpPr>
        <dsp:cNvPr id="0" name=""/>
        <dsp:cNvSpPr/>
      </dsp:nvSpPr>
      <dsp:spPr>
        <a:xfrm>
          <a:off x="559800" y="2331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3600" b="0" i="0" kern="1200" baseline="0"/>
            <a:t>Existing approaches:</a:t>
          </a:r>
          <a:endParaRPr lang="en-US" sz="3600" kern="1200"/>
        </a:p>
      </dsp:txBody>
      <dsp:txXfrm>
        <a:off x="559800" y="2331407"/>
        <a:ext cx="4320000" cy="648000"/>
      </dsp:txXfrm>
    </dsp:sp>
    <dsp:sp modelId="{F99EBF4D-AD94-4E98-AC6B-798A4685BCBF}">
      <dsp:nvSpPr>
        <dsp:cNvPr id="0" name=""/>
        <dsp:cNvSpPr/>
      </dsp:nvSpPr>
      <dsp:spPr>
        <a:xfrm>
          <a:off x="559800" y="3038762"/>
          <a:ext cx="4320000" cy="62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Focused on serial or naive parallelism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Often ignore cache efficiency</a:t>
          </a:r>
        </a:p>
      </dsp:txBody>
      <dsp:txXfrm>
        <a:off x="559800" y="3038762"/>
        <a:ext cx="4320000" cy="620780"/>
      </dsp:txXfrm>
    </dsp:sp>
    <dsp:sp modelId="{544511F0-08F1-439A-8DBF-B89D99EF8DA3}">
      <dsp:nvSpPr>
        <dsp:cNvPr id="0" name=""/>
        <dsp:cNvSpPr/>
      </dsp:nvSpPr>
      <dsp:spPr>
        <a:xfrm>
          <a:off x="7039800" y="69179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550B78-8246-47A8-ACA5-F9D871EAA1A4}">
      <dsp:nvSpPr>
        <dsp:cNvPr id="0" name=""/>
        <dsp:cNvSpPr/>
      </dsp:nvSpPr>
      <dsp:spPr>
        <a:xfrm>
          <a:off x="5635800" y="233140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Contribution:</a:t>
          </a:r>
        </a:p>
      </dsp:txBody>
      <dsp:txXfrm>
        <a:off x="5635800" y="2331407"/>
        <a:ext cx="4320000" cy="648000"/>
      </dsp:txXfrm>
    </dsp:sp>
    <dsp:sp modelId="{B4D39795-06B2-4D40-A896-0DF50B7304AC}">
      <dsp:nvSpPr>
        <dsp:cNvPr id="0" name=""/>
        <dsp:cNvSpPr/>
      </dsp:nvSpPr>
      <dsp:spPr>
        <a:xfrm>
          <a:off x="5635800" y="3038762"/>
          <a:ext cx="4320000" cy="62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first theoretical study combining parallelism and memory efficiency.</a:t>
          </a:r>
        </a:p>
      </dsp:txBody>
      <dsp:txXfrm>
        <a:off x="5635800" y="3038762"/>
        <a:ext cx="4320000" cy="620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006FD-90F4-4E8D-9E5E-7AA2955BA91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3946E-06F9-4307-9AD5-00E24298367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4A003-C3AC-4BAC-BFBF-386507A1D310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Novel Parallel Algorithms for Butterfly Counting &amp; Peeling</a:t>
          </a:r>
        </a:p>
      </dsp:txBody>
      <dsp:txXfrm>
        <a:off x="1834517" y="469890"/>
        <a:ext cx="3148942" cy="1335915"/>
      </dsp:txXfrm>
    </dsp:sp>
    <dsp:sp modelId="{57EB266C-1874-4035-AA7B-DC6CD10CCA1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257CA-793E-4BF3-B620-3B97138437F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A2A7F-208F-46F4-BDDC-FE986DA845F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PARBUTTERFLY: Modular Framework with Ranking + Aggregation Options</a:t>
          </a:r>
        </a:p>
      </dsp:txBody>
      <dsp:txXfrm>
        <a:off x="7154322" y="469890"/>
        <a:ext cx="3148942" cy="1335915"/>
      </dsp:txXfrm>
    </dsp:sp>
    <dsp:sp modelId="{467F2EF9-F547-4900-8E79-EBDE64D0B0B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5E4CA-0124-4116-B772-7853011DC6C6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64372-9BB5-4AAF-A7D2-ED43ED61D9D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Strong Theoretical Guarantees (Work &amp; Span Bounds)</a:t>
          </a:r>
        </a:p>
      </dsp:txBody>
      <dsp:txXfrm>
        <a:off x="1834517" y="2545532"/>
        <a:ext cx="3148942" cy="1335915"/>
      </dsp:txXfrm>
    </dsp:sp>
    <dsp:sp modelId="{11293597-A387-4E63-88EA-3124F3DDA479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24FD2-B048-46D6-A436-7DF0EA13CD1F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C7399-45EB-4B56-9BF9-A47558A64C3C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Extensive Evaluation on Real-world Graphs with Significant Speedups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F7656-BEFE-460A-B931-273462D5753E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E260A-DD56-4730-A25C-24C2889038BF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84571-5D89-4E0E-9E97-51F7162AF446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Propose a general framework for butterfly computations.</a:t>
          </a:r>
        </a:p>
      </dsp:txBody>
      <dsp:txXfrm>
        <a:off x="1507738" y="707092"/>
        <a:ext cx="9007861" cy="1305401"/>
      </dsp:txXfrm>
    </dsp:sp>
    <dsp:sp modelId="{1218B2A8-2BA1-4EC4-9EB4-E426BDF3EFB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D5B07-E7E0-4EB5-9B1C-730878CE2390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4AC55B-C055-445D-9265-8B8C034C3D7F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Butterfly Graph Model:</a:t>
          </a:r>
        </a:p>
      </dsp:txBody>
      <dsp:txXfrm>
        <a:off x="1507738" y="2338844"/>
        <a:ext cx="4732020" cy="1305401"/>
      </dsp:txXfrm>
    </dsp:sp>
    <dsp:sp modelId="{5C198B36-B14A-48D5-9A2B-CAD72185CED1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Layers of nodes connected across stages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Mimics data flow in FFTs and similar structures</a:t>
          </a:r>
        </a:p>
      </dsp:txBody>
      <dsp:txXfrm>
        <a:off x="6239758" y="2338844"/>
        <a:ext cx="4275841" cy="1305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26597-B254-4149-A9EB-DEF78CD527C6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7D67D-8FC4-4401-9FF9-35200B566EEA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B5849-C82F-484B-9ED1-50E55A63FCB5}">
      <dsp:nvSpPr>
        <dsp:cNvPr id="0" name=""/>
        <dsp:cNvSpPr/>
      </dsp:nvSpPr>
      <dsp:spPr>
        <a:xfrm>
          <a:off x="1507738" y="707092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techniques:</a:t>
          </a:r>
        </a:p>
      </dsp:txBody>
      <dsp:txXfrm>
        <a:off x="1507738" y="707092"/>
        <a:ext cx="4732020" cy="1305401"/>
      </dsp:txXfrm>
    </dsp:sp>
    <dsp:sp modelId="{3C6B42F1-135F-4147-9187-91FE00B15E91}">
      <dsp:nvSpPr>
        <dsp:cNvPr id="0" name=""/>
        <dsp:cNvSpPr/>
      </dsp:nvSpPr>
      <dsp:spPr>
        <a:xfrm>
          <a:off x="6239758" y="707092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Recursive decomposition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Layer-by-layer computation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Load-balanced work across processors</a:t>
          </a:r>
        </a:p>
      </dsp:txBody>
      <dsp:txXfrm>
        <a:off x="6239758" y="707092"/>
        <a:ext cx="4275841" cy="1305401"/>
      </dsp:txXfrm>
    </dsp:sp>
    <dsp:sp modelId="{E72F106E-8614-4E88-9050-F7CA0CA132AD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8E653-1783-4156-BD24-EED7CA8C322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56032-275A-4F92-8FF2-025C00B6E890}">
      <dsp:nvSpPr>
        <dsp:cNvPr id="0" name=""/>
        <dsp:cNvSpPr/>
      </dsp:nvSpPr>
      <dsp:spPr>
        <a:xfrm>
          <a:off x="1507738" y="2338844"/>
          <a:ext cx="4732020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</a:t>
          </a:r>
        </a:p>
      </dsp:txBody>
      <dsp:txXfrm>
        <a:off x="1507738" y="2338844"/>
        <a:ext cx="4732020" cy="1305401"/>
      </dsp:txXfrm>
    </dsp:sp>
    <dsp:sp modelId="{E9E9B9EE-B9A8-4316-9DC3-FB597F035123}">
      <dsp:nvSpPr>
        <dsp:cNvPr id="0" name=""/>
        <dsp:cNvSpPr/>
      </dsp:nvSpPr>
      <dsp:spPr>
        <a:xfrm>
          <a:off x="6239758" y="2338844"/>
          <a:ext cx="427584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Fork-join parallelism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Cache-oblivious layouts</a:t>
          </a:r>
        </a:p>
      </dsp:txBody>
      <dsp:txXfrm>
        <a:off x="6239758" y="2338844"/>
        <a:ext cx="4275841" cy="13054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F4D0B-5073-42BD-B8FC-09871E2D0C46}">
      <dsp:nvSpPr>
        <dsp:cNvPr id="0" name=""/>
        <dsp:cNvSpPr/>
      </dsp:nvSpPr>
      <dsp:spPr>
        <a:xfrm>
          <a:off x="0" y="3411254"/>
          <a:ext cx="4828172" cy="22381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Benchmarked against existing approaches</a:t>
          </a:r>
        </a:p>
      </dsp:txBody>
      <dsp:txXfrm>
        <a:off x="0" y="3411254"/>
        <a:ext cx="4828172" cy="2238152"/>
      </dsp:txXfrm>
    </dsp:sp>
    <dsp:sp modelId="{7A47377E-82DA-4A76-B5F7-014D698EB065}">
      <dsp:nvSpPr>
        <dsp:cNvPr id="0" name=""/>
        <dsp:cNvSpPr/>
      </dsp:nvSpPr>
      <dsp:spPr>
        <a:xfrm rot="10800000">
          <a:off x="0" y="2548"/>
          <a:ext cx="4828172" cy="3442277"/>
        </a:xfrm>
        <a:prstGeom prst="upArrowCallou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Algorithm achieves:</a:t>
          </a:r>
        </a:p>
      </dsp:txBody>
      <dsp:txXfrm rot="-10800000">
        <a:off x="0" y="2548"/>
        <a:ext cx="4828172" cy="1208239"/>
      </dsp:txXfrm>
    </dsp:sp>
    <dsp:sp modelId="{2E00721B-90A6-4489-8137-E945CE00EC69}">
      <dsp:nvSpPr>
        <dsp:cNvPr id="0" name=""/>
        <dsp:cNvSpPr/>
      </dsp:nvSpPr>
      <dsp:spPr>
        <a:xfrm>
          <a:off x="2357" y="1210788"/>
          <a:ext cx="1607818" cy="102924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Work: O(n log n)</a:t>
          </a:r>
          <a:endParaRPr lang="en-US" sz="1700" kern="1200"/>
        </a:p>
      </dsp:txBody>
      <dsp:txXfrm>
        <a:off x="2357" y="1210788"/>
        <a:ext cx="1607818" cy="1029241"/>
      </dsp:txXfrm>
    </dsp:sp>
    <dsp:sp modelId="{6D799D06-41DD-4BC8-8AB7-B292848DD1D3}">
      <dsp:nvSpPr>
        <dsp:cNvPr id="0" name=""/>
        <dsp:cNvSpPr/>
      </dsp:nvSpPr>
      <dsp:spPr>
        <a:xfrm>
          <a:off x="1610176" y="1210788"/>
          <a:ext cx="1607818" cy="1029241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Span: O(log² n)</a:t>
          </a:r>
        </a:p>
      </dsp:txBody>
      <dsp:txXfrm>
        <a:off x="1610176" y="1210788"/>
        <a:ext cx="1607818" cy="1029241"/>
      </dsp:txXfrm>
    </dsp:sp>
    <dsp:sp modelId="{D7A58323-09E0-444C-BE49-C8C9F3171D45}">
      <dsp:nvSpPr>
        <dsp:cNvPr id="0" name=""/>
        <dsp:cNvSpPr/>
      </dsp:nvSpPr>
      <dsp:spPr>
        <a:xfrm>
          <a:off x="3217995" y="1210788"/>
          <a:ext cx="1607818" cy="102924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Cache misses: Optimal for parallel model</a:t>
          </a:r>
        </a:p>
      </dsp:txBody>
      <dsp:txXfrm>
        <a:off x="3217995" y="1210788"/>
        <a:ext cx="1607818" cy="1029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B9C8A-1187-4747-AB89-C5642A6CDA28}">
      <dsp:nvSpPr>
        <dsp:cNvPr id="0" name=""/>
        <dsp:cNvSpPr/>
      </dsp:nvSpPr>
      <dsp:spPr>
        <a:xfrm>
          <a:off x="3080" y="1424994"/>
          <a:ext cx="3753370" cy="150134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Introduced a scalable framework for butterfly computations.</a:t>
          </a:r>
        </a:p>
      </dsp:txBody>
      <dsp:txXfrm>
        <a:off x="753754" y="1424994"/>
        <a:ext cx="2252022" cy="1501348"/>
      </dsp:txXfrm>
    </dsp:sp>
    <dsp:sp modelId="{F4A1CDC1-6BF2-413C-A884-03CAEB05A003}">
      <dsp:nvSpPr>
        <dsp:cNvPr id="0" name=""/>
        <dsp:cNvSpPr/>
      </dsp:nvSpPr>
      <dsp:spPr>
        <a:xfrm>
          <a:off x="3381114" y="1424994"/>
          <a:ext cx="3753370" cy="1501348"/>
        </a:xfrm>
        <a:prstGeom prst="chevron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b="0" i="0" kern="1200" baseline="0"/>
            <a:t>Achieved theoretical and practical efficiency.</a:t>
          </a:r>
          <a:endParaRPr lang="en-US" sz="2000" kern="1200"/>
        </a:p>
      </dsp:txBody>
      <dsp:txXfrm>
        <a:off x="4131788" y="1424994"/>
        <a:ext cx="2252022" cy="1501348"/>
      </dsp:txXfrm>
    </dsp:sp>
    <dsp:sp modelId="{6F19EC61-CAC6-40F3-A37D-F93355BC55CC}">
      <dsp:nvSpPr>
        <dsp:cNvPr id="0" name=""/>
        <dsp:cNvSpPr/>
      </dsp:nvSpPr>
      <dsp:spPr>
        <a:xfrm>
          <a:off x="6759148" y="1424994"/>
          <a:ext cx="3753370" cy="1501348"/>
        </a:xfrm>
        <a:prstGeom prst="chevron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Sets the stage for future research in memory-aware parallel computing.</a:t>
          </a:r>
        </a:p>
      </dsp:txBody>
      <dsp:txXfrm>
        <a:off x="7509822" y="1424994"/>
        <a:ext cx="2252022" cy="15013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A9CD-0626-4E26-8A45-647CD1C106BA}">
      <dsp:nvSpPr>
        <dsp:cNvPr id="0" name=""/>
        <dsp:cNvSpPr/>
      </dsp:nvSpPr>
      <dsp:spPr>
        <a:xfrm>
          <a:off x="1283" y="0"/>
          <a:ext cx="5006206" cy="394887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Explore: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Heterogeneous computing (e.g., GPU acceleration)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Extensions to irregular butterfly-like structures</a:t>
          </a:r>
        </a:p>
      </dsp:txBody>
      <dsp:txXfrm>
        <a:off x="1283" y="1500572"/>
        <a:ext cx="5006206" cy="2369325"/>
      </dsp:txXfrm>
    </dsp:sp>
    <dsp:sp modelId="{7FBFF3DB-9EF9-4F97-B55D-4676A0B791A1}">
      <dsp:nvSpPr>
        <dsp:cNvPr id="0" name=""/>
        <dsp:cNvSpPr/>
      </dsp:nvSpPr>
      <dsp:spPr>
        <a:xfrm>
          <a:off x="1912055" y="394887"/>
          <a:ext cx="1184662" cy="118466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85545" y="568377"/>
        <a:ext cx="837682" cy="837682"/>
      </dsp:txXfrm>
    </dsp:sp>
    <dsp:sp modelId="{59E67909-3396-4B02-B789-F78169F3D509}">
      <dsp:nvSpPr>
        <dsp:cNvPr id="0" name=""/>
        <dsp:cNvSpPr/>
      </dsp:nvSpPr>
      <dsp:spPr>
        <a:xfrm>
          <a:off x="1283" y="3948804"/>
          <a:ext cx="5006206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D002C-6A47-47E9-97E7-8319CB80D61E}">
      <dsp:nvSpPr>
        <dsp:cNvPr id="0" name=""/>
        <dsp:cNvSpPr/>
      </dsp:nvSpPr>
      <dsp:spPr>
        <a:xfrm>
          <a:off x="5508110" y="0"/>
          <a:ext cx="5006206" cy="3948876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Develop library APIs for broader adoption</a:t>
          </a:r>
        </a:p>
      </dsp:txBody>
      <dsp:txXfrm>
        <a:off x="5508110" y="1500572"/>
        <a:ext cx="5006206" cy="2369325"/>
      </dsp:txXfrm>
    </dsp:sp>
    <dsp:sp modelId="{EACB3BBD-2BD0-403B-805F-AE1AFC0D067D}">
      <dsp:nvSpPr>
        <dsp:cNvPr id="0" name=""/>
        <dsp:cNvSpPr/>
      </dsp:nvSpPr>
      <dsp:spPr>
        <a:xfrm>
          <a:off x="7418881" y="394887"/>
          <a:ext cx="1184662" cy="1184662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92371" y="568377"/>
        <a:ext cx="837682" cy="837682"/>
      </dsp:txXfrm>
    </dsp:sp>
    <dsp:sp modelId="{B5C1B332-4823-4C3C-A3DB-7A6A62A32CA0}">
      <dsp:nvSpPr>
        <dsp:cNvPr id="0" name=""/>
        <dsp:cNvSpPr/>
      </dsp:nvSpPr>
      <dsp:spPr>
        <a:xfrm>
          <a:off x="5508110" y="3948804"/>
          <a:ext cx="5006206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E6D028-1FDE-4CEA-9FB0-B43EDFB5B245}">
      <dsp:nvSpPr>
        <dsp:cNvPr id="0" name=""/>
        <dsp:cNvSpPr/>
      </dsp:nvSpPr>
      <dsp:spPr>
        <a:xfrm>
          <a:off x="0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91890-5D95-4096-8575-EE5388312B44}">
      <dsp:nvSpPr>
        <dsp:cNvPr id="0" name=""/>
        <dsp:cNvSpPr/>
      </dsp:nvSpPr>
      <dsp:spPr>
        <a:xfrm>
          <a:off x="341494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MIT CSAIL</a:t>
          </a:r>
        </a:p>
      </dsp:txBody>
      <dsp:txXfrm>
        <a:off x="398656" y="1339953"/>
        <a:ext cx="2959127" cy="1837317"/>
      </dsp:txXfrm>
    </dsp:sp>
    <dsp:sp modelId="{6B109B54-53DC-4259-958D-14E76EB70BB5}">
      <dsp:nvSpPr>
        <dsp:cNvPr id="0" name=""/>
        <dsp:cNvSpPr/>
      </dsp:nvSpPr>
      <dsp:spPr>
        <a:xfrm>
          <a:off x="3756441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7B1FF-4B09-4ABE-80A4-D457978D4667}">
      <dsp:nvSpPr>
        <dsp:cNvPr id="0" name=""/>
        <dsp:cNvSpPr/>
      </dsp:nvSpPr>
      <dsp:spPr>
        <a:xfrm>
          <a:off x="4097935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Funding: [Include source if mentioned]</a:t>
          </a:r>
        </a:p>
      </dsp:txBody>
      <dsp:txXfrm>
        <a:off x="4155097" y="1339953"/>
        <a:ext cx="2959127" cy="1837317"/>
      </dsp:txXfrm>
    </dsp:sp>
    <dsp:sp modelId="{AD827032-0BB5-4D04-AB33-55EFEED19945}">
      <dsp:nvSpPr>
        <dsp:cNvPr id="0" name=""/>
        <dsp:cNvSpPr/>
      </dsp:nvSpPr>
      <dsp:spPr>
        <a:xfrm>
          <a:off x="7512882" y="9583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C4F99-6C2F-467B-9FCA-E1BDC376110B}">
      <dsp:nvSpPr>
        <dsp:cNvPr id="0" name=""/>
        <dsp:cNvSpPr/>
      </dsp:nvSpPr>
      <dsp:spPr>
        <a:xfrm>
          <a:off x="7854377" y="12827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Collaborators and reviewers</a:t>
          </a:r>
        </a:p>
      </dsp:txBody>
      <dsp:txXfrm>
        <a:off x="7911539" y="13399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EEC2-8DD1-0D57-8E67-736488FAC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73C16-A8FF-C150-8E98-88BC214D4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83E3-43AA-F81C-8AFB-4D9B2D63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C53E-B97C-0931-BCD6-1FFD2C9F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D1EA-2A59-E2E1-0F62-48DC776C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66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FC377-0FEB-89EC-3D53-A39D3E2D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626CE-9116-56B4-5F0F-02DB48EF8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6D1BE-A4C5-5D57-E1DB-588705A8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2CB4-DB50-7E83-D9BA-052C0998F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4759-CF95-314A-67CB-E61B554A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95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4EC3C7-E3E6-A7F5-BE01-72D5C836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BC626-BEEA-9E05-F653-D4A5FDC46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9C094-C7AD-DCC2-E7B4-7E0768BE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86D9-FA93-A7A0-CF3F-6C37051A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3B5DF-3E73-C450-8297-BE5F8EE7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31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376E-BAC2-6B02-F67A-4B5A284E3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4116-9E5A-5ABE-6BE8-4FEA0A05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E4AB-AD3C-3504-1954-23BDE063A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953A-704B-58C0-9E34-82120112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0B127-40EB-4123-E2CE-C608DB9B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6086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68AE-4728-D3C9-88BF-7C153E25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B41FC-2F57-989F-DA25-CC83E49F0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DA9E-DE99-B9E3-D9AF-8E7AE0976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E6A10-C10A-A369-CB35-E43BBBD5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57E34-6A55-C8F7-F572-D4021875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441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63F6-54F2-8AAB-FFF2-BDEBE877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9336-C017-CB99-24CC-692620E7D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6E55-E956-4366-A479-DD0A1B3EF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D440-DB53-14FD-4878-3D9C7F485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A339F-D625-0CFA-D187-63979E91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F0700-12DA-05EC-0B2F-0929531A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285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5D92-4076-8C06-BEA3-3531CCE5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0086A-6F78-0736-44BA-E049571E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6BF6-CD2D-07AC-613F-DD716B997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0BAA6-3F21-875D-C791-8CCE9831B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F4F8A-7B09-FC6D-567A-075A60F640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1FB81A-6439-E728-86BE-E5405FC40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97A5F-8382-D351-42F4-7551FAE3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6DACE-3665-F002-794E-A7F85028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6501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02D7-2B14-E497-4AD4-54140C234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AD086-F7F0-EAE1-1F74-87908499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4A504-BE7E-2B52-DF98-D42646664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FB03A-3272-3AC8-0F68-9B7FE6C4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698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00D86-4581-1235-48B4-819292C1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9806D-CBC2-5712-6465-6B5FF213E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8DDA-1753-ADA8-54D1-BB8CD1CB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64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DC45-E815-B4FD-90BD-51138AA9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778A-2BE5-294C-F400-20E0B3F1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91FA6-A494-A96D-EE94-F529FED9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7BE8-59D9-7C43-3C33-703E2CB4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7583DE-1A2B-FC6C-2956-4B96C539E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04BE8-0703-1DD4-7BDB-3510E2DE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51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1DB3-1475-AFFD-AA6B-4FEF5B91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B3B982-0BC0-8632-A912-DC170384C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338AE-223E-BB94-F133-15516E65E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76B54-BD10-11AF-F24A-3E395B8A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42CE3-BEE8-BF74-F106-B7C0B786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57172-8A78-5004-7A9D-28F24711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225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8C0D4-CD21-04B1-AD7F-059BE0CBE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021AA-4AB1-F99A-BA93-1C6E82075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BBF1-1180-6221-13DF-FB9960C05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6F79A4-F959-4DF5-88DB-D65EEDE3F10A}" type="datetimeFigureOut">
              <a:rPr lang="en-PK" smtClean="0"/>
              <a:t>04/20/2025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1C73-08B3-47AF-42FF-D8C3A82D29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B9608-65B8-EEEE-637C-700A0D318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24929-6FA5-4897-9D25-6B72E93710BC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1169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4CBDBB-4FBD-4B9E-BD01-054A81D4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1A6F03-171F-40B2-8B2C-A061B892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2C4834C-B602-4125-8264-BD0D55A58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72EE5-132F-4DD4-8855-4DBBD9C3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6A98BC-262E-F58F-9E18-C09695DDF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875" y="1302871"/>
            <a:ext cx="8188026" cy="2044650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 Algorithms for Butterfly Computations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E8F11-4115-20CD-010E-FA0536B9B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641" y="3519236"/>
            <a:ext cx="8192843" cy="2057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Mudassar Khalid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/>
              <a:t>Muhammad </a:t>
            </a:r>
            <a:r>
              <a:rPr lang="en-US" sz="1800" dirty="0"/>
              <a:t>Daud Cheema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Muhammad Rahat Shafi</a:t>
            </a:r>
          </a:p>
        </p:txBody>
      </p:sp>
    </p:spTree>
    <p:extLst>
      <p:ext uri="{BB962C8B-B14F-4D97-AF65-F5344CB8AC3E}">
        <p14:creationId xmlns:p14="http://schemas.microsoft.com/office/powerpoint/2010/main" val="3787394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971FF6-931C-D28A-A013-06274A01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 (2/3)</a:t>
            </a:r>
            <a:endParaRPr lang="en-P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9E13C-B8A1-D8AB-5C9B-AF08BC7F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Applied to: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FFT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Fast matrix-vector multiplication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Viterbi decoding</a:t>
            </a:r>
            <a:endParaRPr lang="en-PK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02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AEBF09C-71AC-B7C1-0434-FEF5CD00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 (3/3)</a:t>
            </a:r>
            <a:endParaRPr lang="en-PK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6EF9-75C7-D1A0-DDE9-9DE5A72C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Significant speedups:</a:t>
            </a:r>
          </a:p>
          <a:p>
            <a:endParaRPr lang="en-US" sz="1800">
              <a:solidFill>
                <a:schemeClr val="tx2"/>
              </a:solidFill>
            </a:endParaRPr>
          </a:p>
          <a:p>
            <a:pPr lvl="1"/>
            <a:r>
              <a:rPr lang="en-US" sz="1800">
                <a:solidFill>
                  <a:schemeClr val="tx2"/>
                </a:solidFill>
              </a:rPr>
              <a:t>Up to 4× faster on 32-core machines</a:t>
            </a:r>
          </a:p>
          <a:p>
            <a:pPr lvl="1"/>
            <a:endParaRPr lang="en-US" sz="1800">
              <a:solidFill>
                <a:schemeClr val="tx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Better cache performance than hand-optimized versions</a:t>
            </a:r>
          </a:p>
        </p:txBody>
      </p:sp>
    </p:spTree>
    <p:extLst>
      <p:ext uri="{BB962C8B-B14F-4D97-AF65-F5344CB8AC3E}">
        <p14:creationId xmlns:p14="http://schemas.microsoft.com/office/powerpoint/2010/main" val="374344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CAE6-FCD0-B455-CF31-A5C78BC2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Parallelization Strategy – Overview</a:t>
            </a:r>
            <a:endParaRPr lang="en-PK" sz="4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0280D-B572-E008-14D8-882C88362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To scale beyond shared memory:</a:t>
            </a:r>
          </a:p>
          <a:p>
            <a:endParaRPr lang="en-US" sz="2200"/>
          </a:p>
          <a:p>
            <a:r>
              <a:rPr lang="en-US" sz="2200" b="1"/>
              <a:t>MPI</a:t>
            </a:r>
            <a:r>
              <a:rPr lang="en-US" sz="2200"/>
              <a:t>: For inter-node (distributed) communication</a:t>
            </a:r>
          </a:p>
          <a:p>
            <a:r>
              <a:rPr lang="en-US" sz="2200" b="1"/>
              <a:t>OpenMP/OpenCL</a:t>
            </a:r>
            <a:r>
              <a:rPr lang="en-US" sz="2200"/>
              <a:t>: For intra-node (shared-memory) parallelism</a:t>
            </a:r>
          </a:p>
          <a:p>
            <a:r>
              <a:rPr lang="en-US" sz="2200" b="1"/>
              <a:t>METIS</a:t>
            </a:r>
            <a:r>
              <a:rPr lang="en-US" sz="2200"/>
              <a:t>: For efficient graph partitioning and load balancing</a:t>
            </a:r>
            <a:endParaRPr lang="en-PK" sz="2200"/>
          </a:p>
        </p:txBody>
      </p:sp>
    </p:spTree>
    <p:extLst>
      <p:ext uri="{BB962C8B-B14F-4D97-AF65-F5344CB8AC3E}">
        <p14:creationId xmlns:p14="http://schemas.microsoft.com/office/powerpoint/2010/main" val="332628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738D-4899-69AF-D20E-FF05B16B9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 – Inter-node Parallelism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9737B-18D5-32DF-E3F6-020935FE3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Strategy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60E8F-4591-BFCA-89B6-DBFBC69F07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Partition graph using METIS → assign each partition to a node</a:t>
            </a:r>
          </a:p>
          <a:p>
            <a:r>
              <a:rPr lang="en-US" sz="2000" dirty="0"/>
              <a:t>Each MPI process independently processes local wedges &amp; aggregates butterflies</a:t>
            </a:r>
          </a:p>
          <a:p>
            <a:r>
              <a:rPr lang="en-US" sz="2000" dirty="0"/>
              <a:t>Use MPI collective operations to:</a:t>
            </a:r>
          </a:p>
          <a:p>
            <a:pPr lvl="1"/>
            <a:r>
              <a:rPr kumimoji="0" lang="en-PK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local butterfly counts (e.g.,</a:t>
            </a:r>
            <a:r>
              <a:rPr kumimoji="0" lang="en-US" altLang="en-P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MPI_Reduce</a:t>
            </a:r>
            <a:r>
              <a:rPr kumimoji="0" lang="en-US" altLang="en-P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 ghost node updates (for edges crossing partitions)</a:t>
            </a:r>
            <a:endParaRPr kumimoji="0" lang="en-US" altLang="en-P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15BF0-956A-6BEF-2D57-700C1D294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Challanges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F03F3-A559-3516-F3BB-E8098217310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Edge-cut minimization vs. computation load balance</a:t>
            </a:r>
          </a:p>
          <a:p>
            <a:r>
              <a:rPr lang="en-US" dirty="0"/>
              <a:t>Synchronization for overlapping wedge computations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3436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3991C-38BF-59F3-B060-7BC9CCB0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OpenMP – Intra-node Parallelism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2A858-7A0E-2CC8-9B90-7543222D5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OpenMP (CPU):</a:t>
            </a:r>
          </a:p>
          <a:p>
            <a:pPr lvl="1"/>
            <a:r>
              <a:rPr lang="en-US" sz="2000"/>
              <a:t>Use parallel ‘FOR’ loops over vertices or edges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Efficient for wedge construction and aggregation tasks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Leverages thread-level parallelism with low overhead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69202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A18E2-6D91-C0AF-3912-A1C68CE5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OpenCL – Intra-node Parallelism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F657-FC2A-650B-7267-ED4DF0173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OpenCL (GPU):</a:t>
            </a:r>
          </a:p>
          <a:p>
            <a:pPr lvl="1"/>
            <a:r>
              <a:rPr lang="en-US" sz="2000"/>
              <a:t>Offload wedge aggregation (histogramming, hashing) to GPU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High-throughput suitable for large wedge sets</a:t>
            </a:r>
          </a:p>
          <a:p>
            <a:pPr lvl="1"/>
            <a:endParaRPr lang="en-US" sz="2000"/>
          </a:p>
          <a:p>
            <a:pPr lvl="1"/>
            <a:r>
              <a:rPr lang="en-US" sz="2000"/>
              <a:t>Requires memory-coalesced data structures for optimal performance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294320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METIS – Graph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Partition bipartite graph to reduce cross-partition communication</a:t>
            </a:r>
          </a:p>
          <a:p>
            <a:r>
              <a:rPr lang="en-US" sz="2000"/>
              <a:t>Maintain balance and local structure preservation</a:t>
            </a:r>
          </a:p>
          <a:p>
            <a:r>
              <a:rPr lang="en-US" sz="2000"/>
              <a:t>Used prior to MPI task distribution</a:t>
            </a:r>
          </a:p>
          <a:p>
            <a:r>
              <a:rPr lang="en-US" sz="2000"/>
              <a:t>Ensures scalability and efficient memory/cache usage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B910991-AC63-416E-2968-4D44B9F279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B38A7-076C-CF6A-2BFA-412B4FE6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PK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1C3C98B-C26D-0190-D1A7-16F54DDDE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619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860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C6193-8272-3714-ADD0-EA40BC53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Recommendations</a:t>
            </a:r>
            <a:endParaRPr lang="en-PK" sz="5400"/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A532C48-CB9F-9DE8-B626-42945B34A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088492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96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F589-8CF7-37DF-BC92-0BB39FC7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References</a:t>
            </a:r>
            <a:endParaRPr lang="en-PK" sz="32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0DB2E98-9B90-731D-47B7-B23BDAE4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068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73A7-861E-4F68-3F26-0231E787B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r>
              <a:rPr lang="en-US" sz="2000"/>
              <a:t>Shi, J., &amp; Shun, J. (2024). Parallel Algorithms for Butterfly Computations.</a:t>
            </a:r>
          </a:p>
          <a:p>
            <a:endParaRPr lang="en-US" sz="2000"/>
          </a:p>
          <a:p>
            <a:r>
              <a:rPr lang="en-US" sz="2000"/>
              <a:t>Other foundational works on FFTs, cache-oblivious algorithms, parallel programming.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419547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C20AF-8115-D89F-1E18-29F0E7F7C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Parallel Algorithms for Butterfly Computations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1400" b="1" dirty="0"/>
              <a:t>Group Members</a:t>
            </a:r>
            <a:br>
              <a:rPr lang="en-US" b="1" dirty="0"/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Muhammad Rahat Shafi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Daud Cheema</a:t>
            </a:r>
            <a:br>
              <a:rPr lang="en-US" sz="1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Mudassar Khalid</a:t>
            </a:r>
          </a:p>
        </p:txBody>
      </p:sp>
      <p:pic>
        <p:nvPicPr>
          <p:cNvPr id="43" name="Picture 42" descr="Butterfly emerging from chrysalis">
            <a:extLst>
              <a:ext uri="{FF2B5EF4-FFF2-40B4-BE49-F238E27FC236}">
                <a16:creationId xmlns:a16="http://schemas.microsoft.com/office/drawing/2014/main" id="{452F7152-4C48-E476-49A7-FF7F502474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89" r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2024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7C4B5-D789-0D0D-6FEA-5B9500F6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Acknowledgments</a:t>
            </a:r>
            <a:endParaRPr lang="en-PK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35AD4C9-0383-E8CD-8DD7-E0B834A3B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42202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37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4EA74-F494-DF6A-7A50-D82DCAA6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1B4912A1-785F-B7E1-DED5-ACE412E4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928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A5661-4F1F-5EB9-7460-32C558EDB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39663-92AE-167B-DCC6-24611D24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Butterfly subgraphs are the smallest non-trivial motifs in bipartite graphs.</a:t>
            </a:r>
          </a:p>
          <a:p>
            <a:r>
              <a:rPr lang="en-US" sz="2400" dirty="0"/>
              <a:t>Crucial for network applications like spam detection, recommendation systems, and clustering.</a:t>
            </a:r>
          </a:p>
          <a:p>
            <a:r>
              <a:rPr lang="en-US" sz="2400" dirty="0"/>
              <a:t>Triangle motifs are well-studied in unipartite graphs, but bipartite graphs need butterfly analysis.</a:t>
            </a:r>
          </a:p>
          <a:p>
            <a:r>
              <a:rPr lang="en-US" sz="2400" dirty="0"/>
              <a:t>Goal: Develop efficient parallel algorithms to handle butterfly computations at scale.</a:t>
            </a:r>
          </a:p>
          <a:p>
            <a:endParaRPr lang="en-PK" sz="2600" dirty="0"/>
          </a:p>
        </p:txBody>
      </p:sp>
      <p:pic>
        <p:nvPicPr>
          <p:cNvPr id="5" name="Picture 4" descr="Wire links with nails">
            <a:extLst>
              <a:ext uri="{FF2B5EF4-FFF2-40B4-BE49-F238E27FC236}">
                <a16:creationId xmlns:a16="http://schemas.microsoft.com/office/drawing/2014/main" id="{106D439D-0059-C966-1D6E-55E4BFC6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00" r="2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750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BBF362-BA03-C91B-6DA1-AD6D6DB5909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1637" r="9091" b="372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DB6D2-7E9F-41C3-F4C8-7CDF41B2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A1DA5A-8B5A-E3BB-4087-98DEBD3AE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4697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422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4D47BED-9881-BA57-8BC4-69E9D10E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3B16A-8E1E-C8BF-5A99-799375ED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Literature Review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1882B1-C3B3-5C48-CECC-683512285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60626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54527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Contributions of the Paper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3ED233A-B46E-2A74-E6B5-BA9E6EB68F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341BEE-D04C-852A-63AC-8576EEFCE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Methodology (1/2)</a:t>
            </a:r>
            <a:endParaRPr lang="en-PK" sz="52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AD14ADA-B8C2-0901-62CC-6813819D5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54056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10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63FDB-B9EE-2448-B22E-49C934E8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Methodology (2/2)</a:t>
            </a:r>
            <a:endParaRPr lang="en-PK" sz="520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6CD36548-C346-5056-D31D-D3A09C868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208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01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 fill">
            <a:extLst>
              <a:ext uri="{FF2B5EF4-FFF2-40B4-BE49-F238E27FC236}">
                <a16:creationId xmlns:a16="http://schemas.microsoft.com/office/drawing/2014/main" id="{8DF67618-B87B-4195-8E24-3B126F79F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Color 2">
            <a:extLst>
              <a:ext uri="{FF2B5EF4-FFF2-40B4-BE49-F238E27FC236}">
                <a16:creationId xmlns:a16="http://schemas.microsoft.com/office/drawing/2014/main" id="{64960379-9FF9-400A-A8A8-F5AB633FD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491629-AE25-486B-9B22-2CE4EE8F7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218159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590EB173-7DC2-4BE8-BC08-19BC09DBD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0731E2C9-2CF0-48B4-9CEA-35B2199AF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6E7E30-6F83-E4D9-D481-B6C4D808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Results (1/3)</a:t>
            </a:r>
            <a:endParaRPr lang="en-PK" sz="4800">
              <a:solidFill>
                <a:schemeClr val="bg1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D7AE3ED-C86E-98A2-352E-4B5E4EA9C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410876"/>
              </p:ext>
            </p:extLst>
          </p:nvPr>
        </p:nvGraphicFramePr>
        <p:xfrm>
          <a:off x="6525628" y="529388"/>
          <a:ext cx="4828172" cy="56519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734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591</Words>
  <Application>Microsoft Office PowerPoint</Application>
  <PresentationFormat>Widescreen</PresentationFormat>
  <Paragraphs>114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 Parallel Algorithms for Butterfly Computations </vt:lpstr>
      <vt:lpstr>Parallel Algorithms for Butterfly Computations   Group Members Muhammad Rahat Shafi Daud Cheema Mudassar Khalid</vt:lpstr>
      <vt:lpstr>Introduction</vt:lpstr>
      <vt:lpstr>Objective</vt:lpstr>
      <vt:lpstr>Literature Review</vt:lpstr>
      <vt:lpstr>Key Contributions of the Paper</vt:lpstr>
      <vt:lpstr>Methodology (1/2)</vt:lpstr>
      <vt:lpstr>Methodology (2/2)</vt:lpstr>
      <vt:lpstr>Results (1/3)</vt:lpstr>
      <vt:lpstr>Results (2/3)</vt:lpstr>
      <vt:lpstr>Results (3/3)</vt:lpstr>
      <vt:lpstr>Parallelization Strategy – Overview</vt:lpstr>
      <vt:lpstr>MPI – Inter-node Parallelism</vt:lpstr>
      <vt:lpstr>OpenMP – Intra-node Parallelism</vt:lpstr>
      <vt:lpstr>OpenCL – Intra-node Parallelism</vt:lpstr>
      <vt:lpstr>METIS – Graph Partitioning</vt:lpstr>
      <vt:lpstr>Conclusion</vt:lpstr>
      <vt:lpstr>Recommendations</vt:lpstr>
      <vt:lpstr>References</vt:lpstr>
      <vt:lpstr>Acknowledgments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Mudassar Khalid</dc:creator>
  <cp:lastModifiedBy>muhammad Rahat Shafi</cp:lastModifiedBy>
  <cp:revision>18</cp:revision>
  <dcterms:created xsi:type="dcterms:W3CDTF">2025-04-20T08:39:17Z</dcterms:created>
  <dcterms:modified xsi:type="dcterms:W3CDTF">2025-04-20T18:26:12Z</dcterms:modified>
</cp:coreProperties>
</file>