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69" r:id="rId8"/>
    <p:sldId id="270" r:id="rId9"/>
    <p:sldId id="262" r:id="rId10"/>
    <p:sldId id="271" r:id="rId11"/>
    <p:sldId id="26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27-Nov-24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27-Nov-24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27-Nov-24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27-Nov-24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Avyndor</a:t>
            </a:r>
            <a:r>
              <a:rPr lang="en-US" dirty="0" smtClean="0"/>
              <a:t> Airlines</a:t>
            </a:r>
            <a:br>
              <a:rPr lang="en-US" dirty="0" smtClean="0"/>
            </a:br>
            <a:r>
              <a:rPr lang="en-US" dirty="0" smtClean="0"/>
              <a:t>Ticket Management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Mudassar Khalid		22i-1072</a:t>
            </a:r>
          </a:p>
          <a:p>
            <a:r>
              <a:rPr lang="en-US" dirty="0" err="1" smtClean="0"/>
              <a:t>Daud</a:t>
            </a:r>
            <a:r>
              <a:rPr lang="en-US" dirty="0" smtClean="0"/>
              <a:t> Cheema 		22i-0875</a:t>
            </a:r>
          </a:p>
          <a:p>
            <a:r>
              <a:rPr lang="en-US" dirty="0" smtClean="0"/>
              <a:t>Rahat Shafi			22i-1061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SIGN_UP Page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2"/>
          <a:stretch/>
        </p:blipFill>
        <p:spPr>
          <a:xfrm>
            <a:off x="1065212" y="1498599"/>
            <a:ext cx="10058400" cy="5380703"/>
          </a:xfr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Login-Page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"/>
          <a:stretch/>
        </p:blipFill>
        <p:spPr>
          <a:xfrm>
            <a:off x="1218883" y="1498601"/>
            <a:ext cx="9372600" cy="4978400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6"/>
          <a:stretch/>
        </p:blipFill>
        <p:spPr>
          <a:xfrm>
            <a:off x="1218883" y="1509332"/>
            <a:ext cx="9802575" cy="5196268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Book-Flight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r="14912" b="4827"/>
          <a:stretch/>
        </p:blipFill>
        <p:spPr>
          <a:xfrm>
            <a:off x="57485" y="1676400"/>
            <a:ext cx="6172200" cy="4648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0779" r="20454" b="5678"/>
          <a:stretch/>
        </p:blipFill>
        <p:spPr>
          <a:xfrm>
            <a:off x="6229685" y="1676400"/>
            <a:ext cx="5943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9" t="11640" r="21969" b="7513"/>
          <a:stretch/>
        </p:blipFill>
        <p:spPr>
          <a:xfrm>
            <a:off x="3198812" y="1676400"/>
            <a:ext cx="5638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68" y="152400"/>
            <a:ext cx="10741444" cy="1143000"/>
          </a:xfrm>
        </p:spPr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3" t="11373" r="21212" b="6432"/>
          <a:stretch/>
        </p:blipFill>
        <p:spPr>
          <a:xfrm>
            <a:off x="3046412" y="1600200"/>
            <a:ext cx="5791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</TotalTime>
  <Words>14</Words>
  <Application>Microsoft Office PowerPoint</Application>
  <PresentationFormat>Custom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Avyndor Airlines Ticket Management System</vt:lpstr>
      <vt:lpstr>SIGN_UP Page</vt:lpstr>
      <vt:lpstr>Login-Page</vt:lpstr>
      <vt:lpstr>Main-Page</vt:lpstr>
      <vt:lpstr>Book-Flight</vt:lpstr>
      <vt:lpstr>Payment Page</vt:lpstr>
      <vt:lpstr>Contact 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Avyndor Airlines Ticket Management System</dc:title>
  <dc:creator>Microsoft account</dc:creator>
  <cp:lastModifiedBy>Microsoft account</cp:lastModifiedBy>
  <cp:revision>3</cp:revision>
  <dcterms:created xsi:type="dcterms:W3CDTF">2024-11-27T18:20:37Z</dcterms:created>
  <dcterms:modified xsi:type="dcterms:W3CDTF">2024-11-27T18:38:02Z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