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8" r:id="rId5"/>
    <p:sldId id="265" r:id="rId6"/>
    <p:sldId id="273" r:id="rId7"/>
    <p:sldId id="266" r:id="rId8"/>
    <p:sldId id="267" r:id="rId9"/>
    <p:sldId id="278" r:id="rId10"/>
    <p:sldId id="281" r:id="rId11"/>
    <p:sldId id="274" r:id="rId12"/>
    <p:sldId id="275" r:id="rId13"/>
    <p:sldId id="270" r:id="rId14"/>
    <p:sldId id="271" r:id="rId15"/>
    <p:sldId id="282" r:id="rId16"/>
    <p:sldId id="276" r:id="rId17"/>
    <p:sldId id="291" r:id="rId18"/>
    <p:sldId id="286" r:id="rId19"/>
    <p:sldId id="285" r:id="rId20"/>
    <p:sldId id="283" r:id="rId21"/>
    <p:sldId id="284" r:id="rId22"/>
    <p:sldId id="287" r:id="rId23"/>
    <p:sldId id="294" r:id="rId24"/>
    <p:sldId id="293" r:id="rId25"/>
    <p:sldId id="289" r:id="rId26"/>
    <p:sldId id="290" r:id="rId27"/>
    <p:sldId id="262" r:id="rId28"/>
    <p:sldId id="272" r:id="rId29"/>
    <p:sldId id="292" r:id="rId30"/>
    <p:sldId id="260" r:id="rId31"/>
    <p:sldId id="261"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ul Viswam" initials="AV" lastIdx="11" clrIdx="0">
    <p:extLst>
      <p:ext uri="{19B8F6BF-5375-455C-9EA6-DF929625EA0E}">
        <p15:presenceInfo xmlns:p15="http://schemas.microsoft.com/office/powerpoint/2012/main" userId="Athul Viswam" providerId="None"/>
      </p:ext>
    </p:extLst>
  </p:cmAuthor>
  <p:cmAuthor id="2" name="Kartik Bhargava" initials="KB" lastIdx="4" clrIdx="1">
    <p:extLst>
      <p:ext uri="{19B8F6BF-5375-455C-9EA6-DF929625EA0E}">
        <p15:presenceInfo xmlns:p15="http://schemas.microsoft.com/office/powerpoint/2012/main" userId="S::kartikb20@iimb.ac.in::09106d95-a43f-4159-868c-d19c5359d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E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A8F18-562B-7644-9745-851B1875B28E}" v="816" dt="2021-08-27T09:21:02.612"/>
    <p1510:client id="{E58C7F04-5ECA-604B-B6C0-324FF099A5B7}" v="10286" dt="2021-08-28T10:53:45.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houdhary" userId="0239cbc7-42f5-4364-9144-08a916d291ff" providerId="ADAL" clId="{F2263DEC-EE33-4537-ABA0-16E518AEA241}"/>
    <pc:docChg chg="undo custSel addSld delSld modSld sldOrd addMainMaster delMainMaster">
      <pc:chgData name="Ajay Choudhary" userId="0239cbc7-42f5-4364-9144-08a916d291ff" providerId="ADAL" clId="{F2263DEC-EE33-4537-ABA0-16E518AEA241}" dt="2021-08-27T09:35:53.482" v="727" actId="693"/>
      <pc:docMkLst>
        <pc:docMk/>
      </pc:docMkLst>
      <pc:sldChg chg="addSp modSp del mod setBg modClrScheme chgLayout">
        <pc:chgData name="Ajay Choudhary" userId="0239cbc7-42f5-4364-9144-08a916d291ff" providerId="ADAL" clId="{F2263DEC-EE33-4537-ABA0-16E518AEA241}" dt="2021-08-26T11:24:36.404" v="34" actId="47"/>
        <pc:sldMkLst>
          <pc:docMk/>
          <pc:sldMk cId="109857222" sldId="256"/>
        </pc:sldMkLst>
        <pc:spChg chg="mod">
          <ac:chgData name="Ajay Choudhary" userId="0239cbc7-42f5-4364-9144-08a916d291ff" providerId="ADAL" clId="{F2263DEC-EE33-4537-ABA0-16E518AEA241}" dt="2021-08-26T11:23:03.940" v="8" actId="207"/>
          <ac:spMkLst>
            <pc:docMk/>
            <pc:sldMk cId="109857222" sldId="256"/>
            <ac:spMk id="2" creationId="{00000000-0000-0000-0000-000000000000}"/>
          </ac:spMkLst>
        </pc:spChg>
        <pc:spChg chg="mod">
          <ac:chgData name="Ajay Choudhary" userId="0239cbc7-42f5-4364-9144-08a916d291ff" providerId="ADAL" clId="{F2263DEC-EE33-4537-ABA0-16E518AEA241}" dt="2021-08-26T11:23:16.495" v="19" actId="404"/>
          <ac:spMkLst>
            <pc:docMk/>
            <pc:sldMk cId="109857222" sldId="256"/>
            <ac:spMk id="3" creationId="{00000000-0000-0000-0000-000000000000}"/>
          </ac:spMkLst>
        </pc:spChg>
        <pc:spChg chg="add">
          <ac:chgData name="Ajay Choudhary" userId="0239cbc7-42f5-4364-9144-08a916d291ff" providerId="ADAL" clId="{F2263DEC-EE33-4537-ABA0-16E518AEA241}" dt="2021-08-20T21:54:45.128" v="0" actId="26606"/>
          <ac:spMkLst>
            <pc:docMk/>
            <pc:sldMk cId="109857222" sldId="256"/>
            <ac:spMk id="9" creationId="{F2E5B6AE-5EFE-45F0-A2AE-ED771CA3D7DD}"/>
          </ac:spMkLst>
        </pc:spChg>
        <pc:picChg chg="add">
          <ac:chgData name="Ajay Choudhary" userId="0239cbc7-42f5-4364-9144-08a916d291ff" providerId="ADAL" clId="{F2263DEC-EE33-4537-ABA0-16E518AEA241}" dt="2021-08-20T21:54:45.128" v="0" actId="26606"/>
          <ac:picMkLst>
            <pc:docMk/>
            <pc:sldMk cId="109857222" sldId="256"/>
            <ac:picMk id="4" creationId="{20043C93-C692-48C5-BFB1-6997DD1CE2F0}"/>
          </ac:picMkLst>
        </pc:picChg>
        <pc:cxnChg chg="add">
          <ac:chgData name="Ajay Choudhary" userId="0239cbc7-42f5-4364-9144-08a916d291ff" providerId="ADAL" clId="{F2263DEC-EE33-4537-ABA0-16E518AEA241}" dt="2021-08-20T21:54:45.128" v="0" actId="26606"/>
          <ac:cxnSpMkLst>
            <pc:docMk/>
            <pc:sldMk cId="109857222" sldId="256"/>
            <ac:cxnSpMk id="11" creationId="{D255B435-D9F3-4A31-B89E-36741390DB4B}"/>
          </ac:cxnSpMkLst>
        </pc:cxnChg>
      </pc:sldChg>
      <pc:sldChg chg="new del">
        <pc:chgData name="Ajay Choudhary" userId="0239cbc7-42f5-4364-9144-08a916d291ff" providerId="ADAL" clId="{F2263DEC-EE33-4537-ABA0-16E518AEA241}" dt="2021-08-26T11:24:36.404" v="34" actId="47"/>
        <pc:sldMkLst>
          <pc:docMk/>
          <pc:sldMk cId="3707334746" sldId="257"/>
        </pc:sldMkLst>
      </pc:sldChg>
      <pc:sldChg chg="addSp delSp modSp new mod ord setBg">
        <pc:chgData name="Ajay Choudhary" userId="0239cbc7-42f5-4364-9144-08a916d291ff" providerId="ADAL" clId="{F2263DEC-EE33-4537-ABA0-16E518AEA241}" dt="2021-08-26T11:24:14.945" v="32" actId="26606"/>
        <pc:sldMkLst>
          <pc:docMk/>
          <pc:sldMk cId="3613738599" sldId="258"/>
        </pc:sldMkLst>
        <pc:spChg chg="mod">
          <ac:chgData name="Ajay Choudhary" userId="0239cbc7-42f5-4364-9144-08a916d291ff" providerId="ADAL" clId="{F2263DEC-EE33-4537-ABA0-16E518AEA241}" dt="2021-08-26T11:24:14.945" v="32" actId="26606"/>
          <ac:spMkLst>
            <pc:docMk/>
            <pc:sldMk cId="3613738599" sldId="258"/>
            <ac:spMk id="2" creationId="{C03912F8-E74E-486D-9F36-A21A38B3C9AA}"/>
          </ac:spMkLst>
        </pc:spChg>
        <pc:spChg chg="mod">
          <ac:chgData name="Ajay Choudhary" userId="0239cbc7-42f5-4364-9144-08a916d291ff" providerId="ADAL" clId="{F2263DEC-EE33-4537-ABA0-16E518AEA241}" dt="2021-08-26T11:24:14.945" v="32" actId="26606"/>
          <ac:spMkLst>
            <pc:docMk/>
            <pc:sldMk cId="3613738599" sldId="258"/>
            <ac:spMk id="3" creationId="{6C14C931-7046-48D3-B45D-39F231EB0AED}"/>
          </ac:spMkLst>
        </pc:spChg>
        <pc:spChg chg="add del">
          <ac:chgData name="Ajay Choudhary" userId="0239cbc7-42f5-4364-9144-08a916d291ff" providerId="ADAL" clId="{F2263DEC-EE33-4537-ABA0-16E518AEA241}" dt="2021-08-26T11:23:36.281" v="22" actId="26606"/>
          <ac:spMkLst>
            <pc:docMk/>
            <pc:sldMk cId="3613738599" sldId="258"/>
            <ac:spMk id="9" creationId="{E4D5FC9B-9BC3-4C49-A2EA-11324B2CE1A4}"/>
          </ac:spMkLst>
        </pc:spChg>
        <pc:spChg chg="add del">
          <ac:chgData name="Ajay Choudhary" userId="0239cbc7-42f5-4364-9144-08a916d291ff" providerId="ADAL" clId="{F2263DEC-EE33-4537-ABA0-16E518AEA241}" dt="2021-08-26T11:23:36.281" v="22" actId="26606"/>
          <ac:spMkLst>
            <pc:docMk/>
            <pc:sldMk cId="3613738599" sldId="258"/>
            <ac:spMk id="11" creationId="{339A0505-A6DD-4BC1-9CA6-9D202A949F72}"/>
          </ac:spMkLst>
        </pc:spChg>
        <pc:spChg chg="add del">
          <ac:chgData name="Ajay Choudhary" userId="0239cbc7-42f5-4364-9144-08a916d291ff" providerId="ADAL" clId="{F2263DEC-EE33-4537-ABA0-16E518AEA241}" dt="2021-08-26T11:23:43.292" v="24" actId="26606"/>
          <ac:spMkLst>
            <pc:docMk/>
            <pc:sldMk cId="3613738599" sldId="258"/>
            <ac:spMk id="15" creationId="{5B6BB888-617E-4D93-B6D4-2EB9D9D98272}"/>
          </ac:spMkLst>
        </pc:spChg>
        <pc:spChg chg="add del">
          <ac:chgData name="Ajay Choudhary" userId="0239cbc7-42f5-4364-9144-08a916d291ff" providerId="ADAL" clId="{F2263DEC-EE33-4537-ABA0-16E518AEA241}" dt="2021-08-26T11:23:43.292" v="24" actId="26606"/>
          <ac:spMkLst>
            <pc:docMk/>
            <pc:sldMk cId="3613738599" sldId="258"/>
            <ac:spMk id="17" creationId="{339A0505-A6DD-4BC1-9CA6-9D202A949F72}"/>
          </ac:spMkLst>
        </pc:spChg>
        <pc:spChg chg="add del">
          <ac:chgData name="Ajay Choudhary" userId="0239cbc7-42f5-4364-9144-08a916d291ff" providerId="ADAL" clId="{F2263DEC-EE33-4537-ABA0-16E518AEA241}" dt="2021-08-26T11:24:14.945" v="32" actId="26606"/>
          <ac:spMkLst>
            <pc:docMk/>
            <pc:sldMk cId="3613738599" sldId="258"/>
            <ac:spMk id="20" creationId="{662A1B21-D61E-46FC-BDD1-2FAE49F8B5E2}"/>
          </ac:spMkLst>
        </pc:spChg>
        <pc:spChg chg="add del">
          <ac:chgData name="Ajay Choudhary" userId="0239cbc7-42f5-4364-9144-08a916d291ff" providerId="ADAL" clId="{F2263DEC-EE33-4537-ABA0-16E518AEA241}" dt="2021-08-26T11:24:14.945" v="32" actId="26606"/>
          <ac:spMkLst>
            <pc:docMk/>
            <pc:sldMk cId="3613738599" sldId="258"/>
            <ac:spMk id="22" creationId="{339A0505-A6DD-4BC1-9CA6-9D202A949F72}"/>
          </ac:spMkLst>
        </pc:spChg>
        <pc:spChg chg="add">
          <ac:chgData name="Ajay Choudhary" userId="0239cbc7-42f5-4364-9144-08a916d291ff" providerId="ADAL" clId="{F2263DEC-EE33-4537-ABA0-16E518AEA241}" dt="2021-08-26T11:24:14.945" v="32" actId="26606"/>
          <ac:spMkLst>
            <pc:docMk/>
            <pc:sldMk cId="3613738599" sldId="258"/>
            <ac:spMk id="28" creationId="{E4D5FC9B-9BC3-4C49-A2EA-11324B2CE1A4}"/>
          </ac:spMkLst>
        </pc:spChg>
        <pc:spChg chg="add">
          <ac:chgData name="Ajay Choudhary" userId="0239cbc7-42f5-4364-9144-08a916d291ff" providerId="ADAL" clId="{F2263DEC-EE33-4537-ABA0-16E518AEA241}" dt="2021-08-26T11:24:14.945" v="32" actId="26606"/>
          <ac:spMkLst>
            <pc:docMk/>
            <pc:sldMk cId="3613738599" sldId="258"/>
            <ac:spMk id="30" creationId="{339A0505-A6DD-4BC1-9CA6-9D202A949F72}"/>
          </ac:spMkLst>
        </pc:spChg>
        <pc:picChg chg="add del">
          <ac:chgData name="Ajay Choudhary" userId="0239cbc7-42f5-4364-9144-08a916d291ff" providerId="ADAL" clId="{F2263DEC-EE33-4537-ABA0-16E518AEA241}" dt="2021-08-26T11:23:36.281" v="22" actId="26606"/>
          <ac:picMkLst>
            <pc:docMk/>
            <pc:sldMk cId="3613738599" sldId="258"/>
            <ac:picMk id="5" creationId="{1CB97455-D571-4A39-B7F0-8595C9F0F347}"/>
          </ac:picMkLst>
        </pc:picChg>
        <pc:picChg chg="add del">
          <ac:chgData name="Ajay Choudhary" userId="0239cbc7-42f5-4364-9144-08a916d291ff" providerId="ADAL" clId="{F2263DEC-EE33-4537-ABA0-16E518AEA241}" dt="2021-08-26T11:23:43.292" v="24" actId="26606"/>
          <ac:picMkLst>
            <pc:docMk/>
            <pc:sldMk cId="3613738599" sldId="258"/>
            <ac:picMk id="16" creationId="{73B4588A-C5EC-488E-B2FD-738CE03E4478}"/>
          </ac:picMkLst>
        </pc:picChg>
        <pc:picChg chg="add mod">
          <ac:chgData name="Ajay Choudhary" userId="0239cbc7-42f5-4364-9144-08a916d291ff" providerId="ADAL" clId="{F2263DEC-EE33-4537-ABA0-16E518AEA241}" dt="2021-08-26T11:24:14.945" v="32" actId="26606"/>
          <ac:picMkLst>
            <pc:docMk/>
            <pc:sldMk cId="3613738599" sldId="258"/>
            <ac:picMk id="21" creationId="{299BD8DD-878D-4C3E-BFDB-078960B6CD73}"/>
          </ac:picMkLst>
        </pc:picChg>
        <pc:cxnChg chg="add del">
          <ac:chgData name="Ajay Choudhary" userId="0239cbc7-42f5-4364-9144-08a916d291ff" providerId="ADAL" clId="{F2263DEC-EE33-4537-ABA0-16E518AEA241}" dt="2021-08-26T11:23:36.281" v="22" actId="26606"/>
          <ac:cxnSpMkLst>
            <pc:docMk/>
            <pc:sldMk cId="3613738599" sldId="258"/>
            <ac:cxnSpMk id="13" creationId="{D2CC4060-6621-49EA-A90C-71567A92265C}"/>
          </ac:cxnSpMkLst>
        </pc:cxnChg>
        <pc:cxnChg chg="add del">
          <ac:chgData name="Ajay Choudhary" userId="0239cbc7-42f5-4364-9144-08a916d291ff" providerId="ADAL" clId="{F2263DEC-EE33-4537-ABA0-16E518AEA241}" dt="2021-08-26T11:23:43.292" v="24" actId="26606"/>
          <ac:cxnSpMkLst>
            <pc:docMk/>
            <pc:sldMk cId="3613738599" sldId="258"/>
            <ac:cxnSpMk id="18" creationId="{D2CC4060-6621-49EA-A90C-71567A92265C}"/>
          </ac:cxnSpMkLst>
        </pc:cxnChg>
        <pc:cxnChg chg="add del">
          <ac:chgData name="Ajay Choudhary" userId="0239cbc7-42f5-4364-9144-08a916d291ff" providerId="ADAL" clId="{F2263DEC-EE33-4537-ABA0-16E518AEA241}" dt="2021-08-26T11:24:14.945" v="32" actId="26606"/>
          <ac:cxnSpMkLst>
            <pc:docMk/>
            <pc:sldMk cId="3613738599" sldId="258"/>
            <ac:cxnSpMk id="23" creationId="{D2CC4060-6621-49EA-A90C-71567A92265C}"/>
          </ac:cxnSpMkLst>
        </pc:cxnChg>
        <pc:cxnChg chg="add">
          <ac:chgData name="Ajay Choudhary" userId="0239cbc7-42f5-4364-9144-08a916d291ff" providerId="ADAL" clId="{F2263DEC-EE33-4537-ABA0-16E518AEA241}" dt="2021-08-26T11:24:14.945" v="32" actId="26606"/>
          <ac:cxnSpMkLst>
            <pc:docMk/>
            <pc:sldMk cId="3613738599" sldId="258"/>
            <ac:cxnSpMk id="32" creationId="{D2CC4060-6621-49EA-A90C-71567A92265C}"/>
          </ac:cxnSpMkLst>
        </pc:cxnChg>
      </pc:sldChg>
      <pc:sldChg chg="modSp new mod">
        <pc:chgData name="Ajay Choudhary" userId="0239cbc7-42f5-4364-9144-08a916d291ff" providerId="ADAL" clId="{F2263DEC-EE33-4537-ABA0-16E518AEA241}" dt="2021-08-26T11:27:06.086" v="338" actId="20577"/>
        <pc:sldMkLst>
          <pc:docMk/>
          <pc:sldMk cId="2362209573" sldId="259"/>
        </pc:sldMkLst>
        <pc:spChg chg="mod">
          <ac:chgData name="Ajay Choudhary" userId="0239cbc7-42f5-4364-9144-08a916d291ff" providerId="ADAL" clId="{F2263DEC-EE33-4537-ABA0-16E518AEA241}" dt="2021-08-26T11:24:53.786" v="61" actId="20577"/>
          <ac:spMkLst>
            <pc:docMk/>
            <pc:sldMk cId="2362209573" sldId="259"/>
            <ac:spMk id="2" creationId="{C4F4F6C0-A6CA-4FDA-ADE0-B6497548C24B}"/>
          </ac:spMkLst>
        </pc:spChg>
        <pc:spChg chg="mod">
          <ac:chgData name="Ajay Choudhary" userId="0239cbc7-42f5-4364-9144-08a916d291ff" providerId="ADAL" clId="{F2263DEC-EE33-4537-ABA0-16E518AEA241}" dt="2021-08-26T11:27:06.086" v="338" actId="20577"/>
          <ac:spMkLst>
            <pc:docMk/>
            <pc:sldMk cId="2362209573" sldId="259"/>
            <ac:spMk id="3" creationId="{D60A9E83-0C50-4555-B876-40C447ED6779}"/>
          </ac:spMkLst>
        </pc:spChg>
      </pc:sldChg>
      <pc:sldChg chg="modSp new mod">
        <pc:chgData name="Ajay Choudhary" userId="0239cbc7-42f5-4364-9144-08a916d291ff" providerId="ADAL" clId="{F2263DEC-EE33-4537-ABA0-16E518AEA241}" dt="2021-08-26T11:30:07.253" v="452" actId="20577"/>
        <pc:sldMkLst>
          <pc:docMk/>
          <pc:sldMk cId="4163495" sldId="260"/>
        </pc:sldMkLst>
        <pc:spChg chg="mod">
          <ac:chgData name="Ajay Choudhary" userId="0239cbc7-42f5-4364-9144-08a916d291ff" providerId="ADAL" clId="{F2263DEC-EE33-4537-ABA0-16E518AEA241}" dt="2021-08-26T11:30:07.253" v="452" actId="20577"/>
          <ac:spMkLst>
            <pc:docMk/>
            <pc:sldMk cId="4163495" sldId="260"/>
            <ac:spMk id="2" creationId="{26F8C7E3-81CE-4BDD-B615-B6164A66BA7E}"/>
          </ac:spMkLst>
        </pc:spChg>
      </pc:sldChg>
      <pc:sldChg chg="modSp new mod">
        <pc:chgData name="Ajay Choudhary" userId="0239cbc7-42f5-4364-9144-08a916d291ff" providerId="ADAL" clId="{F2263DEC-EE33-4537-ABA0-16E518AEA241}" dt="2021-08-27T09:18:12.796" v="682" actId="1076"/>
        <pc:sldMkLst>
          <pc:docMk/>
          <pc:sldMk cId="1083864705" sldId="261"/>
        </pc:sldMkLst>
        <pc:spChg chg="mod">
          <ac:chgData name="Ajay Choudhary" userId="0239cbc7-42f5-4364-9144-08a916d291ff" providerId="ADAL" clId="{F2263DEC-EE33-4537-ABA0-16E518AEA241}" dt="2021-08-26T11:28:15.290" v="365" actId="20577"/>
          <ac:spMkLst>
            <pc:docMk/>
            <pc:sldMk cId="1083864705" sldId="261"/>
            <ac:spMk id="2" creationId="{C8CAFD11-1D1F-4E00-8E33-13CE944291D4}"/>
          </ac:spMkLst>
        </pc:spChg>
        <pc:spChg chg="mod">
          <ac:chgData name="Ajay Choudhary" userId="0239cbc7-42f5-4364-9144-08a916d291ff" providerId="ADAL" clId="{F2263DEC-EE33-4537-ABA0-16E518AEA241}" dt="2021-08-26T11:29:09.581" v="428" actId="20577"/>
          <ac:spMkLst>
            <pc:docMk/>
            <pc:sldMk cId="1083864705" sldId="261"/>
            <ac:spMk id="3" creationId="{FBC08AC5-373A-48F7-BB38-3A95ACC1101A}"/>
          </ac:spMkLst>
        </pc:spChg>
        <pc:picChg chg="mod">
          <ac:chgData name="Ajay Choudhary" userId="0239cbc7-42f5-4364-9144-08a916d291ff" providerId="ADAL" clId="{F2263DEC-EE33-4537-ABA0-16E518AEA241}" dt="2021-08-27T09:18:12.796" v="682" actId="1076"/>
          <ac:picMkLst>
            <pc:docMk/>
            <pc:sldMk cId="1083864705" sldId="261"/>
            <ac:picMk id="3" creationId="{BAA44E18-304B-41AC-9495-CDB6CA2D912E}"/>
          </ac:picMkLst>
        </pc:picChg>
      </pc:sldChg>
      <pc:sldChg chg="modSp new mod">
        <pc:chgData name="Ajay Choudhary" userId="0239cbc7-42f5-4364-9144-08a916d291ff" providerId="ADAL" clId="{F2263DEC-EE33-4537-ABA0-16E518AEA241}" dt="2021-08-26T11:28:22.497" v="384" actId="20577"/>
        <pc:sldMkLst>
          <pc:docMk/>
          <pc:sldMk cId="1377886127" sldId="262"/>
        </pc:sldMkLst>
        <pc:spChg chg="mod">
          <ac:chgData name="Ajay Choudhary" userId="0239cbc7-42f5-4364-9144-08a916d291ff" providerId="ADAL" clId="{F2263DEC-EE33-4537-ABA0-16E518AEA241}" dt="2021-08-26T11:28:22.497" v="384" actId="20577"/>
          <ac:spMkLst>
            <pc:docMk/>
            <pc:sldMk cId="1377886127" sldId="262"/>
            <ac:spMk id="2" creationId="{ED304648-D8C7-4F5F-ABD4-85767490CE54}"/>
          </ac:spMkLst>
        </pc:spChg>
      </pc:sldChg>
      <pc:sldChg chg="addSp modSp mod">
        <pc:chgData name="Ajay Choudhary" userId="0239cbc7-42f5-4364-9144-08a916d291ff" providerId="ADAL" clId="{F2263DEC-EE33-4537-ABA0-16E518AEA241}" dt="2021-08-27T09:17:07.734" v="681" actId="208"/>
        <pc:sldMkLst>
          <pc:docMk/>
          <pc:sldMk cId="17332456" sldId="266"/>
        </pc:sldMkLst>
        <pc:spChg chg="add mod">
          <ac:chgData name="Ajay Choudhary" userId="0239cbc7-42f5-4364-9144-08a916d291ff" providerId="ADAL" clId="{F2263DEC-EE33-4537-ABA0-16E518AEA241}" dt="2021-08-27T09:17:07.734" v="681" actId="208"/>
          <ac:spMkLst>
            <pc:docMk/>
            <pc:sldMk cId="17332456" sldId="266"/>
            <ac:spMk id="4" creationId="{5DF3ABC7-B408-4C52-9A2B-D745E27B7484}"/>
          </ac:spMkLst>
        </pc:spChg>
      </pc:sldChg>
      <pc:sldChg chg="addSp modSp mod">
        <pc:chgData name="Ajay Choudhary" userId="0239cbc7-42f5-4364-9144-08a916d291ff" providerId="ADAL" clId="{F2263DEC-EE33-4537-ABA0-16E518AEA241}" dt="2021-08-27T08:50:07.364" v="534" actId="14100"/>
        <pc:sldMkLst>
          <pc:docMk/>
          <pc:sldMk cId="3735628167" sldId="271"/>
        </pc:sldMkLst>
        <pc:picChg chg="add mod">
          <ac:chgData name="Ajay Choudhary" userId="0239cbc7-42f5-4364-9144-08a916d291ff" providerId="ADAL" clId="{F2263DEC-EE33-4537-ABA0-16E518AEA241}" dt="2021-08-27T08:42:27.460" v="456" actId="1076"/>
          <ac:picMkLst>
            <pc:docMk/>
            <pc:sldMk cId="3735628167" sldId="271"/>
            <ac:picMk id="6" creationId="{35F4E22A-5EA8-462A-9E56-54090FB9499B}"/>
          </ac:picMkLst>
        </pc:picChg>
        <pc:picChg chg="mod">
          <ac:chgData name="Ajay Choudhary" userId="0239cbc7-42f5-4364-9144-08a916d291ff" providerId="ADAL" clId="{F2263DEC-EE33-4537-ABA0-16E518AEA241}" dt="2021-08-27T08:50:07.364" v="534" actId="14100"/>
          <ac:picMkLst>
            <pc:docMk/>
            <pc:sldMk cId="3735628167" sldId="271"/>
            <ac:picMk id="13" creationId="{32A3181F-0996-3D45-99C6-29F757D4007B}"/>
          </ac:picMkLst>
        </pc:picChg>
      </pc:sldChg>
      <pc:sldChg chg="addSp modSp mod">
        <pc:chgData name="Ajay Choudhary" userId="0239cbc7-42f5-4364-9144-08a916d291ff" providerId="ADAL" clId="{F2263DEC-EE33-4537-ABA0-16E518AEA241}" dt="2021-08-27T09:35:53.482" v="727" actId="693"/>
        <pc:sldMkLst>
          <pc:docMk/>
          <pc:sldMk cId="3466478043" sldId="273"/>
        </pc:sldMkLst>
        <pc:spChg chg="add mod">
          <ac:chgData name="Ajay Choudhary" userId="0239cbc7-42f5-4364-9144-08a916d291ff" providerId="ADAL" clId="{F2263DEC-EE33-4537-ABA0-16E518AEA241}" dt="2021-08-27T09:35:53.482" v="727" actId="693"/>
          <ac:spMkLst>
            <pc:docMk/>
            <pc:sldMk cId="3466478043" sldId="273"/>
            <ac:spMk id="3" creationId="{35F14360-D93D-496C-A89B-CAC4F6E13A59}"/>
          </ac:spMkLst>
        </pc:spChg>
      </pc:sldChg>
      <pc:sldChg chg="addSp modSp mod">
        <pc:chgData name="Ajay Choudhary" userId="0239cbc7-42f5-4364-9144-08a916d291ff" providerId="ADAL" clId="{F2263DEC-EE33-4537-ABA0-16E518AEA241}" dt="2021-08-27T09:15:17.253" v="674" actId="12788"/>
        <pc:sldMkLst>
          <pc:docMk/>
          <pc:sldMk cId="1758371581" sldId="274"/>
        </pc:sldMkLst>
        <pc:spChg chg="mod">
          <ac:chgData name="Ajay Choudhary" userId="0239cbc7-42f5-4364-9144-08a916d291ff" providerId="ADAL" clId="{F2263DEC-EE33-4537-ABA0-16E518AEA241}" dt="2021-08-27T09:08:59.720" v="641" actId="20577"/>
          <ac:spMkLst>
            <pc:docMk/>
            <pc:sldMk cId="1758371581" sldId="274"/>
            <ac:spMk id="3" creationId="{71377235-3B6B-5A46-A99D-1139AFEBDFEB}"/>
          </ac:spMkLst>
        </pc:spChg>
        <pc:spChg chg="add mod">
          <ac:chgData name="Ajay Choudhary" userId="0239cbc7-42f5-4364-9144-08a916d291ff" providerId="ADAL" clId="{F2263DEC-EE33-4537-ABA0-16E518AEA241}" dt="2021-08-27T09:15:17.253" v="674" actId="12788"/>
          <ac:spMkLst>
            <pc:docMk/>
            <pc:sldMk cId="1758371581" sldId="274"/>
            <ac:spMk id="5" creationId="{5ACD65CE-A2C6-4ED4-A53F-BD093B8208F7}"/>
          </ac:spMkLst>
        </pc:spChg>
        <pc:picChg chg="add mod">
          <ac:chgData name="Ajay Choudhary" userId="0239cbc7-42f5-4364-9144-08a916d291ff" providerId="ADAL" clId="{F2263DEC-EE33-4537-ABA0-16E518AEA241}" dt="2021-08-27T09:15:17.253" v="674" actId="12788"/>
          <ac:picMkLst>
            <pc:docMk/>
            <pc:sldMk cId="1758371581" sldId="274"/>
            <ac:picMk id="7" creationId="{999B404C-6C26-4937-A541-15C6D00E6F7A}"/>
          </ac:picMkLst>
        </pc:picChg>
        <pc:picChg chg="add mod">
          <ac:chgData name="Ajay Choudhary" userId="0239cbc7-42f5-4364-9144-08a916d291ff" providerId="ADAL" clId="{F2263DEC-EE33-4537-ABA0-16E518AEA241}" dt="2021-08-27T09:15:17.253" v="674" actId="12788"/>
          <ac:picMkLst>
            <pc:docMk/>
            <pc:sldMk cId="1758371581" sldId="274"/>
            <ac:picMk id="9" creationId="{7F9F2B1B-EF59-4A39-9825-66A5E75D4D62}"/>
          </ac:picMkLst>
        </pc:picChg>
      </pc:sldChg>
      <pc:sldChg chg="addSp delSp modSp mod">
        <pc:chgData name="Ajay Choudhary" userId="0239cbc7-42f5-4364-9144-08a916d291ff" providerId="ADAL" clId="{F2263DEC-EE33-4537-ABA0-16E518AEA241}" dt="2021-08-27T08:54:19.605" v="537" actId="478"/>
        <pc:sldMkLst>
          <pc:docMk/>
          <pc:sldMk cId="3827362397" sldId="276"/>
        </pc:sldMkLst>
        <pc:spChg chg="add del mod">
          <ac:chgData name="Ajay Choudhary" userId="0239cbc7-42f5-4364-9144-08a916d291ff" providerId="ADAL" clId="{F2263DEC-EE33-4537-ABA0-16E518AEA241}" dt="2021-08-27T08:54:19.605" v="537" actId="478"/>
          <ac:spMkLst>
            <pc:docMk/>
            <pc:sldMk cId="3827362397" sldId="276"/>
            <ac:spMk id="3" creationId="{66C9BE9B-8FDF-4228-B6E0-076B9F41B1AF}"/>
          </ac:spMkLst>
        </pc:spChg>
        <pc:graphicFrameChg chg="mod">
          <ac:chgData name="Ajay Choudhary" userId="0239cbc7-42f5-4364-9144-08a916d291ff" providerId="ADAL" clId="{F2263DEC-EE33-4537-ABA0-16E518AEA241}" dt="2021-08-27T08:48:14.359" v="473" actId="1076"/>
          <ac:graphicFrameMkLst>
            <pc:docMk/>
            <pc:sldMk cId="3827362397" sldId="276"/>
            <ac:graphicFrameMk id="4" creationId="{82AAB8E2-381F-1048-BBA9-32C5E27AA85A}"/>
          </ac:graphicFrameMkLst>
        </pc:graphicFrameChg>
      </pc:sldChg>
      <pc:sldChg chg="del mod modShow">
        <pc:chgData name="Ajay Choudhary" userId="0239cbc7-42f5-4364-9144-08a916d291ff" providerId="ADAL" clId="{F2263DEC-EE33-4537-ABA0-16E518AEA241}" dt="2021-08-27T09:07:33.674" v="640" actId="47"/>
        <pc:sldMkLst>
          <pc:docMk/>
          <pc:sldMk cId="1643712651" sldId="280"/>
        </pc:sldMkLst>
      </pc:sldChg>
      <pc:sldChg chg="delSp modSp mod">
        <pc:chgData name="Ajay Choudhary" userId="0239cbc7-42f5-4364-9144-08a916d291ff" providerId="ADAL" clId="{F2263DEC-EE33-4537-ABA0-16E518AEA241}" dt="2021-08-27T09:11:29.348" v="643" actId="1076"/>
        <pc:sldMkLst>
          <pc:docMk/>
          <pc:sldMk cId="3931569471" sldId="286"/>
        </pc:sldMkLst>
        <pc:spChg chg="del">
          <ac:chgData name="Ajay Choudhary" userId="0239cbc7-42f5-4364-9144-08a916d291ff" providerId="ADAL" clId="{F2263DEC-EE33-4537-ABA0-16E518AEA241}" dt="2021-08-27T09:11:23.429" v="642" actId="478"/>
          <ac:spMkLst>
            <pc:docMk/>
            <pc:sldMk cId="3931569471" sldId="286"/>
            <ac:spMk id="4" creationId="{8E266188-1A1B-A742-8598-91CBCF484C43}"/>
          </ac:spMkLst>
        </pc:spChg>
        <pc:spChg chg="mod">
          <ac:chgData name="Ajay Choudhary" userId="0239cbc7-42f5-4364-9144-08a916d291ff" providerId="ADAL" clId="{F2263DEC-EE33-4537-ABA0-16E518AEA241}" dt="2021-08-27T09:11:29.348" v="643" actId="1076"/>
          <ac:spMkLst>
            <pc:docMk/>
            <pc:sldMk cId="3931569471" sldId="286"/>
            <ac:spMk id="7" creationId="{83839648-D10A-404C-BC5E-5013A4F6C6AC}"/>
          </ac:spMkLst>
        </pc:spChg>
      </pc:sldChg>
      <pc:sldChg chg="modSp mod">
        <pc:chgData name="Ajay Choudhary" userId="0239cbc7-42f5-4364-9144-08a916d291ff" providerId="ADAL" clId="{F2263DEC-EE33-4537-ABA0-16E518AEA241}" dt="2021-08-27T08:50:37.268" v="536" actId="14734"/>
        <pc:sldMkLst>
          <pc:docMk/>
          <pc:sldMk cId="1194645799" sldId="289"/>
        </pc:sldMkLst>
        <pc:graphicFrameChg chg="modGraphic">
          <ac:chgData name="Ajay Choudhary" userId="0239cbc7-42f5-4364-9144-08a916d291ff" providerId="ADAL" clId="{F2263DEC-EE33-4537-ABA0-16E518AEA241}" dt="2021-08-27T08:50:37.268" v="536" actId="14734"/>
          <ac:graphicFrameMkLst>
            <pc:docMk/>
            <pc:sldMk cId="1194645799" sldId="289"/>
            <ac:graphicFrameMk id="13" creationId="{E2A844BA-B240-E347-932E-703361C85C2C}"/>
          </ac:graphicFrameMkLst>
        </pc:graphicFrameChg>
      </pc:sldChg>
      <pc:sldChg chg="addSp modSp mod">
        <pc:chgData name="Ajay Choudhary" userId="0239cbc7-42f5-4364-9144-08a916d291ff" providerId="ADAL" clId="{F2263DEC-EE33-4537-ABA0-16E518AEA241}" dt="2021-08-27T09:03:47.468" v="638" actId="20577"/>
        <pc:sldMkLst>
          <pc:docMk/>
          <pc:sldMk cId="761014391" sldId="290"/>
        </pc:sldMkLst>
        <pc:spChg chg="add mod">
          <ac:chgData name="Ajay Choudhary" userId="0239cbc7-42f5-4364-9144-08a916d291ff" providerId="ADAL" clId="{F2263DEC-EE33-4537-ABA0-16E518AEA241}" dt="2021-08-27T09:03:47.468" v="638" actId="20577"/>
          <ac:spMkLst>
            <pc:docMk/>
            <pc:sldMk cId="761014391" sldId="290"/>
            <ac:spMk id="4" creationId="{46E56C9E-1788-441B-88DD-B7A95294C8A4}"/>
          </ac:spMkLst>
        </pc:spChg>
        <pc:spChg chg="add mod">
          <ac:chgData name="Ajay Choudhary" userId="0239cbc7-42f5-4364-9144-08a916d291ff" providerId="ADAL" clId="{F2263DEC-EE33-4537-ABA0-16E518AEA241}" dt="2021-08-27T09:03:32.097" v="619" actId="20577"/>
          <ac:spMkLst>
            <pc:docMk/>
            <pc:sldMk cId="761014391" sldId="290"/>
            <ac:spMk id="7" creationId="{C2237FAE-C1A1-4B20-9016-D66022045003}"/>
          </ac:spMkLst>
        </pc:spChg>
      </pc:sldChg>
      <pc:sldChg chg="delSp modSp mod">
        <pc:chgData name="Ajay Choudhary" userId="0239cbc7-42f5-4364-9144-08a916d291ff" providerId="ADAL" clId="{F2263DEC-EE33-4537-ABA0-16E518AEA241}" dt="2021-08-27T09:25:30.726" v="722" actId="20577"/>
        <pc:sldMkLst>
          <pc:docMk/>
          <pc:sldMk cId="2242129967" sldId="291"/>
        </pc:sldMkLst>
        <pc:spChg chg="mod">
          <ac:chgData name="Ajay Choudhary" userId="0239cbc7-42f5-4364-9144-08a916d291ff" providerId="ADAL" clId="{F2263DEC-EE33-4537-ABA0-16E518AEA241}" dt="2021-08-27T09:25:30.726" v="722" actId="20577"/>
          <ac:spMkLst>
            <pc:docMk/>
            <pc:sldMk cId="2242129967" sldId="291"/>
            <ac:spMk id="5" creationId="{C8A96DE2-DCF1-D546-A2C2-2A25FCFDAF7A}"/>
          </ac:spMkLst>
        </pc:spChg>
        <pc:spChg chg="del">
          <ac:chgData name="Ajay Choudhary" userId="0239cbc7-42f5-4364-9144-08a916d291ff" providerId="ADAL" clId="{F2263DEC-EE33-4537-ABA0-16E518AEA241}" dt="2021-08-27T09:15:52.150" v="675" actId="478"/>
          <ac:spMkLst>
            <pc:docMk/>
            <pc:sldMk cId="2242129967" sldId="291"/>
            <ac:spMk id="6" creationId="{34469E37-DCB8-714B-8C94-9A2C129E0A4F}"/>
          </ac:spMkLst>
        </pc:spChg>
      </pc:sldChg>
      <pc:sldChg chg="delSp modSp new mod">
        <pc:chgData name="Ajay Choudhary" userId="0239cbc7-42f5-4364-9144-08a916d291ff" providerId="ADAL" clId="{F2263DEC-EE33-4537-ABA0-16E518AEA241}" dt="2021-08-27T09:20:31.713" v="708" actId="12789"/>
        <pc:sldMkLst>
          <pc:docMk/>
          <pc:sldMk cId="1205308803" sldId="292"/>
        </pc:sldMkLst>
        <pc:spChg chg="del">
          <ac:chgData name="Ajay Choudhary" userId="0239cbc7-42f5-4364-9144-08a916d291ff" providerId="ADAL" clId="{F2263DEC-EE33-4537-ABA0-16E518AEA241}" dt="2021-08-27T09:18:46.077" v="705" actId="478"/>
          <ac:spMkLst>
            <pc:docMk/>
            <pc:sldMk cId="1205308803" sldId="292"/>
            <ac:spMk id="2" creationId="{65ED0775-0C9E-4810-94B7-F63D37105D60}"/>
          </ac:spMkLst>
        </pc:spChg>
        <pc:spChg chg="mod">
          <ac:chgData name="Ajay Choudhary" userId="0239cbc7-42f5-4364-9144-08a916d291ff" providerId="ADAL" clId="{F2263DEC-EE33-4537-ABA0-16E518AEA241}" dt="2021-08-27T09:20:31.713" v="708" actId="12789"/>
          <ac:spMkLst>
            <pc:docMk/>
            <pc:sldMk cId="1205308803" sldId="292"/>
            <ac:spMk id="3" creationId="{8B91501C-3FB4-4B0E-BA57-E94CF48B2928}"/>
          </ac:spMkLst>
        </pc:spChg>
      </pc:sldChg>
      <pc:sldMasterChg chg="del delSldLayout">
        <pc:chgData name="Ajay Choudhary" userId="0239cbc7-42f5-4364-9144-08a916d291ff" providerId="ADAL" clId="{F2263DEC-EE33-4537-ABA0-16E518AEA241}" dt="2021-08-20T21:54:45.128" v="0" actId="26606"/>
        <pc:sldMasterMkLst>
          <pc:docMk/>
          <pc:sldMasterMk cId="2460954070" sldId="2147483660"/>
        </pc:sldMasterMkLst>
        <pc:sldLayoutChg chg="del">
          <pc:chgData name="Ajay Choudhary" userId="0239cbc7-42f5-4364-9144-08a916d291ff" providerId="ADAL" clId="{F2263DEC-EE33-4537-ABA0-16E518AEA241}" dt="2021-08-20T21:54:45.128" v="0" actId="26606"/>
          <pc:sldLayoutMkLst>
            <pc:docMk/>
            <pc:sldMasterMk cId="2460954070" sldId="2147483660"/>
            <pc:sldLayoutMk cId="2385387890" sldId="2147483661"/>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949138452" sldId="2147483662"/>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2591524520" sldId="2147483663"/>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1203092039" sldId="2147483664"/>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733172339" sldId="2147483665"/>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210312558" sldId="2147483666"/>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146388984" sldId="2147483667"/>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171841454" sldId="2147483668"/>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1718958274" sldId="2147483669"/>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2202905451" sldId="2147483670"/>
          </pc:sldLayoutMkLst>
        </pc:sldLayoutChg>
        <pc:sldLayoutChg chg="del">
          <pc:chgData name="Ajay Choudhary" userId="0239cbc7-42f5-4364-9144-08a916d291ff" providerId="ADAL" clId="{F2263DEC-EE33-4537-ABA0-16E518AEA241}" dt="2021-08-20T21:54:45.128" v="0" actId="26606"/>
          <pc:sldLayoutMkLst>
            <pc:docMk/>
            <pc:sldMasterMk cId="2460954070" sldId="2147483660"/>
            <pc:sldLayoutMk cId="3479445657" sldId="2147483671"/>
          </pc:sldLayoutMkLst>
        </pc:sldLayoutChg>
      </pc:sldMasterChg>
      <pc:sldMasterChg chg="add addSldLayout">
        <pc:chgData name="Ajay Choudhary" userId="0239cbc7-42f5-4364-9144-08a916d291ff" providerId="ADAL" clId="{F2263DEC-EE33-4537-ABA0-16E518AEA241}" dt="2021-08-20T21:54:45.128" v="0" actId="26606"/>
        <pc:sldMasterMkLst>
          <pc:docMk/>
          <pc:sldMasterMk cId="3701860644" sldId="2147483711"/>
        </pc:sldMasterMkLst>
        <pc:sldLayoutChg chg="add">
          <pc:chgData name="Ajay Choudhary" userId="0239cbc7-42f5-4364-9144-08a916d291ff" providerId="ADAL" clId="{F2263DEC-EE33-4537-ABA0-16E518AEA241}" dt="2021-08-20T21:54:45.128" v="0" actId="26606"/>
          <pc:sldLayoutMkLst>
            <pc:docMk/>
            <pc:sldMasterMk cId="3701860644" sldId="2147483711"/>
            <pc:sldLayoutMk cId="3347379979" sldId="2147483700"/>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421634740" sldId="2147483701"/>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547242726" sldId="2147483702"/>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092662466" sldId="2147483703"/>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158049806" sldId="2147483704"/>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776976830" sldId="2147483705"/>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969049939" sldId="2147483706"/>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876178721" sldId="2147483707"/>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2340354079" sldId="2147483708"/>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3473474901" sldId="2147483709"/>
          </pc:sldLayoutMkLst>
        </pc:sldLayoutChg>
        <pc:sldLayoutChg chg="add">
          <pc:chgData name="Ajay Choudhary" userId="0239cbc7-42f5-4364-9144-08a916d291ff" providerId="ADAL" clId="{F2263DEC-EE33-4537-ABA0-16E518AEA241}" dt="2021-08-20T21:54:45.128" v="0" actId="26606"/>
          <pc:sldLayoutMkLst>
            <pc:docMk/>
            <pc:sldMasterMk cId="3701860644" sldId="2147483711"/>
            <pc:sldLayoutMk cId="1868021810" sldId="2147483710"/>
          </pc:sldLayoutMkLst>
        </pc:sldLayoutChg>
      </pc:sldMasterChg>
    </pc:docChg>
  </pc:docChgLst>
  <pc:docChgLst>
    <pc:chgData name="M Rahav" userId="S::rahavm20@iimb.ac.in::c3eeb601-19ae-4960-8a8f-c5e74cc71fd4" providerId="AD" clId="Web-{2D4F2249-CF2B-4269-BD0C-4B19D4F5D184}"/>
    <pc:docChg chg="modSld">
      <pc:chgData name="M Rahav" userId="S::rahavm20@iimb.ac.in::c3eeb601-19ae-4960-8a8f-c5e74cc71fd4" providerId="AD" clId="Web-{2D4F2249-CF2B-4269-BD0C-4B19D4F5D184}" dt="2021-08-26T20:12:19.474" v="37" actId="20577"/>
      <pc:docMkLst>
        <pc:docMk/>
      </pc:docMkLst>
      <pc:sldChg chg="modSp">
        <pc:chgData name="M Rahav" userId="S::rahavm20@iimb.ac.in::c3eeb601-19ae-4960-8a8f-c5e74cc71fd4" providerId="AD" clId="Web-{2D4F2249-CF2B-4269-BD0C-4B19D4F5D184}" dt="2021-08-26T20:02:23.758" v="28" actId="1076"/>
        <pc:sldMkLst>
          <pc:docMk/>
          <pc:sldMk cId="2911658869" sldId="264"/>
        </pc:sldMkLst>
        <pc:spChg chg="mod">
          <ac:chgData name="M Rahav" userId="S::rahavm20@iimb.ac.in::c3eeb601-19ae-4960-8a8f-c5e74cc71fd4" providerId="AD" clId="Web-{2D4F2249-CF2B-4269-BD0C-4B19D4F5D184}" dt="2021-08-26T20:02:09.477" v="25" actId="1076"/>
          <ac:spMkLst>
            <pc:docMk/>
            <pc:sldMk cId="2911658869" sldId="264"/>
            <ac:spMk id="17" creationId="{B036FC7E-9721-4FBA-9F80-FC8E51A9A90D}"/>
          </ac:spMkLst>
        </pc:spChg>
        <pc:spChg chg="mod">
          <ac:chgData name="M Rahav" userId="S::rahavm20@iimb.ac.in::c3eeb601-19ae-4960-8a8f-c5e74cc71fd4" providerId="AD" clId="Web-{2D4F2249-CF2B-4269-BD0C-4B19D4F5D184}" dt="2021-08-26T19:58:37.738" v="2" actId="20577"/>
          <ac:spMkLst>
            <pc:docMk/>
            <pc:sldMk cId="2911658869" sldId="264"/>
            <ac:spMk id="19" creationId="{1B82167A-F82D-46EB-A061-ACD8FF002795}"/>
          </ac:spMkLst>
        </pc:spChg>
        <pc:spChg chg="mod">
          <ac:chgData name="M Rahav" userId="S::rahavm20@iimb.ac.in::c3eeb601-19ae-4960-8a8f-c5e74cc71fd4" providerId="AD" clId="Web-{2D4F2249-CF2B-4269-BD0C-4B19D4F5D184}" dt="2021-08-26T20:02:23.758" v="28" actId="1076"/>
          <ac:spMkLst>
            <pc:docMk/>
            <pc:sldMk cId="2911658869" sldId="264"/>
            <ac:spMk id="21" creationId="{DC66E002-DAFC-4005-833B-7B3BA7CD1C19}"/>
          </ac:spMkLst>
        </pc:spChg>
        <pc:spChg chg="mod">
          <ac:chgData name="M Rahav" userId="S::rahavm20@iimb.ac.in::c3eeb601-19ae-4960-8a8f-c5e74cc71fd4" providerId="AD" clId="Web-{2D4F2249-CF2B-4269-BD0C-4B19D4F5D184}" dt="2021-08-26T19:59:19.770" v="5" actId="20577"/>
          <ac:spMkLst>
            <pc:docMk/>
            <pc:sldMk cId="2911658869" sldId="264"/>
            <ac:spMk id="25" creationId="{BF010B8E-F992-497C-ADFD-D8129260798E}"/>
          </ac:spMkLst>
        </pc:spChg>
        <pc:spChg chg="mod">
          <ac:chgData name="M Rahav" userId="S::rahavm20@iimb.ac.in::c3eeb601-19ae-4960-8a8f-c5e74cc71fd4" providerId="AD" clId="Web-{2D4F2249-CF2B-4269-BD0C-4B19D4F5D184}" dt="2021-08-26T20:00:37.256" v="19" actId="1076"/>
          <ac:spMkLst>
            <pc:docMk/>
            <pc:sldMk cId="2911658869" sldId="264"/>
            <ac:spMk id="26" creationId="{D74CB856-5248-4011-AAD8-81A0F50C51E6}"/>
          </ac:spMkLst>
        </pc:spChg>
        <pc:spChg chg="mod">
          <ac:chgData name="M Rahav" userId="S::rahavm20@iimb.ac.in::c3eeb601-19ae-4960-8a8f-c5e74cc71fd4" providerId="AD" clId="Web-{2D4F2249-CF2B-4269-BD0C-4B19D4F5D184}" dt="2021-08-26T19:59:19.880" v="6" actId="1076"/>
          <ac:spMkLst>
            <pc:docMk/>
            <pc:sldMk cId="2911658869" sldId="264"/>
            <ac:spMk id="27" creationId="{D1271A7E-B244-4F5B-9A0D-9117B15EFF8F}"/>
          </ac:spMkLst>
        </pc:spChg>
        <pc:spChg chg="mod">
          <ac:chgData name="M Rahav" userId="S::rahavm20@iimb.ac.in::c3eeb601-19ae-4960-8a8f-c5e74cc71fd4" providerId="AD" clId="Web-{2D4F2249-CF2B-4269-BD0C-4B19D4F5D184}" dt="2021-08-26T20:00:05.990" v="16" actId="20577"/>
          <ac:spMkLst>
            <pc:docMk/>
            <pc:sldMk cId="2911658869" sldId="264"/>
            <ac:spMk id="36" creationId="{EC1698CE-81F2-4369-A485-E28275E1E5EA}"/>
          </ac:spMkLst>
        </pc:spChg>
        <pc:spChg chg="mod">
          <ac:chgData name="M Rahav" userId="S::rahavm20@iimb.ac.in::c3eeb601-19ae-4960-8a8f-c5e74cc71fd4" providerId="AD" clId="Web-{2D4F2249-CF2B-4269-BD0C-4B19D4F5D184}" dt="2021-08-26T20:02:02.086" v="24" actId="1076"/>
          <ac:spMkLst>
            <pc:docMk/>
            <pc:sldMk cId="2911658869" sldId="264"/>
            <ac:spMk id="37" creationId="{647E24DD-F028-48E7-9D45-A80AF879FD0B}"/>
          </ac:spMkLst>
        </pc:spChg>
        <pc:spChg chg="mod">
          <ac:chgData name="M Rahav" userId="S::rahavm20@iimb.ac.in::c3eeb601-19ae-4960-8a8f-c5e74cc71fd4" providerId="AD" clId="Web-{2D4F2249-CF2B-4269-BD0C-4B19D4F5D184}" dt="2021-08-26T20:00:11.068" v="17" actId="1076"/>
          <ac:spMkLst>
            <pc:docMk/>
            <pc:sldMk cId="2911658869" sldId="264"/>
            <ac:spMk id="38" creationId="{27B23445-ABF6-42B9-9137-38B9AD8DAA12}"/>
          </ac:spMkLst>
        </pc:spChg>
        <pc:picChg chg="mod">
          <ac:chgData name="M Rahav" userId="S::rahavm20@iimb.ac.in::c3eeb601-19ae-4960-8a8f-c5e74cc71fd4" providerId="AD" clId="Web-{2D4F2249-CF2B-4269-BD0C-4B19D4F5D184}" dt="2021-08-26T20:00:33.506" v="18" actId="1076"/>
          <ac:picMkLst>
            <pc:docMk/>
            <pc:sldMk cId="2911658869" sldId="264"/>
            <ac:picMk id="13" creationId="{66C7140B-ABAA-4988-A6C1-1BCB4D944B20}"/>
          </ac:picMkLst>
        </pc:picChg>
      </pc:sldChg>
      <pc:sldChg chg="modSp">
        <pc:chgData name="M Rahav" userId="S::rahavm20@iimb.ac.in::c3eeb601-19ae-4960-8a8f-c5e74cc71fd4" providerId="AD" clId="Web-{2D4F2249-CF2B-4269-BD0C-4B19D4F5D184}" dt="2021-08-26T20:12:19.474" v="37" actId="20577"/>
        <pc:sldMkLst>
          <pc:docMk/>
          <pc:sldMk cId="1643712651" sldId="280"/>
        </pc:sldMkLst>
        <pc:spChg chg="mod">
          <ac:chgData name="M Rahav" userId="S::rahavm20@iimb.ac.in::c3eeb601-19ae-4960-8a8f-c5e74cc71fd4" providerId="AD" clId="Web-{2D4F2249-CF2B-4269-BD0C-4B19D4F5D184}" dt="2021-08-26T20:12:14.224" v="35" actId="20577"/>
          <ac:spMkLst>
            <pc:docMk/>
            <pc:sldMk cId="1643712651" sldId="280"/>
            <ac:spMk id="38" creationId="{C249883D-76E0-45B9-B86E-B59EA24A1DA6}"/>
          </ac:spMkLst>
        </pc:spChg>
        <pc:spChg chg="mod">
          <ac:chgData name="M Rahav" userId="S::rahavm20@iimb.ac.in::c3eeb601-19ae-4960-8a8f-c5e74cc71fd4" providerId="AD" clId="Web-{2D4F2249-CF2B-4269-BD0C-4B19D4F5D184}" dt="2021-08-26T20:12:19.474" v="37" actId="20577"/>
          <ac:spMkLst>
            <pc:docMk/>
            <pc:sldMk cId="1643712651" sldId="280"/>
            <ac:spMk id="47" creationId="{36C1B634-896E-4182-981F-2B97D9F8ECFD}"/>
          </ac:spMkLst>
        </pc:spChg>
        <pc:spChg chg="mod">
          <ac:chgData name="M Rahav" userId="S::rahavm20@iimb.ac.in::c3eeb601-19ae-4960-8a8f-c5e74cc71fd4" providerId="AD" clId="Web-{2D4F2249-CF2B-4269-BD0C-4B19D4F5D184}" dt="2021-08-26T20:12:02.223" v="31" actId="14100"/>
          <ac:spMkLst>
            <pc:docMk/>
            <pc:sldMk cId="1643712651" sldId="280"/>
            <ac:spMk id="49" creationId="{826217A1-F5CD-4F03-832F-F10C559B4038}"/>
          </ac:spMkLst>
        </pc:spChg>
        <pc:spChg chg="mod">
          <ac:chgData name="M Rahav" userId="S::rahavm20@iimb.ac.in::c3eeb601-19ae-4960-8a8f-c5e74cc71fd4" providerId="AD" clId="Web-{2D4F2249-CF2B-4269-BD0C-4B19D4F5D184}" dt="2021-08-26T20:12:08.661" v="33" actId="20577"/>
          <ac:spMkLst>
            <pc:docMk/>
            <pc:sldMk cId="1643712651" sldId="280"/>
            <ac:spMk id="50" creationId="{B38D91FC-FE1A-49B6-8908-EE301BE07C3B}"/>
          </ac:spMkLst>
        </pc:spChg>
      </pc:sldChg>
    </pc:docChg>
  </pc:docChgLst>
  <pc:docChgLst>
    <pc:chgData name="M Rahav" userId="S::rahavm20@iimb.ac.in::c3eeb601-19ae-4960-8a8f-c5e74cc71fd4" providerId="AD" clId="Web-{DEAAF548-EAF6-9C22-EC1E-53EC56360CEE}"/>
    <pc:docChg chg="modSld">
      <pc:chgData name="M Rahav" userId="S::rahavm20@iimb.ac.in::c3eeb601-19ae-4960-8a8f-c5e74cc71fd4" providerId="AD" clId="Web-{DEAAF548-EAF6-9C22-EC1E-53EC56360CEE}" dt="2021-08-27T09:28:42.347" v="3" actId="20577"/>
      <pc:docMkLst>
        <pc:docMk/>
      </pc:docMkLst>
      <pc:sldChg chg="modSp">
        <pc:chgData name="M Rahav" userId="S::rahavm20@iimb.ac.in::c3eeb601-19ae-4960-8a8f-c5e74cc71fd4" providerId="AD" clId="Web-{DEAAF548-EAF6-9C22-EC1E-53EC56360CEE}" dt="2021-08-27T09:28:42.347" v="3" actId="20577"/>
        <pc:sldMkLst>
          <pc:docMk/>
          <pc:sldMk cId="2102867952" sldId="282"/>
        </pc:sldMkLst>
        <pc:spChg chg="mod">
          <ac:chgData name="M Rahav" userId="S::rahavm20@iimb.ac.in::c3eeb601-19ae-4960-8a8f-c5e74cc71fd4" providerId="AD" clId="Web-{DEAAF548-EAF6-9C22-EC1E-53EC56360CEE}" dt="2021-08-27T09:28:42.347" v="3" actId="20577"/>
          <ac:spMkLst>
            <pc:docMk/>
            <pc:sldMk cId="2102867952" sldId="282"/>
            <ac:spMk id="7" creationId="{B03AA5FA-744E-1448-B01C-5BDF61DD92FC}"/>
          </ac:spMkLst>
        </pc:spChg>
      </pc:sldChg>
    </pc:docChg>
  </pc:docChgLst>
  <pc:docChgLst>
    <pc:chgData name="Kartik Bhargava" userId="09106d95-a43f-4159-868c-d19c5359d9c3" providerId="ADAL" clId="{E58C7F04-5ECA-604B-B6C0-324FF099A5B7}"/>
    <pc:docChg chg="undo custSel addSld delSld modSld sldOrd">
      <pc:chgData name="Kartik Bhargava" userId="09106d95-a43f-4159-868c-d19c5359d9c3" providerId="ADAL" clId="{E58C7F04-5ECA-604B-B6C0-324FF099A5B7}" dt="2021-08-28T10:53:45.319" v="10854" actId="20577"/>
      <pc:docMkLst>
        <pc:docMk/>
      </pc:docMkLst>
      <pc:sldChg chg="addSp delSp modSp mod delDesignElem">
        <pc:chgData name="Kartik Bhargava" userId="09106d95-a43f-4159-868c-d19c5359d9c3" providerId="ADAL" clId="{E58C7F04-5ECA-604B-B6C0-324FF099A5B7}" dt="2021-08-27T10:10:33.012" v="9962" actId="20577"/>
        <pc:sldMkLst>
          <pc:docMk/>
          <pc:sldMk cId="3613738599" sldId="258"/>
        </pc:sldMkLst>
        <pc:spChg chg="mod">
          <ac:chgData name="Kartik Bhargava" userId="09106d95-a43f-4159-868c-d19c5359d9c3" providerId="ADAL" clId="{E58C7F04-5ECA-604B-B6C0-324FF099A5B7}" dt="2021-08-27T10:10:33.012" v="9962" actId="20577"/>
          <ac:spMkLst>
            <pc:docMk/>
            <pc:sldMk cId="3613738599" sldId="258"/>
            <ac:spMk id="4" creationId="{4E8865C4-59EC-45E2-92D8-12437DBB6D05}"/>
          </ac:spMkLst>
        </pc:spChg>
        <pc:spChg chg="add del">
          <ac:chgData name="Kartik Bhargava" userId="09106d95-a43f-4159-868c-d19c5359d9c3" providerId="ADAL" clId="{E58C7F04-5ECA-604B-B6C0-324FF099A5B7}" dt="2021-08-26T19:06:05.367" v="1552"/>
          <ac:spMkLst>
            <pc:docMk/>
            <pc:sldMk cId="3613738599" sldId="258"/>
            <ac:spMk id="28" creationId="{E4D5FC9B-9BC3-4C49-A2EA-11324B2CE1A4}"/>
          </ac:spMkLst>
        </pc:spChg>
        <pc:spChg chg="add del">
          <ac:chgData name="Kartik Bhargava" userId="09106d95-a43f-4159-868c-d19c5359d9c3" providerId="ADAL" clId="{E58C7F04-5ECA-604B-B6C0-324FF099A5B7}" dt="2021-08-26T19:06:05.367" v="1552"/>
          <ac:spMkLst>
            <pc:docMk/>
            <pc:sldMk cId="3613738599" sldId="258"/>
            <ac:spMk id="30" creationId="{339A0505-A6DD-4BC1-9CA6-9D202A949F72}"/>
          </ac:spMkLst>
        </pc:spChg>
        <pc:cxnChg chg="add del">
          <ac:chgData name="Kartik Bhargava" userId="09106d95-a43f-4159-868c-d19c5359d9c3" providerId="ADAL" clId="{E58C7F04-5ECA-604B-B6C0-324FF099A5B7}" dt="2021-08-26T19:06:05.367" v="1552"/>
          <ac:cxnSpMkLst>
            <pc:docMk/>
            <pc:sldMk cId="3613738599" sldId="258"/>
            <ac:cxnSpMk id="32" creationId="{D2CC4060-6621-49EA-A90C-71567A92265C}"/>
          </ac:cxnSpMkLst>
        </pc:cxnChg>
      </pc:sldChg>
      <pc:sldChg chg="modSp mod">
        <pc:chgData name="Kartik Bhargava" userId="09106d95-a43f-4159-868c-d19c5359d9c3" providerId="ADAL" clId="{E58C7F04-5ECA-604B-B6C0-324FF099A5B7}" dt="2021-08-26T19:06:05.367" v="1552"/>
        <pc:sldMkLst>
          <pc:docMk/>
          <pc:sldMk cId="2362209573" sldId="259"/>
        </pc:sldMkLst>
        <pc:spChg chg="mod">
          <ac:chgData name="Kartik Bhargava" userId="09106d95-a43f-4159-868c-d19c5359d9c3" providerId="ADAL" clId="{E58C7F04-5ECA-604B-B6C0-324FF099A5B7}" dt="2021-08-26T19:06:05.367" v="1552"/>
          <ac:spMkLst>
            <pc:docMk/>
            <pc:sldMk cId="2362209573" sldId="259"/>
            <ac:spMk id="2" creationId="{C4F4F6C0-A6CA-4FDA-ADE0-B6497548C24B}"/>
          </ac:spMkLst>
        </pc:spChg>
      </pc:sldChg>
      <pc:sldChg chg="addSp delSp modSp mod">
        <pc:chgData name="Kartik Bhargava" userId="09106d95-a43f-4159-868c-d19c5359d9c3" providerId="ADAL" clId="{E58C7F04-5ECA-604B-B6C0-324FF099A5B7}" dt="2021-08-27T09:43:48.745" v="8938" actId="27636"/>
        <pc:sldMkLst>
          <pc:docMk/>
          <pc:sldMk cId="4163495" sldId="260"/>
        </pc:sldMkLst>
        <pc:spChg chg="mod">
          <ac:chgData name="Kartik Bhargava" userId="09106d95-a43f-4159-868c-d19c5359d9c3" providerId="ADAL" clId="{E58C7F04-5ECA-604B-B6C0-324FF099A5B7}" dt="2021-08-27T09:38:17.234" v="8884" actId="20577"/>
          <ac:spMkLst>
            <pc:docMk/>
            <pc:sldMk cId="4163495" sldId="260"/>
            <ac:spMk id="2" creationId="{26F8C7E3-81CE-4BDD-B615-B6164A66BA7E}"/>
          </ac:spMkLst>
        </pc:spChg>
        <pc:spChg chg="del mod">
          <ac:chgData name="Kartik Bhargava" userId="09106d95-a43f-4159-868c-d19c5359d9c3" providerId="ADAL" clId="{E58C7F04-5ECA-604B-B6C0-324FF099A5B7}" dt="2021-08-27T09:38:08.823" v="8871" actId="478"/>
          <ac:spMkLst>
            <pc:docMk/>
            <pc:sldMk cId="4163495" sldId="260"/>
            <ac:spMk id="3" creationId="{BDC06294-B57D-4ED7-A654-85BE525B2C11}"/>
          </ac:spMkLst>
        </pc:spChg>
        <pc:spChg chg="add del mod">
          <ac:chgData name="Kartik Bhargava" userId="09106d95-a43f-4159-868c-d19c5359d9c3" providerId="ADAL" clId="{E58C7F04-5ECA-604B-B6C0-324FF099A5B7}" dt="2021-08-27T09:38:38.127" v="8896" actId="478"/>
          <ac:spMkLst>
            <pc:docMk/>
            <pc:sldMk cId="4163495" sldId="260"/>
            <ac:spMk id="4" creationId="{98825001-A3B0-CC47-A843-670677BE47B7}"/>
          </ac:spMkLst>
        </pc:spChg>
        <pc:spChg chg="del mod">
          <ac:chgData name="Kartik Bhargava" userId="09106d95-a43f-4159-868c-d19c5359d9c3" providerId="ADAL" clId="{E58C7F04-5ECA-604B-B6C0-324FF099A5B7}" dt="2021-08-27T09:38:38.181" v="8898"/>
          <ac:spMkLst>
            <pc:docMk/>
            <pc:sldMk cId="4163495" sldId="260"/>
            <ac:spMk id="5" creationId="{0BB7F61B-A04C-DC4D-88F7-83631694F70F}"/>
          </ac:spMkLst>
        </pc:spChg>
        <pc:spChg chg="add mod">
          <ac:chgData name="Kartik Bhargava" userId="09106d95-a43f-4159-868c-d19c5359d9c3" providerId="ADAL" clId="{E58C7F04-5ECA-604B-B6C0-324FF099A5B7}" dt="2021-08-27T09:43:48.745" v="8938" actId="27636"/>
          <ac:spMkLst>
            <pc:docMk/>
            <pc:sldMk cId="4163495" sldId="260"/>
            <ac:spMk id="7" creationId="{91D097CF-C038-2649-9ECA-FCCA8F0A874B}"/>
          </ac:spMkLst>
        </pc:spChg>
        <pc:graphicFrameChg chg="add del mod">
          <ac:chgData name="Kartik Bhargava" userId="09106d95-a43f-4159-868c-d19c5359d9c3" providerId="ADAL" clId="{E58C7F04-5ECA-604B-B6C0-324FF099A5B7}" dt="2021-08-27T09:39:46.279" v="8902" actId="478"/>
          <ac:graphicFrameMkLst>
            <pc:docMk/>
            <pc:sldMk cId="4163495" sldId="260"/>
            <ac:graphicFrameMk id="8" creationId="{517158F9-54DD-6743-95EC-EDC68CAE85D5}"/>
          </ac:graphicFrameMkLst>
        </pc:graphicFrameChg>
      </pc:sldChg>
      <pc:sldChg chg="addSp modSp mod">
        <pc:chgData name="Kartik Bhargava" userId="09106d95-a43f-4159-868c-d19c5359d9c3" providerId="ADAL" clId="{E58C7F04-5ECA-604B-B6C0-324FF099A5B7}" dt="2021-08-26T22:12:55.869" v="3182" actId="20577"/>
        <pc:sldMkLst>
          <pc:docMk/>
          <pc:sldMk cId="1083864705" sldId="261"/>
        </pc:sldMkLst>
        <pc:spChg chg="mod">
          <ac:chgData name="Kartik Bhargava" userId="09106d95-a43f-4159-868c-d19c5359d9c3" providerId="ADAL" clId="{E58C7F04-5ECA-604B-B6C0-324FF099A5B7}" dt="2021-08-26T19:06:05.367" v="1552"/>
          <ac:spMkLst>
            <pc:docMk/>
            <pc:sldMk cId="1083864705" sldId="261"/>
            <ac:spMk id="2" creationId="{C8CAFD11-1D1F-4E00-8E33-13CE944291D4}"/>
          </ac:spMkLst>
        </pc:spChg>
        <pc:spChg chg="mod">
          <ac:chgData name="Kartik Bhargava" userId="09106d95-a43f-4159-868c-d19c5359d9c3" providerId="ADAL" clId="{E58C7F04-5ECA-604B-B6C0-324FF099A5B7}" dt="2021-08-26T19:06:05.367" v="1552"/>
          <ac:spMkLst>
            <pc:docMk/>
            <pc:sldMk cId="1083864705" sldId="261"/>
            <ac:spMk id="3" creationId="{FBC08AC5-373A-48F7-BB38-3A95ACC1101A}"/>
          </ac:spMkLst>
        </pc:spChg>
        <pc:spChg chg="add mod">
          <ac:chgData name="Kartik Bhargava" userId="09106d95-a43f-4159-868c-d19c5359d9c3" providerId="ADAL" clId="{E58C7F04-5ECA-604B-B6C0-324FF099A5B7}" dt="2021-08-26T22:12:55.869" v="3182" actId="20577"/>
          <ac:spMkLst>
            <pc:docMk/>
            <pc:sldMk cId="1083864705" sldId="261"/>
            <ac:spMk id="4" creationId="{84D38703-9499-0943-B68E-D162776B0808}"/>
          </ac:spMkLst>
        </pc:spChg>
      </pc:sldChg>
      <pc:sldChg chg="addSp delSp modSp mod ord">
        <pc:chgData name="Kartik Bhargava" userId="09106d95-a43f-4159-868c-d19c5359d9c3" providerId="ADAL" clId="{E58C7F04-5ECA-604B-B6C0-324FF099A5B7}" dt="2021-08-27T10:27:39.094" v="10063" actId="14100"/>
        <pc:sldMkLst>
          <pc:docMk/>
          <pc:sldMk cId="1377886127" sldId="262"/>
        </pc:sldMkLst>
        <pc:spChg chg="mod">
          <ac:chgData name="Kartik Bhargava" userId="09106d95-a43f-4159-868c-d19c5359d9c3" providerId="ADAL" clId="{E58C7F04-5ECA-604B-B6C0-324FF099A5B7}" dt="2021-08-27T09:18:33.160" v="7366" actId="20577"/>
          <ac:spMkLst>
            <pc:docMk/>
            <pc:sldMk cId="1377886127" sldId="262"/>
            <ac:spMk id="2" creationId="{ED304648-D8C7-4F5F-ABD4-85767490CE54}"/>
          </ac:spMkLst>
        </pc:spChg>
        <pc:spChg chg="mod">
          <ac:chgData name="Kartik Bhargava" userId="09106d95-a43f-4159-868c-d19c5359d9c3" providerId="ADAL" clId="{E58C7F04-5ECA-604B-B6C0-324FF099A5B7}" dt="2021-08-26T19:06:05.367" v="1552"/>
          <ac:spMkLst>
            <pc:docMk/>
            <pc:sldMk cId="1377886127" sldId="262"/>
            <ac:spMk id="3" creationId="{C3FC5342-ADEE-402E-85EB-90DA7A71E462}"/>
          </ac:spMkLst>
        </pc:spChg>
        <pc:spChg chg="add del mod">
          <ac:chgData name="Kartik Bhargava" userId="09106d95-a43f-4159-868c-d19c5359d9c3" providerId="ADAL" clId="{E58C7F04-5ECA-604B-B6C0-324FF099A5B7}" dt="2021-08-27T09:25:02.116" v="8163" actId="478"/>
          <ac:spMkLst>
            <pc:docMk/>
            <pc:sldMk cId="1377886127" sldId="262"/>
            <ac:spMk id="4" creationId="{1E0123C7-9B8F-CB42-A9E0-64D1BC537EF2}"/>
          </ac:spMkLst>
        </pc:spChg>
        <pc:spChg chg="mod">
          <ac:chgData name="Kartik Bhargava" userId="09106d95-a43f-4159-868c-d19c5359d9c3" providerId="ADAL" clId="{E58C7F04-5ECA-604B-B6C0-324FF099A5B7}" dt="2021-08-27T10:00:42.943" v="9938" actId="27636"/>
          <ac:spMkLst>
            <pc:docMk/>
            <pc:sldMk cId="1377886127" sldId="262"/>
            <ac:spMk id="8" creationId="{CCD042B5-FC5D-414A-AB44-8C6C3AFC7CEB}"/>
          </ac:spMkLst>
        </pc:spChg>
        <pc:picChg chg="add del mod">
          <ac:chgData name="Kartik Bhargava" userId="09106d95-a43f-4159-868c-d19c5359d9c3" providerId="ADAL" clId="{E58C7F04-5ECA-604B-B6C0-324FF099A5B7}" dt="2021-08-27T09:21:56.563" v="7747" actId="478"/>
          <ac:picMkLst>
            <pc:docMk/>
            <pc:sldMk cId="1377886127" sldId="262"/>
            <ac:picMk id="9" creationId="{53715F0C-3520-0C47-B0D2-1E6FEC72F728}"/>
          </ac:picMkLst>
        </pc:picChg>
        <pc:picChg chg="add mod modCrop">
          <ac:chgData name="Kartik Bhargava" userId="09106d95-a43f-4159-868c-d19c5359d9c3" providerId="ADAL" clId="{E58C7F04-5ECA-604B-B6C0-324FF099A5B7}" dt="2021-08-27T10:27:39.094" v="10063" actId="14100"/>
          <ac:picMkLst>
            <pc:docMk/>
            <pc:sldMk cId="1377886127" sldId="262"/>
            <ac:picMk id="10" creationId="{1D30CB7F-80D1-E149-8AFA-2C92D24D8429}"/>
          </ac:picMkLst>
        </pc:picChg>
      </pc:sldChg>
      <pc:sldChg chg="ord">
        <pc:chgData name="Kartik Bhargava" userId="09106d95-a43f-4159-868c-d19c5359d9c3" providerId="ADAL" clId="{E58C7F04-5ECA-604B-B6C0-324FF099A5B7}" dt="2021-08-27T05:36:50.673" v="4236" actId="20578"/>
        <pc:sldMkLst>
          <pc:docMk/>
          <pc:sldMk cId="2911658869" sldId="264"/>
        </pc:sldMkLst>
      </pc:sldChg>
      <pc:sldChg chg="addSp modSp new mod ord setBg">
        <pc:chgData name="Kartik Bhargava" userId="09106d95-a43f-4159-868c-d19c5359d9c3" providerId="ADAL" clId="{E58C7F04-5ECA-604B-B6C0-324FF099A5B7}" dt="2021-08-26T19:15:05.981" v="1890" actId="20578"/>
        <pc:sldMkLst>
          <pc:docMk/>
          <pc:sldMk cId="2005212586" sldId="265"/>
        </pc:sldMkLst>
        <pc:spChg chg="mod">
          <ac:chgData name="Kartik Bhargava" userId="09106d95-a43f-4159-868c-d19c5359d9c3" providerId="ADAL" clId="{E58C7F04-5ECA-604B-B6C0-324FF099A5B7}" dt="2021-08-26T19:06:19.198" v="1553" actId="26606"/>
          <ac:spMkLst>
            <pc:docMk/>
            <pc:sldMk cId="2005212586" sldId="265"/>
            <ac:spMk id="2" creationId="{FDE34830-BFF8-9244-93DC-6A14753DBC4B}"/>
          </ac:spMkLst>
        </pc:spChg>
        <pc:spChg chg="mod">
          <ac:chgData name="Kartik Bhargava" userId="09106d95-a43f-4159-868c-d19c5359d9c3" providerId="ADAL" clId="{E58C7F04-5ECA-604B-B6C0-324FF099A5B7}" dt="2021-08-26T19:13:56.322" v="1827" actId="20577"/>
          <ac:spMkLst>
            <pc:docMk/>
            <pc:sldMk cId="2005212586" sldId="265"/>
            <ac:spMk id="3" creationId="{53B824F5-A801-1A47-8F30-C03B41916A52}"/>
          </ac:spMkLst>
        </pc:spChg>
        <pc:spChg chg="add">
          <ac:chgData name="Kartik Bhargava" userId="09106d95-a43f-4159-868c-d19c5359d9c3" providerId="ADAL" clId="{E58C7F04-5ECA-604B-B6C0-324FF099A5B7}" dt="2021-08-26T19:06:19.198" v="1553" actId="26606"/>
          <ac:spMkLst>
            <pc:docMk/>
            <pc:sldMk cId="2005212586" sldId="265"/>
            <ac:spMk id="10" creationId="{745FCD39-AA5E-49AB-A6CD-97E0C0B528E1}"/>
          </ac:spMkLst>
        </pc:spChg>
        <pc:cxnChg chg="add">
          <ac:chgData name="Kartik Bhargava" userId="09106d95-a43f-4159-868c-d19c5359d9c3" providerId="ADAL" clId="{E58C7F04-5ECA-604B-B6C0-324FF099A5B7}" dt="2021-08-26T19:06:19.198" v="1553" actId="26606"/>
          <ac:cxnSpMkLst>
            <pc:docMk/>
            <pc:sldMk cId="2005212586" sldId="265"/>
            <ac:cxnSpMk id="8" creationId="{C66CC717-08C5-4F3E-B8AA-BA93C8755982}"/>
          </ac:cxnSpMkLst>
        </pc:cxnChg>
        <pc:cxnChg chg="add">
          <ac:chgData name="Kartik Bhargava" userId="09106d95-a43f-4159-868c-d19c5359d9c3" providerId="ADAL" clId="{E58C7F04-5ECA-604B-B6C0-324FF099A5B7}" dt="2021-08-26T19:06:19.198" v="1553" actId="26606"/>
          <ac:cxnSpMkLst>
            <pc:docMk/>
            <pc:sldMk cId="2005212586" sldId="265"/>
            <ac:cxnSpMk id="12" creationId="{13B7547F-1FB4-4D11-BB43-38732CFB9294}"/>
          </ac:cxnSpMkLst>
        </pc:cxnChg>
      </pc:sldChg>
      <pc:sldChg chg="addSp delSp modSp new mod setBg">
        <pc:chgData name="Kartik Bhargava" userId="09106d95-a43f-4159-868c-d19c5359d9c3" providerId="ADAL" clId="{E58C7F04-5ECA-604B-B6C0-324FF099A5B7}" dt="2021-08-26T20:05:13.373" v="2370" actId="26606"/>
        <pc:sldMkLst>
          <pc:docMk/>
          <pc:sldMk cId="17332456" sldId="266"/>
        </pc:sldMkLst>
        <pc:spChg chg="mod">
          <ac:chgData name="Kartik Bhargava" userId="09106d95-a43f-4159-868c-d19c5359d9c3" providerId="ADAL" clId="{E58C7F04-5ECA-604B-B6C0-324FF099A5B7}" dt="2021-08-26T20:05:13.373" v="2370" actId="26606"/>
          <ac:spMkLst>
            <pc:docMk/>
            <pc:sldMk cId="17332456" sldId="266"/>
            <ac:spMk id="2" creationId="{FE05AC0F-7F5E-014F-A517-9C8978CE0A51}"/>
          </ac:spMkLst>
        </pc:spChg>
        <pc:spChg chg="mod ord">
          <ac:chgData name="Kartik Bhargava" userId="09106d95-a43f-4159-868c-d19c5359d9c3" providerId="ADAL" clId="{E58C7F04-5ECA-604B-B6C0-324FF099A5B7}" dt="2021-08-26T20:05:13.373" v="2370" actId="26606"/>
          <ac:spMkLst>
            <pc:docMk/>
            <pc:sldMk cId="17332456" sldId="266"/>
            <ac:spMk id="3" creationId="{6E130CEA-A14A-274F-8C47-05C8BC3D0BDC}"/>
          </ac:spMkLst>
        </pc:spChg>
        <pc:spChg chg="add del mod">
          <ac:chgData name="Kartik Bhargava" userId="09106d95-a43f-4159-868c-d19c5359d9c3" providerId="ADAL" clId="{E58C7F04-5ECA-604B-B6C0-324FF099A5B7}" dt="2021-08-26T19:45:18.730" v="2117"/>
          <ac:spMkLst>
            <pc:docMk/>
            <pc:sldMk cId="17332456" sldId="266"/>
            <ac:spMk id="6" creationId="{32474E78-ACB8-7549-A900-6933F79622C5}"/>
          </ac:spMkLst>
        </pc:spChg>
        <pc:spChg chg="add del mod">
          <ac:chgData name="Kartik Bhargava" userId="09106d95-a43f-4159-868c-d19c5359d9c3" providerId="ADAL" clId="{E58C7F04-5ECA-604B-B6C0-324FF099A5B7}" dt="2021-08-26T19:45:16.640" v="2115"/>
          <ac:spMkLst>
            <pc:docMk/>
            <pc:sldMk cId="17332456" sldId="266"/>
            <ac:spMk id="7" creationId="{38F3D775-9AEB-1A48-BE11-7A5D067BB45A}"/>
          </ac:spMkLst>
        </pc:spChg>
        <pc:spChg chg="add del mod">
          <ac:chgData name="Kartik Bhargava" userId="09106d95-a43f-4159-868c-d19c5359d9c3" providerId="ADAL" clId="{E58C7F04-5ECA-604B-B6C0-324FF099A5B7}" dt="2021-08-26T19:45:16.638" v="2113"/>
          <ac:spMkLst>
            <pc:docMk/>
            <pc:sldMk cId="17332456" sldId="266"/>
            <ac:spMk id="8" creationId="{C92C27D8-DA27-5241-A006-0B129A0C5600}"/>
          </ac:spMkLst>
        </pc:spChg>
        <pc:spChg chg="add del">
          <ac:chgData name="Kartik Bhargava" userId="09106d95-a43f-4159-868c-d19c5359d9c3" providerId="ADAL" clId="{E58C7F04-5ECA-604B-B6C0-324FF099A5B7}" dt="2021-08-26T19:31:00.284" v="2038" actId="26606"/>
          <ac:spMkLst>
            <pc:docMk/>
            <pc:sldMk cId="17332456" sldId="266"/>
            <ac:spMk id="10" creationId="{93E905E4-EF0C-4890-85FA-2CF6EEF555F3}"/>
          </ac:spMkLst>
        </pc:spChg>
        <pc:spChg chg="add del">
          <ac:chgData name="Kartik Bhargava" userId="09106d95-a43f-4159-868c-d19c5359d9c3" providerId="ADAL" clId="{E58C7F04-5ECA-604B-B6C0-324FF099A5B7}" dt="2021-08-26T19:31:01.147" v="2040" actId="26606"/>
          <ac:spMkLst>
            <pc:docMk/>
            <pc:sldMk cId="17332456" sldId="266"/>
            <ac:spMk id="14" creationId="{2D6BCA94-FEDC-4F9B-820A-BA138802E29E}"/>
          </ac:spMkLst>
        </pc:spChg>
        <pc:spChg chg="add mod">
          <ac:chgData name="Kartik Bhargava" userId="09106d95-a43f-4159-868c-d19c5359d9c3" providerId="ADAL" clId="{E58C7F04-5ECA-604B-B6C0-324FF099A5B7}" dt="2021-08-26T20:05:13.373" v="2370" actId="26606"/>
          <ac:spMkLst>
            <pc:docMk/>
            <pc:sldMk cId="17332456" sldId="266"/>
            <ac:spMk id="16" creationId="{43DB596E-1ADA-BD40-9570-EAB5FD6E95B5}"/>
          </ac:spMkLst>
        </pc:spChg>
        <pc:spChg chg="add del">
          <ac:chgData name="Kartik Bhargava" userId="09106d95-a43f-4159-868c-d19c5359d9c3" providerId="ADAL" clId="{E58C7F04-5ECA-604B-B6C0-324FF099A5B7}" dt="2021-08-26T19:31:02.426" v="2042" actId="26606"/>
          <ac:spMkLst>
            <pc:docMk/>
            <pc:sldMk cId="17332456" sldId="266"/>
            <ac:spMk id="17" creationId="{192E4E9A-E992-419C-B03A-5686FEC1DB47}"/>
          </ac:spMkLst>
        </pc:spChg>
        <pc:spChg chg="add">
          <ac:chgData name="Kartik Bhargava" userId="09106d95-a43f-4159-868c-d19c5359d9c3" providerId="ADAL" clId="{E58C7F04-5ECA-604B-B6C0-324FF099A5B7}" dt="2021-08-26T20:05:13.373" v="2370" actId="26606"/>
          <ac:spMkLst>
            <pc:docMk/>
            <pc:sldMk cId="17332456" sldId="266"/>
            <ac:spMk id="19" creationId="{2D86DADD-940E-4CC1-AF60-0D36FB29B105}"/>
          </ac:spMkLst>
        </pc:spChg>
        <pc:spChg chg="add del">
          <ac:chgData name="Kartik Bhargava" userId="09106d95-a43f-4159-868c-d19c5359d9c3" providerId="ADAL" clId="{E58C7F04-5ECA-604B-B6C0-324FF099A5B7}" dt="2021-08-26T19:31:03.400" v="2044" actId="26606"/>
          <ac:spMkLst>
            <pc:docMk/>
            <pc:sldMk cId="17332456" sldId="266"/>
            <ac:spMk id="20" creationId="{22A62332-FD85-4956-B6DD-AECE2CD5E9B4}"/>
          </ac:spMkLst>
        </pc:spChg>
        <pc:spChg chg="add del">
          <ac:chgData name="Kartik Bhargava" userId="09106d95-a43f-4159-868c-d19c5359d9c3" providerId="ADAL" clId="{E58C7F04-5ECA-604B-B6C0-324FF099A5B7}" dt="2021-08-26T19:31:30.772" v="2050" actId="26606"/>
          <ac:spMkLst>
            <pc:docMk/>
            <pc:sldMk cId="17332456" sldId="266"/>
            <ac:spMk id="23" creationId="{2D86DADD-940E-4CC1-AF60-0D36FB29B105}"/>
          </ac:spMkLst>
        </pc:spChg>
        <pc:picChg chg="add mod">
          <ac:chgData name="Kartik Bhargava" userId="09106d95-a43f-4159-868c-d19c5359d9c3" providerId="ADAL" clId="{E58C7F04-5ECA-604B-B6C0-324FF099A5B7}" dt="2021-08-26T20:05:13.373" v="2370" actId="26606"/>
          <ac:picMkLst>
            <pc:docMk/>
            <pc:sldMk cId="17332456" sldId="266"/>
            <ac:picMk id="5" creationId="{6B52B6CC-4E87-6842-9383-FFF2AD684497}"/>
          </ac:picMkLst>
        </pc:picChg>
        <pc:cxnChg chg="add del">
          <ac:chgData name="Kartik Bhargava" userId="09106d95-a43f-4159-868c-d19c5359d9c3" providerId="ADAL" clId="{E58C7F04-5ECA-604B-B6C0-324FF099A5B7}" dt="2021-08-26T19:31:00.284" v="2038" actId="26606"/>
          <ac:cxnSpMkLst>
            <pc:docMk/>
            <pc:sldMk cId="17332456" sldId="266"/>
            <ac:cxnSpMk id="12" creationId="{B32E796E-8D19-4926-B7B8-653B01939010}"/>
          </ac:cxnSpMkLst>
        </pc:cxnChg>
        <pc:cxnChg chg="add del">
          <ac:chgData name="Kartik Bhargava" userId="09106d95-a43f-4159-868c-d19c5359d9c3" providerId="ADAL" clId="{E58C7F04-5ECA-604B-B6C0-324FF099A5B7}" dt="2021-08-26T19:31:01.147" v="2040" actId="26606"/>
          <ac:cxnSpMkLst>
            <pc:docMk/>
            <pc:sldMk cId="17332456" sldId="266"/>
            <ac:cxnSpMk id="15" creationId="{B32E796E-8D19-4926-B7B8-653B01939010}"/>
          </ac:cxnSpMkLst>
        </pc:cxnChg>
        <pc:cxnChg chg="add del">
          <ac:chgData name="Kartik Bhargava" userId="09106d95-a43f-4159-868c-d19c5359d9c3" providerId="ADAL" clId="{E58C7F04-5ECA-604B-B6C0-324FF099A5B7}" dt="2021-08-26T19:31:02.426" v="2042" actId="26606"/>
          <ac:cxnSpMkLst>
            <pc:docMk/>
            <pc:sldMk cId="17332456" sldId="266"/>
            <ac:cxnSpMk id="18" creationId="{B32E796E-8D19-4926-B7B8-653B01939010}"/>
          </ac:cxnSpMkLst>
        </pc:cxnChg>
        <pc:cxnChg chg="add del">
          <ac:chgData name="Kartik Bhargava" userId="09106d95-a43f-4159-868c-d19c5359d9c3" providerId="ADAL" clId="{E58C7F04-5ECA-604B-B6C0-324FF099A5B7}" dt="2021-08-26T19:31:03.400" v="2044" actId="26606"/>
          <ac:cxnSpMkLst>
            <pc:docMk/>
            <pc:sldMk cId="17332456" sldId="266"/>
            <ac:cxnSpMk id="21" creationId="{7F935FD8-9F2E-4F15-8ED9-1C692DA6F351}"/>
          </ac:cxnSpMkLst>
        </pc:cxnChg>
        <pc:cxnChg chg="add">
          <ac:chgData name="Kartik Bhargava" userId="09106d95-a43f-4159-868c-d19c5359d9c3" providerId="ADAL" clId="{E58C7F04-5ECA-604B-B6C0-324FF099A5B7}" dt="2021-08-26T20:05:13.373" v="2370" actId="26606"/>
          <ac:cxnSpMkLst>
            <pc:docMk/>
            <pc:sldMk cId="17332456" sldId="266"/>
            <ac:cxnSpMk id="22" creationId="{B32E796E-8D19-4926-B7B8-653B01939010}"/>
          </ac:cxnSpMkLst>
        </pc:cxnChg>
        <pc:cxnChg chg="add del">
          <ac:chgData name="Kartik Bhargava" userId="09106d95-a43f-4159-868c-d19c5359d9c3" providerId="ADAL" clId="{E58C7F04-5ECA-604B-B6C0-324FF099A5B7}" dt="2021-08-26T19:31:30.772" v="2050" actId="26606"/>
          <ac:cxnSpMkLst>
            <pc:docMk/>
            <pc:sldMk cId="17332456" sldId="266"/>
            <ac:cxnSpMk id="24" creationId="{B32E796E-8D19-4926-B7B8-653B01939010}"/>
          </ac:cxnSpMkLst>
        </pc:cxnChg>
      </pc:sldChg>
      <pc:sldChg chg="addSp delSp modSp new mod setBg delDesignElem">
        <pc:chgData name="Kartik Bhargava" userId="09106d95-a43f-4159-868c-d19c5359d9c3" providerId="ADAL" clId="{E58C7F04-5ECA-604B-B6C0-324FF099A5B7}" dt="2021-08-26T20:55:21.854" v="2972" actId="20577"/>
        <pc:sldMkLst>
          <pc:docMk/>
          <pc:sldMk cId="718949878" sldId="267"/>
        </pc:sldMkLst>
        <pc:spChg chg="mod">
          <ac:chgData name="Kartik Bhargava" userId="09106d95-a43f-4159-868c-d19c5359d9c3" providerId="ADAL" clId="{E58C7F04-5ECA-604B-B6C0-324FF099A5B7}" dt="2021-08-26T20:55:21.854" v="2972" actId="20577"/>
          <ac:spMkLst>
            <pc:docMk/>
            <pc:sldMk cId="718949878" sldId="267"/>
            <ac:spMk id="2" creationId="{CCB5968F-59B7-E840-B7BB-AC4E09D56AB4}"/>
          </ac:spMkLst>
        </pc:spChg>
        <pc:spChg chg="add del mod">
          <ac:chgData name="Kartik Bhargava" userId="09106d95-a43f-4159-868c-d19c5359d9c3" providerId="ADAL" clId="{E58C7F04-5ECA-604B-B6C0-324FF099A5B7}" dt="2021-08-26T20:52:56.490" v="2926" actId="115"/>
          <ac:spMkLst>
            <pc:docMk/>
            <pc:sldMk cId="718949878" sldId="267"/>
            <ac:spMk id="3" creationId="{FC3D65B7-CD72-0140-A08D-08126DF3A669}"/>
          </ac:spMkLst>
        </pc:spChg>
        <pc:spChg chg="add del mod">
          <ac:chgData name="Kartik Bhargava" userId="09106d95-a43f-4159-868c-d19c5359d9c3" providerId="ADAL" clId="{E58C7F04-5ECA-604B-B6C0-324FF099A5B7}" dt="2021-08-26T19:32:49.115" v="2059"/>
          <ac:spMkLst>
            <pc:docMk/>
            <pc:sldMk cId="718949878" sldId="267"/>
            <ac:spMk id="5" creationId="{3E5629E6-6C38-BC44-94EE-D05B530164A2}"/>
          </ac:spMkLst>
        </pc:spChg>
        <pc:spChg chg="add del">
          <ac:chgData name="Kartik Bhargava" userId="09106d95-a43f-4159-868c-d19c5359d9c3" providerId="ADAL" clId="{E58C7F04-5ECA-604B-B6C0-324FF099A5B7}" dt="2021-08-26T19:06:05.367" v="1552"/>
          <ac:spMkLst>
            <pc:docMk/>
            <pc:sldMk cId="718949878" sldId="267"/>
            <ac:spMk id="8" creationId="{69660069-3B2A-40F4-AF45-4A8FD596D1A8}"/>
          </ac:spMkLst>
        </pc:spChg>
        <pc:spChg chg="add del">
          <ac:chgData name="Kartik Bhargava" userId="09106d95-a43f-4159-868c-d19c5359d9c3" providerId="ADAL" clId="{E58C7F04-5ECA-604B-B6C0-324FF099A5B7}" dt="2021-08-26T17:59:54.610" v="926" actId="26606"/>
          <ac:spMkLst>
            <pc:docMk/>
            <pc:sldMk cId="718949878" sldId="267"/>
            <ac:spMk id="16" creationId="{7E21CA63-4B99-4925-8CAF-F408D7AB01B2}"/>
          </ac:spMkLst>
        </pc:spChg>
        <pc:graphicFrameChg chg="add del mod">
          <ac:chgData name="Kartik Bhargava" userId="09106d95-a43f-4159-868c-d19c5359d9c3" providerId="ADAL" clId="{E58C7F04-5ECA-604B-B6C0-324FF099A5B7}" dt="2021-08-26T18:17:19.293" v="1061"/>
          <ac:graphicFrameMkLst>
            <pc:docMk/>
            <pc:sldMk cId="718949878" sldId="267"/>
            <ac:graphicFrameMk id="4" creationId="{AC58BC48-1F73-2A47-96B1-8E8840E0BE5D}"/>
          </ac:graphicFrameMkLst>
        </pc:graphicFrameChg>
        <pc:graphicFrameChg chg="add del mod">
          <ac:chgData name="Kartik Bhargava" userId="09106d95-a43f-4159-868c-d19c5359d9c3" providerId="ADAL" clId="{E58C7F04-5ECA-604B-B6C0-324FF099A5B7}" dt="2021-08-26T17:59:54.610" v="926" actId="26606"/>
          <ac:graphicFrameMkLst>
            <pc:docMk/>
            <pc:sldMk cId="718949878" sldId="267"/>
            <ac:graphicFrameMk id="12" creationId="{7D5DA992-B285-4C95-9D51-8B71F675DD10}"/>
          </ac:graphicFrameMkLst>
        </pc:graphicFrameChg>
        <pc:cxnChg chg="add del">
          <ac:chgData name="Kartik Bhargava" userId="09106d95-a43f-4159-868c-d19c5359d9c3" providerId="ADAL" clId="{E58C7F04-5ECA-604B-B6C0-324FF099A5B7}" dt="2021-08-26T19:06:05.367" v="1552"/>
          <ac:cxnSpMkLst>
            <pc:docMk/>
            <pc:sldMk cId="718949878" sldId="267"/>
            <ac:cxnSpMk id="10" creationId="{7F935FD8-9F2E-4F15-8ED9-1C692DA6F351}"/>
          </ac:cxnSpMkLst>
        </pc:cxnChg>
        <pc:cxnChg chg="add del">
          <ac:chgData name="Kartik Bhargava" userId="09106d95-a43f-4159-868c-d19c5359d9c3" providerId="ADAL" clId="{E58C7F04-5ECA-604B-B6C0-324FF099A5B7}" dt="2021-08-26T17:59:54.610" v="926" actId="26606"/>
          <ac:cxnSpMkLst>
            <pc:docMk/>
            <pc:sldMk cId="718949878" sldId="267"/>
            <ac:cxnSpMk id="18" creationId="{7F935FD8-9F2E-4F15-8ED9-1C692DA6F351}"/>
          </ac:cxnSpMkLst>
        </pc:cxnChg>
      </pc:sldChg>
      <pc:sldChg chg="addSp modSp new del mod ord">
        <pc:chgData name="Kartik Bhargava" userId="09106d95-a43f-4159-868c-d19c5359d9c3" providerId="ADAL" clId="{E58C7F04-5ECA-604B-B6C0-324FF099A5B7}" dt="2021-08-27T08:45:19.433" v="7010" actId="2696"/>
        <pc:sldMkLst>
          <pc:docMk/>
          <pc:sldMk cId="4225586040" sldId="268"/>
        </pc:sldMkLst>
        <pc:spChg chg="mod">
          <ac:chgData name="Kartik Bhargava" userId="09106d95-a43f-4159-868c-d19c5359d9c3" providerId="ADAL" clId="{E58C7F04-5ECA-604B-B6C0-324FF099A5B7}" dt="2021-08-26T19:06:05.367" v="1552"/>
          <ac:spMkLst>
            <pc:docMk/>
            <pc:sldMk cId="4225586040" sldId="268"/>
            <ac:spMk id="2" creationId="{FB7E8C47-C59C-064D-B2A8-4699D75D5434}"/>
          </ac:spMkLst>
        </pc:spChg>
        <pc:spChg chg="mod">
          <ac:chgData name="Kartik Bhargava" userId="09106d95-a43f-4159-868c-d19c5359d9c3" providerId="ADAL" clId="{E58C7F04-5ECA-604B-B6C0-324FF099A5B7}" dt="2021-08-26T19:06:05.367" v="1552"/>
          <ac:spMkLst>
            <pc:docMk/>
            <pc:sldMk cId="4225586040" sldId="268"/>
            <ac:spMk id="3" creationId="{EB6E48AC-BC7D-9940-B020-29D522580CDB}"/>
          </ac:spMkLst>
        </pc:spChg>
        <pc:spChg chg="add mod">
          <ac:chgData name="Kartik Bhargava" userId="09106d95-a43f-4159-868c-d19c5359d9c3" providerId="ADAL" clId="{E58C7F04-5ECA-604B-B6C0-324FF099A5B7}" dt="2021-08-26T22:14:07.077" v="3225" actId="20577"/>
          <ac:spMkLst>
            <pc:docMk/>
            <pc:sldMk cId="4225586040" sldId="268"/>
            <ac:spMk id="4" creationId="{59DBCC3E-8534-D147-B478-B67028909229}"/>
          </ac:spMkLst>
        </pc:spChg>
      </pc:sldChg>
      <pc:sldChg chg="modSp new del mod">
        <pc:chgData name="Kartik Bhargava" userId="09106d95-a43f-4159-868c-d19c5359d9c3" providerId="ADAL" clId="{E58C7F04-5ECA-604B-B6C0-324FF099A5B7}" dt="2021-08-26T22:06:49.470" v="3060" actId="2696"/>
        <pc:sldMkLst>
          <pc:docMk/>
          <pc:sldMk cId="3746304943" sldId="269"/>
        </pc:sldMkLst>
        <pc:spChg chg="mod">
          <ac:chgData name="Kartik Bhargava" userId="09106d95-a43f-4159-868c-d19c5359d9c3" providerId="ADAL" clId="{E58C7F04-5ECA-604B-B6C0-324FF099A5B7}" dt="2021-08-26T19:06:05.367" v="1552"/>
          <ac:spMkLst>
            <pc:docMk/>
            <pc:sldMk cId="3746304943" sldId="269"/>
            <ac:spMk id="2" creationId="{49167399-7EDC-204C-9572-3C593D414408}"/>
          </ac:spMkLst>
        </pc:spChg>
        <pc:spChg chg="mod">
          <ac:chgData name="Kartik Bhargava" userId="09106d95-a43f-4159-868c-d19c5359d9c3" providerId="ADAL" clId="{E58C7F04-5ECA-604B-B6C0-324FF099A5B7}" dt="2021-08-26T19:06:05.367" v="1552"/>
          <ac:spMkLst>
            <pc:docMk/>
            <pc:sldMk cId="3746304943" sldId="269"/>
            <ac:spMk id="3" creationId="{3F4C3558-15DF-8249-B872-9E157322AFD8}"/>
          </ac:spMkLst>
        </pc:spChg>
      </pc:sldChg>
      <pc:sldChg chg="addSp delSp modSp new mod ord setBg addCm modCm">
        <pc:chgData name="Kartik Bhargava" userId="09106d95-a43f-4159-868c-d19c5359d9c3" providerId="ADAL" clId="{E58C7F04-5ECA-604B-B6C0-324FF099A5B7}" dt="2021-08-27T09:10:46.674" v="7142" actId="14100"/>
        <pc:sldMkLst>
          <pc:docMk/>
          <pc:sldMk cId="3482143437" sldId="270"/>
        </pc:sldMkLst>
        <pc:spChg chg="mod">
          <ac:chgData name="Kartik Bhargava" userId="09106d95-a43f-4159-868c-d19c5359d9c3" providerId="ADAL" clId="{E58C7F04-5ECA-604B-B6C0-324FF099A5B7}" dt="2021-08-27T03:50:45.936" v="3254" actId="26606"/>
          <ac:spMkLst>
            <pc:docMk/>
            <pc:sldMk cId="3482143437" sldId="270"/>
            <ac:spMk id="2" creationId="{5A72D54A-1426-1B42-8E6A-0A67D19B3A05}"/>
          </ac:spMkLst>
        </pc:spChg>
        <pc:spChg chg="del mod">
          <ac:chgData name="Kartik Bhargava" userId="09106d95-a43f-4159-868c-d19c5359d9c3" providerId="ADAL" clId="{E58C7F04-5ECA-604B-B6C0-324FF099A5B7}" dt="2021-08-27T03:50:20.650" v="3246" actId="478"/>
          <ac:spMkLst>
            <pc:docMk/>
            <pc:sldMk cId="3482143437" sldId="270"/>
            <ac:spMk id="3" creationId="{7ED29294-F0E5-5D48-9F53-8B0A88E62001}"/>
          </ac:spMkLst>
        </pc:spChg>
        <pc:spChg chg="add del mod">
          <ac:chgData name="Kartik Bhargava" userId="09106d95-a43f-4159-868c-d19c5359d9c3" providerId="ADAL" clId="{E58C7F04-5ECA-604B-B6C0-324FF099A5B7}" dt="2021-08-27T03:50:32.366" v="3248" actId="478"/>
          <ac:spMkLst>
            <pc:docMk/>
            <pc:sldMk cId="3482143437" sldId="270"/>
            <ac:spMk id="4" creationId="{CCD70072-5489-9644-8994-5012288E2448}"/>
          </ac:spMkLst>
        </pc:spChg>
        <pc:spChg chg="add del">
          <ac:chgData name="Kartik Bhargava" userId="09106d95-a43f-4159-868c-d19c5359d9c3" providerId="ADAL" clId="{E58C7F04-5ECA-604B-B6C0-324FF099A5B7}" dt="2021-08-27T03:50:39.627" v="3250" actId="26606"/>
          <ac:spMkLst>
            <pc:docMk/>
            <pc:sldMk cId="3482143437" sldId="270"/>
            <ac:spMk id="12" creationId="{8C448D53-ACA1-4CA4-B08A-09FB0780C79A}"/>
          </ac:spMkLst>
        </pc:spChg>
        <pc:spChg chg="add del mod">
          <ac:chgData name="Kartik Bhargava" userId="09106d95-a43f-4159-868c-d19c5359d9c3" providerId="ADAL" clId="{E58C7F04-5ECA-604B-B6C0-324FF099A5B7}" dt="2021-08-27T06:19:16.529" v="5472" actId="478"/>
          <ac:spMkLst>
            <pc:docMk/>
            <pc:sldMk cId="3482143437" sldId="270"/>
            <ac:spMk id="15" creationId="{B22E0713-8098-8D4C-9A7A-F50422992840}"/>
          </ac:spMkLst>
        </pc:spChg>
        <pc:spChg chg="add del">
          <ac:chgData name="Kartik Bhargava" userId="09106d95-a43f-4159-868c-d19c5359d9c3" providerId="ADAL" clId="{E58C7F04-5ECA-604B-B6C0-324FF099A5B7}" dt="2021-08-27T03:50:41.023" v="3252" actId="26606"/>
          <ac:spMkLst>
            <pc:docMk/>
            <pc:sldMk cId="3482143437" sldId="270"/>
            <ac:spMk id="17" creationId="{8C448D53-ACA1-4CA4-B08A-09FB0780C79A}"/>
          </ac:spMkLst>
        </pc:spChg>
        <pc:spChg chg="add del">
          <ac:chgData name="Kartik Bhargava" userId="09106d95-a43f-4159-868c-d19c5359d9c3" providerId="ADAL" clId="{E58C7F04-5ECA-604B-B6C0-324FF099A5B7}" dt="2021-08-27T03:50:45.936" v="3254" actId="26606"/>
          <ac:spMkLst>
            <pc:docMk/>
            <pc:sldMk cId="3482143437" sldId="270"/>
            <ac:spMk id="21" creationId="{F2E5B6AE-5EFE-45F0-A2AE-ED771CA3D7DD}"/>
          </ac:spMkLst>
        </pc:spChg>
        <pc:graphicFrameChg chg="add del mod modGraphic">
          <ac:chgData name="Kartik Bhargava" userId="09106d95-a43f-4159-868c-d19c5359d9c3" providerId="ADAL" clId="{E58C7F04-5ECA-604B-B6C0-324FF099A5B7}" dt="2021-08-27T06:16:31.346" v="5448" actId="478"/>
          <ac:graphicFrameMkLst>
            <pc:docMk/>
            <pc:sldMk cId="3482143437" sldId="270"/>
            <ac:graphicFrameMk id="5" creationId="{FD5749B4-D062-D449-B284-35DF2FCE5176}"/>
          </ac:graphicFrameMkLst>
        </pc:graphicFrameChg>
        <pc:graphicFrameChg chg="add del mod modGraphic">
          <ac:chgData name="Kartik Bhargava" userId="09106d95-a43f-4159-868c-d19c5359d9c3" providerId="ADAL" clId="{E58C7F04-5ECA-604B-B6C0-324FF099A5B7}" dt="2021-08-27T09:05:59.513" v="7111" actId="478"/>
          <ac:graphicFrameMkLst>
            <pc:docMk/>
            <pc:sldMk cId="3482143437" sldId="270"/>
            <ac:graphicFrameMk id="6" creationId="{38B132E1-CA14-9349-B077-68AC683B2281}"/>
          </ac:graphicFrameMkLst>
        </pc:graphicFrameChg>
        <pc:graphicFrameChg chg="add mod modGraphic">
          <ac:chgData name="Kartik Bhargava" userId="09106d95-a43f-4159-868c-d19c5359d9c3" providerId="ADAL" clId="{E58C7F04-5ECA-604B-B6C0-324FF099A5B7}" dt="2021-08-27T09:10:46.674" v="7142" actId="14100"/>
          <ac:graphicFrameMkLst>
            <pc:docMk/>
            <pc:sldMk cId="3482143437" sldId="270"/>
            <ac:graphicFrameMk id="11" creationId="{724016E4-DEFC-264C-943B-3709D285FC8C}"/>
          </ac:graphicFrameMkLst>
        </pc:graphicFrameChg>
        <pc:picChg chg="add del mod">
          <ac:chgData name="Kartik Bhargava" userId="09106d95-a43f-4159-868c-d19c5359d9c3" providerId="ADAL" clId="{E58C7F04-5ECA-604B-B6C0-324FF099A5B7}" dt="2021-08-27T07:19:50.284" v="6136" actId="21"/>
          <ac:picMkLst>
            <pc:docMk/>
            <pc:sldMk cId="3482143437" sldId="270"/>
            <ac:picMk id="9" creationId="{8C2E74F9-4B94-E34F-B0AD-11ABC9B58BEF}"/>
          </ac:picMkLst>
        </pc:picChg>
        <pc:cxnChg chg="add del">
          <ac:chgData name="Kartik Bhargava" userId="09106d95-a43f-4159-868c-d19c5359d9c3" providerId="ADAL" clId="{E58C7F04-5ECA-604B-B6C0-324FF099A5B7}" dt="2021-08-27T03:50:39.627" v="3250" actId="26606"/>
          <ac:cxnSpMkLst>
            <pc:docMk/>
            <pc:sldMk cId="3482143437" sldId="270"/>
            <ac:cxnSpMk id="10" creationId="{C66CC717-08C5-4F3E-B8AA-BA93C8755982}"/>
          </ac:cxnSpMkLst>
        </pc:cxnChg>
        <pc:cxnChg chg="add del">
          <ac:chgData name="Kartik Bhargava" userId="09106d95-a43f-4159-868c-d19c5359d9c3" providerId="ADAL" clId="{E58C7F04-5ECA-604B-B6C0-324FF099A5B7}" dt="2021-08-27T03:50:39.627" v="3250" actId="26606"/>
          <ac:cxnSpMkLst>
            <pc:docMk/>
            <pc:sldMk cId="3482143437" sldId="270"/>
            <ac:cxnSpMk id="14" creationId="{3B5719CE-F76F-4313-9A48-ADF79E67BB39}"/>
          </ac:cxnSpMkLst>
        </pc:cxnChg>
        <pc:cxnChg chg="add del">
          <ac:chgData name="Kartik Bhargava" userId="09106d95-a43f-4159-868c-d19c5359d9c3" providerId="ADAL" clId="{E58C7F04-5ECA-604B-B6C0-324FF099A5B7}" dt="2021-08-27T03:50:41.023" v="3252" actId="26606"/>
          <ac:cxnSpMkLst>
            <pc:docMk/>
            <pc:sldMk cId="3482143437" sldId="270"/>
            <ac:cxnSpMk id="16" creationId="{C66CC717-08C5-4F3E-B8AA-BA93C8755982}"/>
          </ac:cxnSpMkLst>
        </pc:cxnChg>
        <pc:cxnChg chg="add del">
          <ac:chgData name="Kartik Bhargava" userId="09106d95-a43f-4159-868c-d19c5359d9c3" providerId="ADAL" clId="{E58C7F04-5ECA-604B-B6C0-324FF099A5B7}" dt="2021-08-27T03:50:41.023" v="3252" actId="26606"/>
          <ac:cxnSpMkLst>
            <pc:docMk/>
            <pc:sldMk cId="3482143437" sldId="270"/>
            <ac:cxnSpMk id="18" creationId="{3B5719CE-F76F-4313-9A48-ADF79E67BB39}"/>
          </ac:cxnSpMkLst>
        </pc:cxnChg>
        <pc:cxnChg chg="add del">
          <ac:chgData name="Kartik Bhargava" userId="09106d95-a43f-4159-868c-d19c5359d9c3" providerId="ADAL" clId="{E58C7F04-5ECA-604B-B6C0-324FF099A5B7}" dt="2021-08-27T03:50:45.936" v="3254" actId="26606"/>
          <ac:cxnSpMkLst>
            <pc:docMk/>
            <pc:sldMk cId="3482143437" sldId="270"/>
            <ac:cxnSpMk id="20" creationId="{C66CC717-08C5-4F3E-B8AA-BA93C8755982}"/>
          </ac:cxnSpMkLst>
        </pc:cxnChg>
        <pc:cxnChg chg="add del">
          <ac:chgData name="Kartik Bhargava" userId="09106d95-a43f-4159-868c-d19c5359d9c3" providerId="ADAL" clId="{E58C7F04-5ECA-604B-B6C0-324FF099A5B7}" dt="2021-08-27T03:50:45.936" v="3254" actId="26606"/>
          <ac:cxnSpMkLst>
            <pc:docMk/>
            <pc:sldMk cId="3482143437" sldId="270"/>
            <ac:cxnSpMk id="22" creationId="{D255B435-D9F3-4A31-B89E-36741390DB4B}"/>
          </ac:cxnSpMkLst>
        </pc:cxnChg>
      </pc:sldChg>
      <pc:sldChg chg="addSp delSp modSp new mod ord setBg addAnim delAnim">
        <pc:chgData name="Kartik Bhargava" userId="09106d95-a43f-4159-868c-d19c5359d9c3" providerId="ADAL" clId="{E58C7F04-5ECA-604B-B6C0-324FF099A5B7}" dt="2021-08-27T09:25:33.185" v="8166" actId="1076"/>
        <pc:sldMkLst>
          <pc:docMk/>
          <pc:sldMk cId="3735628167" sldId="271"/>
        </pc:sldMkLst>
        <pc:spChg chg="mod">
          <ac:chgData name="Kartik Bhargava" userId="09106d95-a43f-4159-868c-d19c5359d9c3" providerId="ADAL" clId="{E58C7F04-5ECA-604B-B6C0-324FF099A5B7}" dt="2021-08-27T06:26:51.132" v="5508" actId="26606"/>
          <ac:spMkLst>
            <pc:docMk/>
            <pc:sldMk cId="3735628167" sldId="271"/>
            <ac:spMk id="2" creationId="{C07828B5-62F6-4042-89ED-51EEC032D9FF}"/>
          </ac:spMkLst>
        </pc:spChg>
        <pc:spChg chg="del mod">
          <ac:chgData name="Kartik Bhargava" userId="09106d95-a43f-4159-868c-d19c5359d9c3" providerId="ADAL" clId="{E58C7F04-5ECA-604B-B6C0-324FF099A5B7}" dt="2021-08-27T04:01:24.043" v="3260"/>
          <ac:spMkLst>
            <pc:docMk/>
            <pc:sldMk cId="3735628167" sldId="271"/>
            <ac:spMk id="3" creationId="{6D27DF73-3520-D443-912A-D6261BC4E290}"/>
          </ac:spMkLst>
        </pc:spChg>
        <pc:spChg chg="add del mod">
          <ac:chgData name="Kartik Bhargava" userId="09106d95-a43f-4159-868c-d19c5359d9c3" providerId="ADAL" clId="{E58C7F04-5ECA-604B-B6C0-324FF099A5B7}" dt="2021-08-27T06:25:25.300" v="5500" actId="478"/>
          <ac:spMkLst>
            <pc:docMk/>
            <pc:sldMk cId="3735628167" sldId="271"/>
            <ac:spMk id="4" creationId="{49CE44D0-3FD8-044D-8704-3FA55E34AF41}"/>
          </ac:spMkLst>
        </pc:spChg>
        <pc:spChg chg="add del mod">
          <ac:chgData name="Kartik Bhargava" userId="09106d95-a43f-4159-868c-d19c5359d9c3" providerId="ADAL" clId="{E58C7F04-5ECA-604B-B6C0-324FF099A5B7}" dt="2021-08-27T04:01:28.251" v="3264" actId="478"/>
          <ac:spMkLst>
            <pc:docMk/>
            <pc:sldMk cId="3735628167" sldId="271"/>
            <ac:spMk id="8" creationId="{2C4E9251-210A-4940-B43B-AF6EFF43A7CE}"/>
          </ac:spMkLst>
        </pc:spChg>
        <pc:spChg chg="add del">
          <ac:chgData name="Kartik Bhargava" userId="09106d95-a43f-4159-868c-d19c5359d9c3" providerId="ADAL" clId="{E58C7F04-5ECA-604B-B6C0-324FF099A5B7}" dt="2021-08-27T06:26:51.132" v="5508" actId="26606"/>
          <ac:spMkLst>
            <pc:docMk/>
            <pc:sldMk cId="3735628167" sldId="271"/>
            <ac:spMk id="18" creationId="{F2E5B6AE-5EFE-45F0-A2AE-ED771CA3D7DD}"/>
          </ac:spMkLst>
        </pc:spChg>
        <pc:picChg chg="del">
          <ac:chgData name="Kartik Bhargava" userId="09106d95-a43f-4159-868c-d19c5359d9c3" providerId="ADAL" clId="{E58C7F04-5ECA-604B-B6C0-324FF099A5B7}" dt="2021-08-27T08:44:27.329" v="7004" actId="478"/>
          <ac:picMkLst>
            <pc:docMk/>
            <pc:sldMk cId="3735628167" sldId="271"/>
            <ac:picMk id="6" creationId="{35F4E22A-5EA8-462A-9E56-54090FB9499B}"/>
          </ac:picMkLst>
        </pc:picChg>
        <pc:picChg chg="add del mod ord">
          <ac:chgData name="Kartik Bhargava" userId="09106d95-a43f-4159-868c-d19c5359d9c3" providerId="ADAL" clId="{E58C7F04-5ECA-604B-B6C0-324FF099A5B7}" dt="2021-08-27T04:01:25.639" v="3263" actId="478"/>
          <ac:picMkLst>
            <pc:docMk/>
            <pc:sldMk cId="3735628167" sldId="271"/>
            <ac:picMk id="6" creationId="{CCD6028F-165C-D449-A85C-9C430FDAA744}"/>
          </ac:picMkLst>
        </pc:picChg>
        <pc:picChg chg="add del">
          <ac:chgData name="Kartik Bhargava" userId="09106d95-a43f-4159-868c-d19c5359d9c3" providerId="ADAL" clId="{E58C7F04-5ECA-604B-B6C0-324FF099A5B7}" dt="2021-08-27T06:25:24.138" v="5499" actId="478"/>
          <ac:picMkLst>
            <pc:docMk/>
            <pc:sldMk cId="3735628167" sldId="271"/>
            <ac:picMk id="9" creationId="{23071999-B5FD-9F40-9331-14A518CBD749}"/>
          </ac:picMkLst>
        </pc:picChg>
        <pc:picChg chg="add del mod">
          <ac:chgData name="Kartik Bhargava" userId="09106d95-a43f-4159-868c-d19c5359d9c3" providerId="ADAL" clId="{E58C7F04-5ECA-604B-B6C0-324FF099A5B7}" dt="2021-08-27T08:44:26.015" v="7003" actId="478"/>
          <ac:picMkLst>
            <pc:docMk/>
            <pc:sldMk cId="3735628167" sldId="271"/>
            <ac:picMk id="11" creationId="{8391C62E-13DB-E04B-9CB0-55CC79D62D3C}"/>
          </ac:picMkLst>
        </pc:picChg>
        <pc:picChg chg="add mod">
          <ac:chgData name="Kartik Bhargava" userId="09106d95-a43f-4159-868c-d19c5359d9c3" providerId="ADAL" clId="{E58C7F04-5ECA-604B-B6C0-324FF099A5B7}" dt="2021-08-27T09:25:33.185" v="8166" actId="1076"/>
          <ac:picMkLst>
            <pc:docMk/>
            <pc:sldMk cId="3735628167" sldId="271"/>
            <ac:picMk id="13" creationId="{32A3181F-0996-3D45-99C6-29F757D4007B}"/>
          </ac:picMkLst>
        </pc:picChg>
        <pc:cxnChg chg="add del">
          <ac:chgData name="Kartik Bhargava" userId="09106d95-a43f-4159-868c-d19c5359d9c3" providerId="ADAL" clId="{E58C7F04-5ECA-604B-B6C0-324FF099A5B7}" dt="2021-08-27T06:26:51.132" v="5508" actId="26606"/>
          <ac:cxnSpMkLst>
            <pc:docMk/>
            <pc:sldMk cId="3735628167" sldId="271"/>
            <ac:cxnSpMk id="16" creationId="{C66CC717-08C5-4F3E-B8AA-BA93C8755982}"/>
          </ac:cxnSpMkLst>
        </pc:cxnChg>
        <pc:cxnChg chg="add del">
          <ac:chgData name="Kartik Bhargava" userId="09106d95-a43f-4159-868c-d19c5359d9c3" providerId="ADAL" clId="{E58C7F04-5ECA-604B-B6C0-324FF099A5B7}" dt="2021-08-27T06:26:51.132" v="5508" actId="26606"/>
          <ac:cxnSpMkLst>
            <pc:docMk/>
            <pc:sldMk cId="3735628167" sldId="271"/>
            <ac:cxnSpMk id="20" creationId="{D255B435-D9F3-4A31-B89E-36741390DB4B}"/>
          </ac:cxnSpMkLst>
        </pc:cxnChg>
      </pc:sldChg>
      <pc:sldChg chg="modSp new mod ord">
        <pc:chgData name="Kartik Bhargava" userId="09106d95-a43f-4159-868c-d19c5359d9c3" providerId="ADAL" clId="{E58C7F04-5ECA-604B-B6C0-324FF099A5B7}" dt="2021-08-27T10:00:55.865" v="9957" actId="20577"/>
        <pc:sldMkLst>
          <pc:docMk/>
          <pc:sldMk cId="257822983" sldId="272"/>
        </pc:sldMkLst>
        <pc:spChg chg="mod">
          <ac:chgData name="Kartik Bhargava" userId="09106d95-a43f-4159-868c-d19c5359d9c3" providerId="ADAL" clId="{E58C7F04-5ECA-604B-B6C0-324FF099A5B7}" dt="2021-08-27T10:00:55.865" v="9957" actId="20577"/>
          <ac:spMkLst>
            <pc:docMk/>
            <pc:sldMk cId="257822983" sldId="272"/>
            <ac:spMk id="2" creationId="{F1E3C26A-9ED1-1C4B-9B1D-49A1AECC1303}"/>
          </ac:spMkLst>
        </pc:spChg>
        <pc:spChg chg="mod">
          <ac:chgData name="Kartik Bhargava" userId="09106d95-a43f-4159-868c-d19c5359d9c3" providerId="ADAL" clId="{E58C7F04-5ECA-604B-B6C0-324FF099A5B7}" dt="2021-08-27T09:58:34.686" v="9905" actId="20577"/>
          <ac:spMkLst>
            <pc:docMk/>
            <pc:sldMk cId="257822983" sldId="272"/>
            <ac:spMk id="3" creationId="{7098C04F-525A-B54A-B07A-38FFA621277D}"/>
          </ac:spMkLst>
        </pc:spChg>
      </pc:sldChg>
      <pc:sldChg chg="ord">
        <pc:chgData name="Kartik Bhargava" userId="09106d95-a43f-4159-868c-d19c5359d9c3" providerId="ADAL" clId="{E58C7F04-5ECA-604B-B6C0-324FF099A5B7}" dt="2021-08-26T19:15:45.198" v="1892" actId="20578"/>
        <pc:sldMkLst>
          <pc:docMk/>
          <pc:sldMk cId="3466478043" sldId="273"/>
        </pc:sldMkLst>
      </pc:sldChg>
      <pc:sldChg chg="addSp modSp new mod ord">
        <pc:chgData name="Kartik Bhargava" userId="09106d95-a43f-4159-868c-d19c5359d9c3" providerId="ADAL" clId="{E58C7F04-5ECA-604B-B6C0-324FF099A5B7}" dt="2021-08-27T10:51:43.633" v="10810" actId="113"/>
        <pc:sldMkLst>
          <pc:docMk/>
          <pc:sldMk cId="1758371581" sldId="274"/>
        </pc:sldMkLst>
        <pc:spChg chg="mod">
          <ac:chgData name="Kartik Bhargava" userId="09106d95-a43f-4159-868c-d19c5359d9c3" providerId="ADAL" clId="{E58C7F04-5ECA-604B-B6C0-324FF099A5B7}" dt="2021-08-26T19:06:05.367" v="1552"/>
          <ac:spMkLst>
            <pc:docMk/>
            <pc:sldMk cId="1758371581" sldId="274"/>
            <ac:spMk id="2" creationId="{3DB47BD8-8798-7347-9933-1DE4BE0FFE7C}"/>
          </ac:spMkLst>
        </pc:spChg>
        <pc:spChg chg="mod">
          <ac:chgData name="Kartik Bhargava" userId="09106d95-a43f-4159-868c-d19c5359d9c3" providerId="ADAL" clId="{E58C7F04-5ECA-604B-B6C0-324FF099A5B7}" dt="2021-08-27T10:51:43.633" v="10810" actId="113"/>
          <ac:spMkLst>
            <pc:docMk/>
            <pc:sldMk cId="1758371581" sldId="274"/>
            <ac:spMk id="3" creationId="{71377235-3B6B-5A46-A99D-1139AFEBDFEB}"/>
          </ac:spMkLst>
        </pc:spChg>
        <pc:spChg chg="add mod">
          <ac:chgData name="Kartik Bhargava" userId="09106d95-a43f-4159-868c-d19c5359d9c3" providerId="ADAL" clId="{E58C7F04-5ECA-604B-B6C0-324FF099A5B7}" dt="2021-08-26T22:14:02.008" v="3219" actId="20577"/>
          <ac:spMkLst>
            <pc:docMk/>
            <pc:sldMk cId="1758371581" sldId="274"/>
            <ac:spMk id="4" creationId="{2EFCCEBC-006A-A04C-B45E-E2FE836981C8}"/>
          </ac:spMkLst>
        </pc:spChg>
      </pc:sldChg>
      <pc:sldChg chg="addSp delSp modSp new mod ord setBg">
        <pc:chgData name="Kartik Bhargava" userId="09106d95-a43f-4159-868c-d19c5359d9c3" providerId="ADAL" clId="{E58C7F04-5ECA-604B-B6C0-324FF099A5B7}" dt="2021-08-27T08:14:41.577" v="6434" actId="26606"/>
        <pc:sldMkLst>
          <pc:docMk/>
          <pc:sldMk cId="3699279278" sldId="275"/>
        </pc:sldMkLst>
        <pc:spChg chg="mod">
          <ac:chgData name="Kartik Bhargava" userId="09106d95-a43f-4159-868c-d19c5359d9c3" providerId="ADAL" clId="{E58C7F04-5ECA-604B-B6C0-324FF099A5B7}" dt="2021-08-27T08:14:41.577" v="6434" actId="26606"/>
          <ac:spMkLst>
            <pc:docMk/>
            <pc:sldMk cId="3699279278" sldId="275"/>
            <ac:spMk id="2" creationId="{DAA35833-F47E-504E-ACD7-C1AB2B767F30}"/>
          </ac:spMkLst>
        </pc:spChg>
        <pc:spChg chg="add del mod">
          <ac:chgData name="Kartik Bhargava" userId="09106d95-a43f-4159-868c-d19c5359d9c3" providerId="ADAL" clId="{E58C7F04-5ECA-604B-B6C0-324FF099A5B7}" dt="2021-08-27T08:14:41.577" v="6434" actId="26606"/>
          <ac:spMkLst>
            <pc:docMk/>
            <pc:sldMk cId="3699279278" sldId="275"/>
            <ac:spMk id="3" creationId="{DB1BD648-FEC2-A041-B9B7-72AFFB0E1106}"/>
          </ac:spMkLst>
        </pc:spChg>
        <pc:spChg chg="add del mod">
          <ac:chgData name="Kartik Bhargava" userId="09106d95-a43f-4159-868c-d19c5359d9c3" providerId="ADAL" clId="{E58C7F04-5ECA-604B-B6C0-324FF099A5B7}" dt="2021-08-27T05:50:31.227" v="4978" actId="478"/>
          <ac:spMkLst>
            <pc:docMk/>
            <pc:sldMk cId="3699279278" sldId="275"/>
            <ac:spMk id="4" creationId="{18650660-E33C-6B4F-9B1E-B6E660B66D17}"/>
          </ac:spMkLst>
        </pc:spChg>
        <pc:spChg chg="add">
          <ac:chgData name="Kartik Bhargava" userId="09106d95-a43f-4159-868c-d19c5359d9c3" providerId="ADAL" clId="{E58C7F04-5ECA-604B-B6C0-324FF099A5B7}" dt="2021-08-27T08:14:41.577" v="6434" actId="26606"/>
          <ac:spMkLst>
            <pc:docMk/>
            <pc:sldMk cId="3699279278" sldId="275"/>
            <ac:spMk id="8" creationId="{94ECF803-D252-4700-A23E-171E6617602D}"/>
          </ac:spMkLst>
        </pc:spChg>
        <pc:spChg chg="add del">
          <ac:chgData name="Kartik Bhargava" userId="09106d95-a43f-4159-868c-d19c5359d9c3" providerId="ADAL" clId="{E58C7F04-5ECA-604B-B6C0-324FF099A5B7}" dt="2021-08-27T05:51:16.564" v="4980" actId="26606"/>
          <ac:spMkLst>
            <pc:docMk/>
            <pc:sldMk cId="3699279278" sldId="275"/>
            <ac:spMk id="9" creationId="{7E21CA63-4B99-4925-8CAF-F408D7AB01B2}"/>
          </ac:spMkLst>
        </pc:spChg>
        <pc:graphicFrameChg chg="add del">
          <ac:chgData name="Kartik Bhargava" userId="09106d95-a43f-4159-868c-d19c5359d9c3" providerId="ADAL" clId="{E58C7F04-5ECA-604B-B6C0-324FF099A5B7}" dt="2021-08-27T05:51:16.564" v="4980" actId="26606"/>
          <ac:graphicFrameMkLst>
            <pc:docMk/>
            <pc:sldMk cId="3699279278" sldId="275"/>
            <ac:graphicFrameMk id="5" creationId="{AE4799AD-E1A7-4668-A04E-852527418B35}"/>
          </ac:graphicFrameMkLst>
        </pc:graphicFrameChg>
        <pc:cxnChg chg="add">
          <ac:chgData name="Kartik Bhargava" userId="09106d95-a43f-4159-868c-d19c5359d9c3" providerId="ADAL" clId="{E58C7F04-5ECA-604B-B6C0-324FF099A5B7}" dt="2021-08-27T08:14:41.577" v="6434" actId="26606"/>
          <ac:cxnSpMkLst>
            <pc:docMk/>
            <pc:sldMk cId="3699279278" sldId="275"/>
            <ac:cxnSpMk id="10" creationId="{867E0F8D-CD95-42E8-B49E-DFFDB4AF11F0}"/>
          </ac:cxnSpMkLst>
        </pc:cxnChg>
        <pc:cxnChg chg="add del">
          <ac:chgData name="Kartik Bhargava" userId="09106d95-a43f-4159-868c-d19c5359d9c3" providerId="ADAL" clId="{E58C7F04-5ECA-604B-B6C0-324FF099A5B7}" dt="2021-08-27T05:51:16.564" v="4980" actId="26606"/>
          <ac:cxnSpMkLst>
            <pc:docMk/>
            <pc:sldMk cId="3699279278" sldId="275"/>
            <ac:cxnSpMk id="11" creationId="{7F935FD8-9F2E-4F15-8ED9-1C692DA6F351}"/>
          </ac:cxnSpMkLst>
        </pc:cxnChg>
      </pc:sldChg>
      <pc:sldChg chg="addSp delSp modSp new mod ord">
        <pc:chgData name="Kartik Bhargava" userId="09106d95-a43f-4159-868c-d19c5359d9c3" providerId="ADAL" clId="{E58C7F04-5ECA-604B-B6C0-324FF099A5B7}" dt="2021-08-27T10:02:00.198" v="9959" actId="20577"/>
        <pc:sldMkLst>
          <pc:docMk/>
          <pc:sldMk cId="3827362397" sldId="276"/>
        </pc:sldMkLst>
        <pc:spChg chg="mod">
          <ac:chgData name="Kartik Bhargava" userId="09106d95-a43f-4159-868c-d19c5359d9c3" providerId="ADAL" clId="{E58C7F04-5ECA-604B-B6C0-324FF099A5B7}" dt="2021-08-27T05:33:43.996" v="4090" actId="20577"/>
          <ac:spMkLst>
            <pc:docMk/>
            <pc:sldMk cId="3827362397" sldId="276"/>
            <ac:spMk id="2" creationId="{93DDBE13-DE43-0B4F-993F-A7E5F86ED8E1}"/>
          </ac:spMkLst>
        </pc:spChg>
        <pc:spChg chg="del">
          <ac:chgData name="Kartik Bhargava" userId="09106d95-a43f-4159-868c-d19c5359d9c3" providerId="ADAL" clId="{E58C7F04-5ECA-604B-B6C0-324FF099A5B7}" dt="2021-08-26T17:53:32.646" v="796" actId="478"/>
          <ac:spMkLst>
            <pc:docMk/>
            <pc:sldMk cId="3827362397" sldId="276"/>
            <ac:spMk id="3" creationId="{BDF4352A-E9F1-0242-A3A3-2D86B2E94411}"/>
          </ac:spMkLst>
        </pc:spChg>
        <pc:spChg chg="add mod">
          <ac:chgData name="Kartik Bhargava" userId="09106d95-a43f-4159-868c-d19c5359d9c3" providerId="ADAL" clId="{E58C7F04-5ECA-604B-B6C0-324FF099A5B7}" dt="2021-08-27T05:51:32.152" v="4981" actId="1076"/>
          <ac:spMkLst>
            <pc:docMk/>
            <pc:sldMk cId="3827362397" sldId="276"/>
            <ac:spMk id="5" creationId="{D3683BBC-F033-6F4B-AEC1-EA80FF2504E1}"/>
          </ac:spMkLst>
        </pc:spChg>
        <pc:spChg chg="del mod">
          <ac:chgData name="Kartik Bhargava" userId="09106d95-a43f-4159-868c-d19c5359d9c3" providerId="ADAL" clId="{E58C7F04-5ECA-604B-B6C0-324FF099A5B7}" dt="2021-08-27T09:11:58.528" v="7155" actId="21"/>
          <ac:spMkLst>
            <pc:docMk/>
            <pc:sldMk cId="3827362397" sldId="276"/>
            <ac:spMk id="8" creationId="{DC79B829-269F-4141-AFCC-73C7B0ABCB13}"/>
          </ac:spMkLst>
        </pc:spChg>
        <pc:spChg chg="add del mod">
          <ac:chgData name="Kartik Bhargava" userId="09106d95-a43f-4159-868c-d19c5359d9c3" providerId="ADAL" clId="{E58C7F04-5ECA-604B-B6C0-324FF099A5B7}" dt="2021-08-27T09:12:23.318" v="7177" actId="478"/>
          <ac:spMkLst>
            <pc:docMk/>
            <pc:sldMk cId="3827362397" sldId="276"/>
            <ac:spMk id="9" creationId="{4A8C8C53-8F04-9B46-A91F-476B4075570F}"/>
          </ac:spMkLst>
        </pc:spChg>
        <pc:graphicFrameChg chg="add mod modGraphic">
          <ac:chgData name="Kartik Bhargava" userId="09106d95-a43f-4159-868c-d19c5359d9c3" providerId="ADAL" clId="{E58C7F04-5ECA-604B-B6C0-324FF099A5B7}" dt="2021-08-27T10:02:00.198" v="9959" actId="20577"/>
          <ac:graphicFrameMkLst>
            <pc:docMk/>
            <pc:sldMk cId="3827362397" sldId="276"/>
            <ac:graphicFrameMk id="4" creationId="{82AAB8E2-381F-1048-BBA9-32C5E27AA85A}"/>
          </ac:graphicFrameMkLst>
        </pc:graphicFrameChg>
      </pc:sldChg>
      <pc:sldChg chg="addSp delSp modSp add mod setBg delDesignElem">
        <pc:chgData name="Kartik Bhargava" userId="09106d95-a43f-4159-868c-d19c5359d9c3" providerId="ADAL" clId="{E58C7F04-5ECA-604B-B6C0-324FF099A5B7}" dt="2021-08-27T04:14:03.640" v="3402" actId="20577"/>
        <pc:sldMkLst>
          <pc:docMk/>
          <pc:sldMk cId="1731383808" sldId="278"/>
        </pc:sldMkLst>
        <pc:spChg chg="mod">
          <ac:chgData name="Kartik Bhargava" userId="09106d95-a43f-4159-868c-d19c5359d9c3" providerId="ADAL" clId="{E58C7F04-5ECA-604B-B6C0-324FF099A5B7}" dt="2021-08-26T20:55:18.278" v="2970" actId="20577"/>
          <ac:spMkLst>
            <pc:docMk/>
            <pc:sldMk cId="1731383808" sldId="278"/>
            <ac:spMk id="2" creationId="{CCB5968F-59B7-E840-B7BB-AC4E09D56AB4}"/>
          </ac:spMkLst>
        </pc:spChg>
        <pc:spChg chg="mod">
          <ac:chgData name="Kartik Bhargava" userId="09106d95-a43f-4159-868c-d19c5359d9c3" providerId="ADAL" clId="{E58C7F04-5ECA-604B-B6C0-324FF099A5B7}" dt="2021-08-27T04:14:03.640" v="3402" actId="20577"/>
          <ac:spMkLst>
            <pc:docMk/>
            <pc:sldMk cId="1731383808" sldId="278"/>
            <ac:spMk id="3" creationId="{FC3D65B7-CD72-0140-A08D-08126DF3A669}"/>
          </ac:spMkLst>
        </pc:spChg>
        <pc:spChg chg="add">
          <ac:chgData name="Kartik Bhargava" userId="09106d95-a43f-4159-868c-d19c5359d9c3" providerId="ADAL" clId="{E58C7F04-5ECA-604B-B6C0-324FF099A5B7}" dt="2021-08-26T20:25:19.669" v="2500" actId="26606"/>
          <ac:spMkLst>
            <pc:docMk/>
            <pc:sldMk cId="1731383808" sldId="278"/>
            <ac:spMk id="5" creationId="{69660069-3B2A-40F4-AF45-4A8FD596D1A8}"/>
          </ac:spMkLst>
        </pc:spChg>
        <pc:spChg chg="del">
          <ac:chgData name="Kartik Bhargava" userId="09106d95-a43f-4159-868c-d19c5359d9c3" providerId="ADAL" clId="{E58C7F04-5ECA-604B-B6C0-324FF099A5B7}" dt="2021-08-26T18:45:53.638" v="1509"/>
          <ac:spMkLst>
            <pc:docMk/>
            <pc:sldMk cId="1731383808" sldId="278"/>
            <ac:spMk id="8" creationId="{69660069-3B2A-40F4-AF45-4A8FD596D1A8}"/>
          </ac:spMkLst>
        </pc:spChg>
        <pc:cxnChg chg="add">
          <ac:chgData name="Kartik Bhargava" userId="09106d95-a43f-4159-868c-d19c5359d9c3" providerId="ADAL" clId="{E58C7F04-5ECA-604B-B6C0-324FF099A5B7}" dt="2021-08-26T20:25:19.669" v="2500" actId="26606"/>
          <ac:cxnSpMkLst>
            <pc:docMk/>
            <pc:sldMk cId="1731383808" sldId="278"/>
            <ac:cxnSpMk id="6" creationId="{7F935FD8-9F2E-4F15-8ED9-1C692DA6F351}"/>
          </ac:cxnSpMkLst>
        </pc:cxnChg>
        <pc:cxnChg chg="del">
          <ac:chgData name="Kartik Bhargava" userId="09106d95-a43f-4159-868c-d19c5359d9c3" providerId="ADAL" clId="{E58C7F04-5ECA-604B-B6C0-324FF099A5B7}" dt="2021-08-26T18:45:53.638" v="1509"/>
          <ac:cxnSpMkLst>
            <pc:docMk/>
            <pc:sldMk cId="1731383808" sldId="278"/>
            <ac:cxnSpMk id="10" creationId="{7F935FD8-9F2E-4F15-8ED9-1C692DA6F351}"/>
          </ac:cxnSpMkLst>
        </pc:cxnChg>
      </pc:sldChg>
      <pc:sldChg chg="delSp modSp add del mod setBg delDesignElem">
        <pc:chgData name="Kartik Bhargava" userId="09106d95-a43f-4159-868c-d19c5359d9c3" providerId="ADAL" clId="{E58C7F04-5ECA-604B-B6C0-324FF099A5B7}" dt="2021-08-26T18:28:09.779" v="1433" actId="2696"/>
        <pc:sldMkLst>
          <pc:docMk/>
          <pc:sldMk cId="3295621468" sldId="278"/>
        </pc:sldMkLst>
        <pc:spChg chg="mod">
          <ac:chgData name="Kartik Bhargava" userId="09106d95-a43f-4159-868c-d19c5359d9c3" providerId="ADAL" clId="{E58C7F04-5ECA-604B-B6C0-324FF099A5B7}" dt="2021-08-26T18:02:55.631" v="963" actId="20577"/>
          <ac:spMkLst>
            <pc:docMk/>
            <pc:sldMk cId="3295621468" sldId="278"/>
            <ac:spMk id="2" creationId="{CCB5968F-59B7-E840-B7BB-AC4E09D56AB4}"/>
          </ac:spMkLst>
        </pc:spChg>
        <pc:spChg chg="mod">
          <ac:chgData name="Kartik Bhargava" userId="09106d95-a43f-4159-868c-d19c5359d9c3" providerId="ADAL" clId="{E58C7F04-5ECA-604B-B6C0-324FF099A5B7}" dt="2021-08-26T18:04:58.619" v="973" actId="20577"/>
          <ac:spMkLst>
            <pc:docMk/>
            <pc:sldMk cId="3295621468" sldId="278"/>
            <ac:spMk id="3" creationId="{FC3D65B7-CD72-0140-A08D-08126DF3A669}"/>
          </ac:spMkLst>
        </pc:spChg>
        <pc:spChg chg="del">
          <ac:chgData name="Kartik Bhargava" userId="09106d95-a43f-4159-868c-d19c5359d9c3" providerId="ADAL" clId="{E58C7F04-5ECA-604B-B6C0-324FF099A5B7}" dt="2021-08-26T18:02:43.810" v="955"/>
          <ac:spMkLst>
            <pc:docMk/>
            <pc:sldMk cId="3295621468" sldId="278"/>
            <ac:spMk id="8" creationId="{69660069-3B2A-40F4-AF45-4A8FD596D1A8}"/>
          </ac:spMkLst>
        </pc:spChg>
        <pc:cxnChg chg="del">
          <ac:chgData name="Kartik Bhargava" userId="09106d95-a43f-4159-868c-d19c5359d9c3" providerId="ADAL" clId="{E58C7F04-5ECA-604B-B6C0-324FF099A5B7}" dt="2021-08-26T18:02:43.810" v="955"/>
          <ac:cxnSpMkLst>
            <pc:docMk/>
            <pc:sldMk cId="3295621468" sldId="278"/>
            <ac:cxnSpMk id="10" creationId="{7F935FD8-9F2E-4F15-8ED9-1C692DA6F351}"/>
          </ac:cxnSpMkLst>
        </pc:cxnChg>
      </pc:sldChg>
      <pc:sldChg chg="addSp delSp modSp add mod setBg delDesignElem">
        <pc:chgData name="Kartik Bhargava" userId="09106d95-a43f-4159-868c-d19c5359d9c3" providerId="ADAL" clId="{E58C7F04-5ECA-604B-B6C0-324FF099A5B7}" dt="2021-08-26T21:47:41.988" v="3059" actId="255"/>
        <pc:sldMkLst>
          <pc:docMk/>
          <pc:sldMk cId="1631844129" sldId="281"/>
        </pc:sldMkLst>
        <pc:spChg chg="mod">
          <ac:chgData name="Kartik Bhargava" userId="09106d95-a43f-4159-868c-d19c5359d9c3" providerId="ADAL" clId="{E58C7F04-5ECA-604B-B6C0-324FF099A5B7}" dt="2021-08-26T20:55:13.891" v="2966" actId="20577"/>
          <ac:spMkLst>
            <pc:docMk/>
            <pc:sldMk cId="1631844129" sldId="281"/>
            <ac:spMk id="2" creationId="{CCB5968F-59B7-E840-B7BB-AC4E09D56AB4}"/>
          </ac:spMkLst>
        </pc:spChg>
        <pc:spChg chg="mod">
          <ac:chgData name="Kartik Bhargava" userId="09106d95-a43f-4159-868c-d19c5359d9c3" providerId="ADAL" clId="{E58C7F04-5ECA-604B-B6C0-324FF099A5B7}" dt="2021-08-26T21:47:41.988" v="3059" actId="255"/>
          <ac:spMkLst>
            <pc:docMk/>
            <pc:sldMk cId="1631844129" sldId="281"/>
            <ac:spMk id="3" creationId="{FC3D65B7-CD72-0140-A08D-08126DF3A669}"/>
          </ac:spMkLst>
        </pc:spChg>
        <pc:spChg chg="del">
          <ac:chgData name="Kartik Bhargava" userId="09106d95-a43f-4159-868c-d19c5359d9c3" providerId="ADAL" clId="{E58C7F04-5ECA-604B-B6C0-324FF099A5B7}" dt="2021-08-26T20:43:44.262" v="2834"/>
          <ac:spMkLst>
            <pc:docMk/>
            <pc:sldMk cId="1631844129" sldId="281"/>
            <ac:spMk id="5" creationId="{69660069-3B2A-40F4-AF45-4A8FD596D1A8}"/>
          </ac:spMkLst>
        </pc:spChg>
        <pc:spChg chg="add">
          <ac:chgData name="Kartik Bhargava" userId="09106d95-a43f-4159-868c-d19c5359d9c3" providerId="ADAL" clId="{E58C7F04-5ECA-604B-B6C0-324FF099A5B7}" dt="2021-08-26T20:53:04.477" v="2927" actId="26606"/>
          <ac:spMkLst>
            <pc:docMk/>
            <pc:sldMk cId="1631844129" sldId="281"/>
            <ac:spMk id="8" creationId="{69660069-3B2A-40F4-AF45-4A8FD596D1A8}"/>
          </ac:spMkLst>
        </pc:spChg>
        <pc:cxnChg chg="del">
          <ac:chgData name="Kartik Bhargava" userId="09106d95-a43f-4159-868c-d19c5359d9c3" providerId="ADAL" clId="{E58C7F04-5ECA-604B-B6C0-324FF099A5B7}" dt="2021-08-26T20:43:44.262" v="2834"/>
          <ac:cxnSpMkLst>
            <pc:docMk/>
            <pc:sldMk cId="1631844129" sldId="281"/>
            <ac:cxnSpMk id="6" creationId="{7F935FD8-9F2E-4F15-8ED9-1C692DA6F351}"/>
          </ac:cxnSpMkLst>
        </pc:cxnChg>
        <pc:cxnChg chg="add">
          <ac:chgData name="Kartik Bhargava" userId="09106d95-a43f-4159-868c-d19c5359d9c3" providerId="ADAL" clId="{E58C7F04-5ECA-604B-B6C0-324FF099A5B7}" dt="2021-08-26T20:53:04.477" v="2927" actId="26606"/>
          <ac:cxnSpMkLst>
            <pc:docMk/>
            <pc:sldMk cId="1631844129" sldId="281"/>
            <ac:cxnSpMk id="10" creationId="{7F935FD8-9F2E-4F15-8ED9-1C692DA6F351}"/>
          </ac:cxnSpMkLst>
        </pc:cxnChg>
      </pc:sldChg>
      <pc:sldChg chg="addSp delSp modSp new mod ord">
        <pc:chgData name="Kartik Bhargava" userId="09106d95-a43f-4159-868c-d19c5359d9c3" providerId="ADAL" clId="{E58C7F04-5ECA-604B-B6C0-324FF099A5B7}" dt="2021-08-27T08:51:33.632" v="7047" actId="20577"/>
        <pc:sldMkLst>
          <pc:docMk/>
          <pc:sldMk cId="2102867952" sldId="282"/>
        </pc:sldMkLst>
        <pc:spChg chg="mod">
          <ac:chgData name="Kartik Bhargava" userId="09106d95-a43f-4159-868c-d19c5359d9c3" providerId="ADAL" clId="{E58C7F04-5ECA-604B-B6C0-324FF099A5B7}" dt="2021-08-27T06:04:27.312" v="5415" actId="20577"/>
          <ac:spMkLst>
            <pc:docMk/>
            <pc:sldMk cId="2102867952" sldId="282"/>
            <ac:spMk id="2" creationId="{804E1829-0010-3746-BD18-96D4BDEACA77}"/>
          </ac:spMkLst>
        </pc:spChg>
        <pc:spChg chg="del">
          <ac:chgData name="Kartik Bhargava" userId="09106d95-a43f-4159-868c-d19c5359d9c3" providerId="ADAL" clId="{E58C7F04-5ECA-604B-B6C0-324FF099A5B7}" dt="2021-08-27T04:02:11.615" v="3266" actId="478"/>
          <ac:spMkLst>
            <pc:docMk/>
            <pc:sldMk cId="2102867952" sldId="282"/>
            <ac:spMk id="3" creationId="{EFC9BC9A-E5FE-CC49-A8AD-40558A950871}"/>
          </ac:spMkLst>
        </pc:spChg>
        <pc:spChg chg="add del mod">
          <ac:chgData name="Kartik Bhargava" userId="09106d95-a43f-4159-868c-d19c5359d9c3" providerId="ADAL" clId="{E58C7F04-5ECA-604B-B6C0-324FF099A5B7}" dt="2021-08-27T06:27:04.219" v="5510" actId="478"/>
          <ac:spMkLst>
            <pc:docMk/>
            <pc:sldMk cId="2102867952" sldId="282"/>
            <ac:spMk id="4" creationId="{8E266188-1A1B-A742-8598-91CBCF484C43}"/>
          </ac:spMkLst>
        </pc:spChg>
        <pc:spChg chg="add mod">
          <ac:chgData name="Kartik Bhargava" userId="09106d95-a43f-4159-868c-d19c5359d9c3" providerId="ADAL" clId="{E58C7F04-5ECA-604B-B6C0-324FF099A5B7}" dt="2021-08-27T08:51:33.632" v="7047" actId="20577"/>
          <ac:spMkLst>
            <pc:docMk/>
            <pc:sldMk cId="2102867952" sldId="282"/>
            <ac:spMk id="7" creationId="{B03AA5FA-744E-1448-B01C-5BDF61DD92FC}"/>
          </ac:spMkLst>
        </pc:spChg>
        <pc:picChg chg="add del mod">
          <ac:chgData name="Kartik Bhargava" userId="09106d95-a43f-4159-868c-d19c5359d9c3" providerId="ADAL" clId="{E58C7F04-5ECA-604B-B6C0-324FF099A5B7}" dt="2021-08-27T04:03:58.994" v="3272" actId="478"/>
          <ac:picMkLst>
            <pc:docMk/>
            <pc:sldMk cId="2102867952" sldId="282"/>
            <ac:picMk id="6" creationId="{2E9BAE65-81DC-C443-9628-A1411E2B166F}"/>
          </ac:picMkLst>
        </pc:picChg>
      </pc:sldChg>
      <pc:sldChg chg="addSp delSp modSp new mod ord addCm">
        <pc:chgData name="Kartik Bhargava" userId="09106d95-a43f-4159-868c-d19c5359d9c3" providerId="ADAL" clId="{E58C7F04-5ECA-604B-B6C0-324FF099A5B7}" dt="2021-08-27T10:16:33.118" v="10010" actId="20577"/>
        <pc:sldMkLst>
          <pc:docMk/>
          <pc:sldMk cId="2584731524" sldId="283"/>
        </pc:sldMkLst>
        <pc:spChg chg="mod">
          <ac:chgData name="Kartik Bhargava" userId="09106d95-a43f-4159-868c-d19c5359d9c3" providerId="ADAL" clId="{E58C7F04-5ECA-604B-B6C0-324FF099A5B7}" dt="2021-08-26T22:08:36.343" v="3098" actId="20577"/>
          <ac:spMkLst>
            <pc:docMk/>
            <pc:sldMk cId="2584731524" sldId="283"/>
            <ac:spMk id="2" creationId="{4477E886-9A89-974C-B089-7F2C4FB77782}"/>
          </ac:spMkLst>
        </pc:spChg>
        <pc:spChg chg="del mod">
          <ac:chgData name="Kartik Bhargava" userId="09106d95-a43f-4159-868c-d19c5359d9c3" providerId="ADAL" clId="{E58C7F04-5ECA-604B-B6C0-324FF099A5B7}" dt="2021-08-27T04:31:37.868" v="3741" actId="478"/>
          <ac:spMkLst>
            <pc:docMk/>
            <pc:sldMk cId="2584731524" sldId="283"/>
            <ac:spMk id="3" creationId="{4966297D-955F-E14B-9EF9-C207FBE8774C}"/>
          </ac:spMkLst>
        </pc:spChg>
        <pc:spChg chg="add mod">
          <ac:chgData name="Kartik Bhargava" userId="09106d95-a43f-4159-868c-d19c5359d9c3" providerId="ADAL" clId="{E58C7F04-5ECA-604B-B6C0-324FF099A5B7}" dt="2021-08-26T22:12:28.288" v="3171"/>
          <ac:spMkLst>
            <pc:docMk/>
            <pc:sldMk cId="2584731524" sldId="283"/>
            <ac:spMk id="4" creationId="{D1BA0F97-2504-C14F-8EF2-D1CC472C3B21}"/>
          </ac:spMkLst>
        </pc:spChg>
        <pc:spChg chg="add del mod">
          <ac:chgData name="Kartik Bhargava" userId="09106d95-a43f-4159-868c-d19c5359d9c3" providerId="ADAL" clId="{E58C7F04-5ECA-604B-B6C0-324FF099A5B7}" dt="2021-08-27T04:31:40.811" v="3742" actId="478"/>
          <ac:spMkLst>
            <pc:docMk/>
            <pc:sldMk cId="2584731524" sldId="283"/>
            <ac:spMk id="6" creationId="{7F54143D-D951-3E48-93A7-073A99B6CDA8}"/>
          </ac:spMkLst>
        </pc:spChg>
        <pc:spChg chg="add mod">
          <ac:chgData name="Kartik Bhargava" userId="09106d95-a43f-4159-868c-d19c5359d9c3" providerId="ADAL" clId="{E58C7F04-5ECA-604B-B6C0-324FF099A5B7}" dt="2021-08-27T10:16:33.118" v="10010" actId="20577"/>
          <ac:spMkLst>
            <pc:docMk/>
            <pc:sldMk cId="2584731524" sldId="283"/>
            <ac:spMk id="7" creationId="{24502C3D-C58E-8D4B-A9FB-6336DC81DFDD}"/>
          </ac:spMkLst>
        </pc:spChg>
        <pc:spChg chg="mod">
          <ac:chgData name="Kartik Bhargava" userId="09106d95-a43f-4159-868c-d19c5359d9c3" providerId="ADAL" clId="{E58C7F04-5ECA-604B-B6C0-324FF099A5B7}" dt="2021-08-27T10:15:11.899" v="9986" actId="20577"/>
          <ac:spMkLst>
            <pc:docMk/>
            <pc:sldMk cId="2584731524" sldId="283"/>
            <ac:spMk id="9" creationId="{2C8714E6-76B0-49FC-9432-644462F6E3E0}"/>
          </ac:spMkLst>
        </pc:spChg>
        <pc:spChg chg="add mod">
          <ac:chgData name="Kartik Bhargava" userId="09106d95-a43f-4159-868c-d19c5359d9c3" providerId="ADAL" clId="{E58C7F04-5ECA-604B-B6C0-324FF099A5B7}" dt="2021-08-27T10:16:22.433" v="9999" actId="1076"/>
          <ac:spMkLst>
            <pc:docMk/>
            <pc:sldMk cId="2584731524" sldId="283"/>
            <ac:spMk id="16" creationId="{A959DA79-33BE-3144-8ACA-610A2107E04D}"/>
          </ac:spMkLst>
        </pc:spChg>
        <pc:picChg chg="add del mod">
          <ac:chgData name="Kartik Bhargava" userId="09106d95-a43f-4159-868c-d19c5359d9c3" providerId="ADAL" clId="{E58C7F04-5ECA-604B-B6C0-324FF099A5B7}" dt="2021-08-27T05:00:43.927" v="4064" actId="478"/>
          <ac:picMkLst>
            <pc:docMk/>
            <pc:sldMk cId="2584731524" sldId="283"/>
            <ac:picMk id="9" creationId="{864B8E4D-2C80-1F48-A9FA-B58DDAB7366B}"/>
          </ac:picMkLst>
        </pc:picChg>
        <pc:picChg chg="add del mod">
          <ac:chgData name="Kartik Bhargava" userId="09106d95-a43f-4159-868c-d19c5359d9c3" providerId="ADAL" clId="{E58C7F04-5ECA-604B-B6C0-324FF099A5B7}" dt="2021-08-27T09:01:44.998" v="7092" actId="478"/>
          <ac:picMkLst>
            <pc:docMk/>
            <pc:sldMk cId="2584731524" sldId="283"/>
            <ac:picMk id="11" creationId="{6F8DE236-6AF2-2542-A8D7-7DC13D606702}"/>
          </ac:picMkLst>
        </pc:picChg>
        <pc:picChg chg="add del mod">
          <ac:chgData name="Kartik Bhargava" userId="09106d95-a43f-4159-868c-d19c5359d9c3" providerId="ADAL" clId="{E58C7F04-5ECA-604B-B6C0-324FF099A5B7}" dt="2021-08-27T07:57:00.773" v="6149" actId="21"/>
          <ac:picMkLst>
            <pc:docMk/>
            <pc:sldMk cId="2584731524" sldId="283"/>
            <ac:picMk id="13" creationId="{A7EF27A7-AC72-DD45-9DBA-5FD8E3641FB3}"/>
          </ac:picMkLst>
        </pc:picChg>
        <pc:picChg chg="add mod">
          <ac:chgData name="Kartik Bhargava" userId="09106d95-a43f-4159-868c-d19c5359d9c3" providerId="ADAL" clId="{E58C7F04-5ECA-604B-B6C0-324FF099A5B7}" dt="2021-08-27T10:16:12.476" v="9997" actId="1076"/>
          <ac:picMkLst>
            <pc:docMk/>
            <pc:sldMk cId="2584731524" sldId="283"/>
            <ac:picMk id="15" creationId="{E3409E75-4584-CB4D-B410-C4BEFC94206F}"/>
          </ac:picMkLst>
        </pc:picChg>
      </pc:sldChg>
      <pc:sldChg chg="addSp delSp modSp new mod ord addCm delCm">
        <pc:chgData name="Kartik Bhargava" userId="09106d95-a43f-4159-868c-d19c5359d9c3" providerId="ADAL" clId="{E58C7F04-5ECA-604B-B6C0-324FF099A5B7}" dt="2021-08-27T10:29:12.006" v="10065" actId="20577"/>
        <pc:sldMkLst>
          <pc:docMk/>
          <pc:sldMk cId="3972701222" sldId="284"/>
        </pc:sldMkLst>
        <pc:spChg chg="mod">
          <ac:chgData name="Kartik Bhargava" userId="09106d95-a43f-4159-868c-d19c5359d9c3" providerId="ADAL" clId="{E58C7F04-5ECA-604B-B6C0-324FF099A5B7}" dt="2021-08-26T22:08:44.049" v="3116" actId="20577"/>
          <ac:spMkLst>
            <pc:docMk/>
            <pc:sldMk cId="3972701222" sldId="284"/>
            <ac:spMk id="2" creationId="{CE4A5FFA-0806-C743-97EE-5F29D7980E83}"/>
          </ac:spMkLst>
        </pc:spChg>
        <pc:spChg chg="del mod">
          <ac:chgData name="Kartik Bhargava" userId="09106d95-a43f-4159-868c-d19c5359d9c3" providerId="ADAL" clId="{E58C7F04-5ECA-604B-B6C0-324FF099A5B7}" dt="2021-08-27T04:46:42.180" v="3962" actId="478"/>
          <ac:spMkLst>
            <pc:docMk/>
            <pc:sldMk cId="3972701222" sldId="284"/>
            <ac:spMk id="3" creationId="{6220F1EA-16C8-1D48-BFF6-C4361229D409}"/>
          </ac:spMkLst>
        </pc:spChg>
        <pc:spChg chg="add mod">
          <ac:chgData name="Kartik Bhargava" userId="09106d95-a43f-4159-868c-d19c5359d9c3" providerId="ADAL" clId="{E58C7F04-5ECA-604B-B6C0-324FF099A5B7}" dt="2021-08-26T22:12:23.583" v="3170" actId="207"/>
          <ac:spMkLst>
            <pc:docMk/>
            <pc:sldMk cId="3972701222" sldId="284"/>
            <ac:spMk id="4" creationId="{B5ED0BC8-D052-4A43-97AC-2D98B7347126}"/>
          </ac:spMkLst>
        </pc:spChg>
        <pc:spChg chg="add mod">
          <ac:chgData name="Kartik Bhargava" userId="09106d95-a43f-4159-868c-d19c5359d9c3" providerId="ADAL" clId="{E58C7F04-5ECA-604B-B6C0-324FF099A5B7}" dt="2021-08-27T10:29:12.006" v="10065" actId="20577"/>
          <ac:spMkLst>
            <pc:docMk/>
            <pc:sldMk cId="3972701222" sldId="284"/>
            <ac:spMk id="7" creationId="{E6011B7E-DE6C-144F-8E81-944721059F25}"/>
          </ac:spMkLst>
        </pc:spChg>
        <pc:spChg chg="mod">
          <ac:chgData name="Kartik Bhargava" userId="09106d95-a43f-4159-868c-d19c5359d9c3" providerId="ADAL" clId="{E58C7F04-5ECA-604B-B6C0-324FF099A5B7}" dt="2021-08-27T10:18:39.299" v="10016" actId="58"/>
          <ac:spMkLst>
            <pc:docMk/>
            <pc:sldMk cId="3972701222" sldId="284"/>
            <ac:spMk id="8" creationId="{FE486C89-6A84-41D4-B9B4-115428061E5F}"/>
          </ac:spMkLst>
        </pc:spChg>
        <pc:picChg chg="add del mod">
          <ac:chgData name="Kartik Bhargava" userId="09106d95-a43f-4159-868c-d19c5359d9c3" providerId="ADAL" clId="{E58C7F04-5ECA-604B-B6C0-324FF099A5B7}" dt="2021-08-27T10:26:39.140" v="10055" actId="21"/>
          <ac:picMkLst>
            <pc:docMk/>
            <pc:sldMk cId="3972701222" sldId="284"/>
            <ac:picMk id="4" creationId="{3551F1D4-4012-8849-A1D6-D1D71913077B}"/>
          </ac:picMkLst>
        </pc:picChg>
        <pc:picChg chg="add del mod">
          <ac:chgData name="Kartik Bhargava" userId="09106d95-a43f-4159-868c-d19c5359d9c3" providerId="ADAL" clId="{E58C7F04-5ECA-604B-B6C0-324FF099A5B7}" dt="2021-08-27T05:01:58.610" v="4074" actId="478"/>
          <ac:picMkLst>
            <pc:docMk/>
            <pc:sldMk cId="3972701222" sldId="284"/>
            <ac:picMk id="6" creationId="{F45B2151-28E8-C54F-8E38-1D944719BDE8}"/>
          </ac:picMkLst>
        </pc:picChg>
        <pc:picChg chg="add del mod">
          <ac:chgData name="Kartik Bhargava" userId="09106d95-a43f-4159-868c-d19c5359d9c3" providerId="ADAL" clId="{E58C7F04-5ECA-604B-B6C0-324FF099A5B7}" dt="2021-08-27T09:03:04.155" v="7099" actId="478"/>
          <ac:picMkLst>
            <pc:docMk/>
            <pc:sldMk cId="3972701222" sldId="284"/>
            <ac:picMk id="9" creationId="{76F16189-E779-4241-8E84-7252B4BBB7EF}"/>
          </ac:picMkLst>
        </pc:picChg>
        <pc:picChg chg="add mod">
          <ac:chgData name="Kartik Bhargava" userId="09106d95-a43f-4159-868c-d19c5359d9c3" providerId="ADAL" clId="{E58C7F04-5ECA-604B-B6C0-324FF099A5B7}" dt="2021-08-27T09:59:36.629" v="9917" actId="1076"/>
          <ac:picMkLst>
            <pc:docMk/>
            <pc:sldMk cId="3972701222" sldId="284"/>
            <ac:picMk id="11" creationId="{D6E8B50F-5B3A-0A40-9D7F-F4B025458A18}"/>
          </ac:picMkLst>
        </pc:picChg>
      </pc:sldChg>
      <pc:sldChg chg="addSp delSp modSp new mod ord">
        <pc:chgData name="Kartik Bhargava" userId="09106d95-a43f-4159-868c-d19c5359d9c3" providerId="ADAL" clId="{E58C7F04-5ECA-604B-B6C0-324FF099A5B7}" dt="2021-08-27T09:59:09.110" v="9906" actId="20577"/>
        <pc:sldMkLst>
          <pc:docMk/>
          <pc:sldMk cId="4094875901" sldId="285"/>
        </pc:sldMkLst>
        <pc:spChg chg="mod">
          <ac:chgData name="Kartik Bhargava" userId="09106d95-a43f-4159-868c-d19c5359d9c3" providerId="ADAL" clId="{E58C7F04-5ECA-604B-B6C0-324FF099A5B7}" dt="2021-08-26T22:08:53.543" v="3136" actId="20577"/>
          <ac:spMkLst>
            <pc:docMk/>
            <pc:sldMk cId="4094875901" sldId="285"/>
            <ac:spMk id="2" creationId="{B15F6E43-8150-CB49-BAB8-A1BABADA446D}"/>
          </ac:spMkLst>
        </pc:spChg>
        <pc:spChg chg="del">
          <ac:chgData name="Kartik Bhargava" userId="09106d95-a43f-4159-868c-d19c5359d9c3" providerId="ADAL" clId="{E58C7F04-5ECA-604B-B6C0-324FF099A5B7}" dt="2021-08-27T04:24:19.869" v="3465" actId="478"/>
          <ac:spMkLst>
            <pc:docMk/>
            <pc:sldMk cId="4094875901" sldId="285"/>
            <ac:spMk id="3" creationId="{8C355DE0-0877-2447-B0B9-397F2D791F36}"/>
          </ac:spMkLst>
        </pc:spChg>
        <pc:spChg chg="add mod">
          <ac:chgData name="Kartik Bhargava" userId="09106d95-a43f-4159-868c-d19c5359d9c3" providerId="ADAL" clId="{E58C7F04-5ECA-604B-B6C0-324FF099A5B7}" dt="2021-08-27T08:59:25.693" v="7087" actId="20577"/>
          <ac:spMkLst>
            <pc:docMk/>
            <pc:sldMk cId="4094875901" sldId="285"/>
            <ac:spMk id="4" creationId="{85A762EF-57F2-1348-B0ED-A5D78730C257}"/>
          </ac:spMkLst>
        </pc:spChg>
        <pc:spChg chg="add mod">
          <ac:chgData name="Kartik Bhargava" userId="09106d95-a43f-4159-868c-d19c5359d9c3" providerId="ADAL" clId="{E58C7F04-5ECA-604B-B6C0-324FF099A5B7}" dt="2021-08-27T09:32:18.917" v="8611" actId="1076"/>
          <ac:spMkLst>
            <pc:docMk/>
            <pc:sldMk cId="4094875901" sldId="285"/>
            <ac:spMk id="6" creationId="{6FA4DD59-98F4-4A41-84B7-8D2D81478689}"/>
          </ac:spMkLst>
        </pc:spChg>
        <pc:spChg chg="mod">
          <ac:chgData name="Kartik Bhargava" userId="09106d95-a43f-4159-868c-d19c5359d9c3" providerId="ADAL" clId="{E58C7F04-5ECA-604B-B6C0-324FF099A5B7}" dt="2021-08-27T09:59:09.110" v="9906" actId="20577"/>
          <ac:spMkLst>
            <pc:docMk/>
            <pc:sldMk cId="4094875901" sldId="285"/>
            <ac:spMk id="9" creationId="{7CD3CCF5-2769-48F6-9B2E-E7B076109460}"/>
          </ac:spMkLst>
        </pc:spChg>
        <pc:picChg chg="add del mod">
          <ac:chgData name="Kartik Bhargava" userId="09106d95-a43f-4159-868c-d19c5359d9c3" providerId="ADAL" clId="{E58C7F04-5ECA-604B-B6C0-324FF099A5B7}" dt="2021-08-27T08:59:12.635" v="7084" actId="478"/>
          <ac:picMkLst>
            <pc:docMk/>
            <pc:sldMk cId="4094875901" sldId="285"/>
            <ac:picMk id="5" creationId="{F9EA1F5B-2EC6-0441-9B6F-5632D6B3F256}"/>
          </ac:picMkLst>
        </pc:picChg>
        <pc:picChg chg="add mod">
          <ac:chgData name="Kartik Bhargava" userId="09106d95-a43f-4159-868c-d19c5359d9c3" providerId="ADAL" clId="{E58C7F04-5ECA-604B-B6C0-324FF099A5B7}" dt="2021-08-27T09:32:13.843" v="8610" actId="1076"/>
          <ac:picMkLst>
            <pc:docMk/>
            <pc:sldMk cId="4094875901" sldId="285"/>
            <ac:picMk id="8" creationId="{FBFE3F07-3204-434F-B73B-95A33884ECAE}"/>
          </ac:picMkLst>
        </pc:picChg>
      </pc:sldChg>
      <pc:sldChg chg="new del">
        <pc:chgData name="Kartik Bhargava" userId="09106d95-a43f-4159-868c-d19c5359d9c3" providerId="ADAL" clId="{E58C7F04-5ECA-604B-B6C0-324FF099A5B7}" dt="2021-08-26T22:12:34.531" v="3173" actId="2696"/>
        <pc:sldMkLst>
          <pc:docMk/>
          <pc:sldMk cId="995371544" sldId="286"/>
        </pc:sldMkLst>
      </pc:sldChg>
      <pc:sldChg chg="addSp delSp modSp add mod ord">
        <pc:chgData name="Kartik Bhargava" userId="09106d95-a43f-4159-868c-d19c5359d9c3" providerId="ADAL" clId="{E58C7F04-5ECA-604B-B6C0-324FF099A5B7}" dt="2021-08-27T09:36:23.413" v="8778"/>
        <pc:sldMkLst>
          <pc:docMk/>
          <pc:sldMk cId="3931569471" sldId="286"/>
        </pc:sldMkLst>
        <pc:spChg chg="mod">
          <ac:chgData name="Kartik Bhargava" userId="09106d95-a43f-4159-868c-d19c5359d9c3" providerId="ADAL" clId="{E58C7F04-5ECA-604B-B6C0-324FF099A5B7}" dt="2021-08-27T06:29:48.519" v="5713" actId="313"/>
          <ac:spMkLst>
            <pc:docMk/>
            <pc:sldMk cId="3931569471" sldId="286"/>
            <ac:spMk id="2" creationId="{804E1829-0010-3746-BD18-96D4BDEACA77}"/>
          </ac:spMkLst>
        </pc:spChg>
        <pc:spChg chg="mod">
          <ac:chgData name="Kartik Bhargava" userId="09106d95-a43f-4159-868c-d19c5359d9c3" providerId="ADAL" clId="{E58C7F04-5ECA-604B-B6C0-324FF099A5B7}" dt="2021-08-27T08:58:22.393" v="7078" actId="20577"/>
          <ac:spMkLst>
            <pc:docMk/>
            <pc:sldMk cId="3931569471" sldId="286"/>
            <ac:spMk id="4" creationId="{8E266188-1A1B-A742-8598-91CBCF484C43}"/>
          </ac:spMkLst>
        </pc:spChg>
        <pc:spChg chg="del">
          <ac:chgData name="Kartik Bhargava" userId="09106d95-a43f-4159-868c-d19c5359d9c3" providerId="ADAL" clId="{E58C7F04-5ECA-604B-B6C0-324FF099A5B7}" dt="2021-08-27T09:36:22.757" v="8777" actId="478"/>
          <ac:spMkLst>
            <pc:docMk/>
            <pc:sldMk cId="3931569471" sldId="286"/>
            <ac:spMk id="7" creationId="{83839648-D10A-404C-BC5E-5013A4F6C6AC}"/>
          </ac:spMkLst>
        </pc:spChg>
        <pc:spChg chg="add mod">
          <ac:chgData name="Kartik Bhargava" userId="09106d95-a43f-4159-868c-d19c5359d9c3" providerId="ADAL" clId="{E58C7F04-5ECA-604B-B6C0-324FF099A5B7}" dt="2021-08-27T09:30:09.318" v="8523" actId="20577"/>
          <ac:spMkLst>
            <pc:docMk/>
            <pc:sldMk cId="3931569471" sldId="286"/>
            <ac:spMk id="9" creationId="{41A8D6BC-E70E-3C41-8711-3C065C42ACEF}"/>
          </ac:spMkLst>
        </pc:spChg>
        <pc:spChg chg="add mod">
          <ac:chgData name="Kartik Bhargava" userId="09106d95-a43f-4159-868c-d19c5359d9c3" providerId="ADAL" clId="{E58C7F04-5ECA-604B-B6C0-324FF099A5B7}" dt="2021-08-27T09:36:23.413" v="8778"/>
          <ac:spMkLst>
            <pc:docMk/>
            <pc:sldMk cId="3931569471" sldId="286"/>
            <ac:spMk id="10" creationId="{2EED0F8E-BC9A-1140-A43C-C6225BC7F159}"/>
          </ac:spMkLst>
        </pc:spChg>
        <pc:picChg chg="add del mod">
          <ac:chgData name="Kartik Bhargava" userId="09106d95-a43f-4159-868c-d19c5359d9c3" providerId="ADAL" clId="{E58C7F04-5ECA-604B-B6C0-324FF099A5B7}" dt="2021-08-27T04:24:14.225" v="3463" actId="21"/>
          <ac:picMkLst>
            <pc:docMk/>
            <pc:sldMk cId="3931569471" sldId="286"/>
            <ac:picMk id="5" creationId="{58B0A4BF-49F9-D241-95AC-669023521682}"/>
          </ac:picMkLst>
        </pc:picChg>
        <pc:picChg chg="del">
          <ac:chgData name="Kartik Bhargava" userId="09106d95-a43f-4159-868c-d19c5359d9c3" providerId="ADAL" clId="{E58C7F04-5ECA-604B-B6C0-324FF099A5B7}" dt="2021-08-27T08:58:09.184" v="7053" actId="478"/>
          <ac:picMkLst>
            <pc:docMk/>
            <pc:sldMk cId="3931569471" sldId="286"/>
            <ac:picMk id="6" creationId="{2E9BAE65-81DC-C443-9628-A1411E2B166F}"/>
          </ac:picMkLst>
        </pc:picChg>
        <pc:picChg chg="add mod">
          <ac:chgData name="Kartik Bhargava" userId="09106d95-a43f-4159-868c-d19c5359d9c3" providerId="ADAL" clId="{E58C7F04-5ECA-604B-B6C0-324FF099A5B7}" dt="2021-08-27T09:26:25.127" v="8171" actId="1076"/>
          <ac:picMkLst>
            <pc:docMk/>
            <pc:sldMk cId="3931569471" sldId="286"/>
            <ac:picMk id="8" creationId="{5CC8CF06-7F9A-194E-AEE8-68EABE1C10D9}"/>
          </ac:picMkLst>
        </pc:picChg>
      </pc:sldChg>
      <pc:sldChg chg="addSp delSp modSp new mod ord">
        <pc:chgData name="Kartik Bhargava" userId="09106d95-a43f-4159-868c-d19c5359d9c3" providerId="ADAL" clId="{E58C7F04-5ECA-604B-B6C0-324FF099A5B7}" dt="2021-08-27T10:34:57.059" v="10090" actId="27636"/>
        <pc:sldMkLst>
          <pc:docMk/>
          <pc:sldMk cId="2474059333" sldId="287"/>
        </pc:sldMkLst>
        <pc:spChg chg="mod">
          <ac:chgData name="Kartik Bhargava" userId="09106d95-a43f-4159-868c-d19c5359d9c3" providerId="ADAL" clId="{E58C7F04-5ECA-604B-B6C0-324FF099A5B7}" dt="2021-08-27T09:13:58.525" v="7219" actId="5793"/>
          <ac:spMkLst>
            <pc:docMk/>
            <pc:sldMk cId="2474059333" sldId="287"/>
            <ac:spMk id="2" creationId="{E23788CA-5357-4045-9A8F-34AAC50385DD}"/>
          </ac:spMkLst>
        </pc:spChg>
        <pc:spChg chg="del">
          <ac:chgData name="Kartik Bhargava" userId="09106d95-a43f-4159-868c-d19c5359d9c3" providerId="ADAL" clId="{E58C7F04-5ECA-604B-B6C0-324FF099A5B7}" dt="2021-08-27T04:55:09.364" v="4063" actId="478"/>
          <ac:spMkLst>
            <pc:docMk/>
            <pc:sldMk cId="2474059333" sldId="287"/>
            <ac:spMk id="3" creationId="{76D3BF45-D3E1-0544-9342-CAF4BEEED9B2}"/>
          </ac:spMkLst>
        </pc:spChg>
        <pc:spChg chg="add mod">
          <ac:chgData name="Kartik Bhargava" userId="09106d95-a43f-4159-868c-d19c5359d9c3" providerId="ADAL" clId="{E58C7F04-5ECA-604B-B6C0-324FF099A5B7}" dt="2021-08-27T10:34:57.059" v="10090" actId="27636"/>
          <ac:spMkLst>
            <pc:docMk/>
            <pc:sldMk cId="2474059333" sldId="287"/>
            <ac:spMk id="8" creationId="{D47742E1-E22C-4348-976A-8BC5BCD8ADAD}"/>
          </ac:spMkLst>
        </pc:spChg>
        <pc:spChg chg="add mod">
          <ac:chgData name="Kartik Bhargava" userId="09106d95-a43f-4159-868c-d19c5359d9c3" providerId="ADAL" clId="{E58C7F04-5ECA-604B-B6C0-324FF099A5B7}" dt="2021-08-27T09:36:07.706" v="8776" actId="20577"/>
          <ac:spMkLst>
            <pc:docMk/>
            <pc:sldMk cId="2474059333" sldId="287"/>
            <ac:spMk id="9" creationId="{6FC257BD-EBBF-074E-9613-22C8A74EB763}"/>
          </ac:spMkLst>
        </pc:spChg>
        <pc:picChg chg="add del mod">
          <ac:chgData name="Kartik Bhargava" userId="09106d95-a43f-4159-868c-d19c5359d9c3" providerId="ADAL" clId="{E58C7F04-5ECA-604B-B6C0-324FF099A5B7}" dt="2021-08-27T09:03:40.906" v="7109" actId="478"/>
          <ac:picMkLst>
            <pc:docMk/>
            <pc:sldMk cId="2474059333" sldId="287"/>
            <ac:picMk id="5" creationId="{620F5FAA-F5D9-4645-9B41-360DE54312D0}"/>
          </ac:picMkLst>
        </pc:picChg>
        <pc:picChg chg="add mod">
          <ac:chgData name="Kartik Bhargava" userId="09106d95-a43f-4159-868c-d19c5359d9c3" providerId="ADAL" clId="{E58C7F04-5ECA-604B-B6C0-324FF099A5B7}" dt="2021-08-27T09:32:54.569" v="8613" actId="1076"/>
          <ac:picMkLst>
            <pc:docMk/>
            <pc:sldMk cId="2474059333" sldId="287"/>
            <ac:picMk id="7" creationId="{790D05E1-79AE-274F-B7D6-BF0A30BEE83F}"/>
          </ac:picMkLst>
        </pc:picChg>
      </pc:sldChg>
      <pc:sldChg chg="modSp new del mod">
        <pc:chgData name="Kartik Bhargava" userId="09106d95-a43f-4159-868c-d19c5359d9c3" providerId="ADAL" clId="{E58C7F04-5ECA-604B-B6C0-324FF099A5B7}" dt="2021-08-27T09:25:12.812" v="8165" actId="2696"/>
        <pc:sldMkLst>
          <pc:docMk/>
          <pc:sldMk cId="121057374" sldId="288"/>
        </pc:sldMkLst>
        <pc:spChg chg="mod">
          <ac:chgData name="Kartik Bhargava" userId="09106d95-a43f-4159-868c-d19c5359d9c3" providerId="ADAL" clId="{E58C7F04-5ECA-604B-B6C0-324FF099A5B7}" dt="2021-08-27T06:31:13.991" v="5744" actId="20577"/>
          <ac:spMkLst>
            <pc:docMk/>
            <pc:sldMk cId="121057374" sldId="288"/>
            <ac:spMk id="3" creationId="{1EA8C350-4738-4B47-B0C2-489D2692212E}"/>
          </ac:spMkLst>
        </pc:spChg>
      </pc:sldChg>
      <pc:sldChg chg="addSp delSp modSp new mod">
        <pc:chgData name="Kartik Bhargava" userId="09106d95-a43f-4159-868c-d19c5359d9c3" providerId="ADAL" clId="{E58C7F04-5ECA-604B-B6C0-324FF099A5B7}" dt="2021-08-27T10:39:06.408" v="10092" actId="20577"/>
        <pc:sldMkLst>
          <pc:docMk/>
          <pc:sldMk cId="1194645799" sldId="289"/>
        </pc:sldMkLst>
        <pc:spChg chg="mod">
          <ac:chgData name="Kartik Bhargava" userId="09106d95-a43f-4159-868c-d19c5359d9c3" providerId="ADAL" clId="{E58C7F04-5ECA-604B-B6C0-324FF099A5B7}" dt="2021-08-27T07:12:11.465" v="6131" actId="5793"/>
          <ac:spMkLst>
            <pc:docMk/>
            <pc:sldMk cId="1194645799" sldId="289"/>
            <ac:spMk id="2" creationId="{744988E2-4CDE-FF42-9D21-80D1B5169072}"/>
          </ac:spMkLst>
        </pc:spChg>
        <pc:spChg chg="del">
          <ac:chgData name="Kartik Bhargava" userId="09106d95-a43f-4159-868c-d19c5359d9c3" providerId="ADAL" clId="{E58C7F04-5ECA-604B-B6C0-324FF099A5B7}" dt="2021-08-27T07:19:53.851" v="6137" actId="478"/>
          <ac:spMkLst>
            <pc:docMk/>
            <pc:sldMk cId="1194645799" sldId="289"/>
            <ac:spMk id="3" creationId="{3562FE2B-404D-6747-B186-2CEB2121F92A}"/>
          </ac:spMkLst>
        </pc:spChg>
        <pc:spChg chg="add mod">
          <ac:chgData name="Kartik Bhargava" userId="09106d95-a43f-4159-868c-d19c5359d9c3" providerId="ADAL" clId="{E58C7F04-5ECA-604B-B6C0-324FF099A5B7}" dt="2021-08-27T10:39:06.408" v="10092" actId="20577"/>
          <ac:spMkLst>
            <pc:docMk/>
            <pc:sldMk cId="1194645799" sldId="289"/>
            <ac:spMk id="5" creationId="{BBA4C135-2A22-AF44-9427-6E08747D7530}"/>
          </ac:spMkLst>
        </pc:spChg>
        <pc:spChg chg="add mod">
          <ac:chgData name="Kartik Bhargava" userId="09106d95-a43f-4159-868c-d19c5359d9c3" providerId="ADAL" clId="{E58C7F04-5ECA-604B-B6C0-324FF099A5B7}" dt="2021-08-27T08:25:08.694" v="6802" actId="207"/>
          <ac:spMkLst>
            <pc:docMk/>
            <pc:sldMk cId="1194645799" sldId="289"/>
            <ac:spMk id="17" creationId="{96C69B9F-2720-814C-A150-5C491B532A12}"/>
          </ac:spMkLst>
        </pc:spChg>
        <pc:graphicFrameChg chg="add mod modGraphic">
          <ac:chgData name="Kartik Bhargava" userId="09106d95-a43f-4159-868c-d19c5359d9c3" providerId="ADAL" clId="{E58C7F04-5ECA-604B-B6C0-324FF099A5B7}" dt="2021-08-27T08:24:21.950" v="6745" actId="1076"/>
          <ac:graphicFrameMkLst>
            <pc:docMk/>
            <pc:sldMk cId="1194645799" sldId="289"/>
            <ac:graphicFrameMk id="13" creationId="{E2A844BA-B240-E347-932E-703361C85C2C}"/>
          </ac:graphicFrameMkLst>
        </pc:graphicFrameChg>
        <pc:picChg chg="add del mod">
          <ac:chgData name="Kartik Bhargava" userId="09106d95-a43f-4159-868c-d19c5359d9c3" providerId="ADAL" clId="{E58C7F04-5ECA-604B-B6C0-324FF099A5B7}" dt="2021-08-27T07:57:06.358" v="6150" actId="478"/>
          <ac:picMkLst>
            <pc:docMk/>
            <pc:sldMk cId="1194645799" sldId="289"/>
            <ac:picMk id="4" creationId="{38B773CB-7E0C-8244-9EDE-64259751B3DC}"/>
          </ac:picMkLst>
        </pc:picChg>
        <pc:picChg chg="add del mod">
          <ac:chgData name="Kartik Bhargava" userId="09106d95-a43f-4159-868c-d19c5359d9c3" providerId="ADAL" clId="{E58C7F04-5ECA-604B-B6C0-324FF099A5B7}" dt="2021-08-27T08:23:42.821" v="6740" actId="478"/>
          <ac:picMkLst>
            <pc:docMk/>
            <pc:sldMk cId="1194645799" sldId="289"/>
            <ac:picMk id="6" creationId="{C64BF427-936D-2C46-A070-B7BBE271A8AF}"/>
          </ac:picMkLst>
        </pc:picChg>
        <pc:picChg chg="add del mod">
          <ac:chgData name="Kartik Bhargava" userId="09106d95-a43f-4159-868c-d19c5359d9c3" providerId="ADAL" clId="{E58C7F04-5ECA-604B-B6C0-324FF099A5B7}" dt="2021-08-27T08:23:42.143" v="6739" actId="478"/>
          <ac:picMkLst>
            <pc:docMk/>
            <pc:sldMk cId="1194645799" sldId="289"/>
            <ac:picMk id="8" creationId="{784F7F66-93E4-AA4F-A0B3-031A346C93B1}"/>
          </ac:picMkLst>
        </pc:picChg>
        <pc:picChg chg="add del mod">
          <ac:chgData name="Kartik Bhargava" userId="09106d95-a43f-4159-868c-d19c5359d9c3" providerId="ADAL" clId="{E58C7F04-5ECA-604B-B6C0-324FF099A5B7}" dt="2021-08-27T08:23:41.393" v="6738" actId="478"/>
          <ac:picMkLst>
            <pc:docMk/>
            <pc:sldMk cId="1194645799" sldId="289"/>
            <ac:picMk id="10" creationId="{2DC24D63-12C3-9244-A514-A31F9A822394}"/>
          </ac:picMkLst>
        </pc:picChg>
        <pc:picChg chg="add del mod">
          <ac:chgData name="Kartik Bhargava" userId="09106d95-a43f-4159-868c-d19c5359d9c3" providerId="ADAL" clId="{E58C7F04-5ECA-604B-B6C0-324FF099A5B7}" dt="2021-08-27T08:00:31.743" v="6183" actId="478"/>
          <ac:picMkLst>
            <pc:docMk/>
            <pc:sldMk cId="1194645799" sldId="289"/>
            <ac:picMk id="12" creationId="{DAD4C06A-42C8-0F47-8C9F-65DFF5ECDAF7}"/>
          </ac:picMkLst>
        </pc:picChg>
        <pc:picChg chg="add del mod">
          <ac:chgData name="Kartik Bhargava" userId="09106d95-a43f-4159-868c-d19c5359d9c3" providerId="ADAL" clId="{E58C7F04-5ECA-604B-B6C0-324FF099A5B7}" dt="2021-08-27T08:23:40.644" v="6737" actId="478"/>
          <ac:picMkLst>
            <pc:docMk/>
            <pc:sldMk cId="1194645799" sldId="289"/>
            <ac:picMk id="14" creationId="{C73733D4-F07B-1347-AF49-49045E29E7A0}"/>
          </ac:picMkLst>
        </pc:picChg>
        <pc:picChg chg="add del mod">
          <ac:chgData name="Kartik Bhargava" userId="09106d95-a43f-4159-868c-d19c5359d9c3" providerId="ADAL" clId="{E58C7F04-5ECA-604B-B6C0-324FF099A5B7}" dt="2021-08-27T08:23:39.779" v="6736" actId="478"/>
          <ac:picMkLst>
            <pc:docMk/>
            <pc:sldMk cId="1194645799" sldId="289"/>
            <ac:picMk id="15" creationId="{D15CB3A2-0EE3-4341-902C-EDD2E133F41E}"/>
          </ac:picMkLst>
        </pc:picChg>
        <pc:picChg chg="add del mod">
          <ac:chgData name="Kartik Bhargava" userId="09106d95-a43f-4159-868c-d19c5359d9c3" providerId="ADAL" clId="{E58C7F04-5ECA-604B-B6C0-324FF099A5B7}" dt="2021-08-27T08:23:44.143" v="6741" actId="478"/>
          <ac:picMkLst>
            <pc:docMk/>
            <pc:sldMk cId="1194645799" sldId="289"/>
            <ac:picMk id="16" creationId="{2FAB2BC3-D2C8-4E4E-BD11-98B6E15011F2}"/>
          </ac:picMkLst>
        </pc:picChg>
      </pc:sldChg>
      <pc:sldChg chg="addSp delSp modSp add mod">
        <pc:chgData name="Kartik Bhargava" userId="09106d95-a43f-4159-868c-d19c5359d9c3" providerId="ADAL" clId="{E58C7F04-5ECA-604B-B6C0-324FF099A5B7}" dt="2021-08-27T09:17:56.861" v="7354" actId="1076"/>
        <pc:sldMkLst>
          <pc:docMk/>
          <pc:sldMk cId="761014391" sldId="290"/>
        </pc:sldMkLst>
        <pc:spChg chg="del">
          <ac:chgData name="Kartik Bhargava" userId="09106d95-a43f-4159-868c-d19c5359d9c3" providerId="ADAL" clId="{E58C7F04-5ECA-604B-B6C0-324FF099A5B7}" dt="2021-08-27T09:15:12.698" v="7240" actId="478"/>
          <ac:spMkLst>
            <pc:docMk/>
            <pc:sldMk cId="761014391" sldId="290"/>
            <ac:spMk id="4" creationId="{46E56C9E-1788-441B-88DD-B7A95294C8A4}"/>
          </ac:spMkLst>
        </pc:spChg>
        <pc:spChg chg="mod">
          <ac:chgData name="Kartik Bhargava" userId="09106d95-a43f-4159-868c-d19c5359d9c3" providerId="ADAL" clId="{E58C7F04-5ECA-604B-B6C0-324FF099A5B7}" dt="2021-08-27T09:17:56.861" v="7354" actId="1076"/>
          <ac:spMkLst>
            <pc:docMk/>
            <pc:sldMk cId="761014391" sldId="290"/>
            <ac:spMk id="5" creationId="{BBA4C135-2A22-AF44-9427-6E08747D7530}"/>
          </ac:spMkLst>
        </pc:spChg>
        <pc:spChg chg="mod">
          <ac:chgData name="Kartik Bhargava" userId="09106d95-a43f-4159-868c-d19c5359d9c3" providerId="ADAL" clId="{E58C7F04-5ECA-604B-B6C0-324FF099A5B7}" dt="2021-08-27T09:17:45.995" v="7353" actId="1076"/>
          <ac:spMkLst>
            <pc:docMk/>
            <pc:sldMk cId="761014391" sldId="290"/>
            <ac:spMk id="7" creationId="{C2237FAE-C1A1-4B20-9016-D66022045003}"/>
          </ac:spMkLst>
        </pc:spChg>
        <pc:spChg chg="add mod">
          <ac:chgData name="Kartik Bhargava" userId="09106d95-a43f-4159-868c-d19c5359d9c3" providerId="ADAL" clId="{E58C7F04-5ECA-604B-B6C0-324FF099A5B7}" dt="2021-08-27T09:17:56.861" v="7354" actId="1076"/>
          <ac:spMkLst>
            <pc:docMk/>
            <pc:sldMk cId="761014391" sldId="290"/>
            <ac:spMk id="8" creationId="{D3B8B5EC-C510-F048-95D4-A155BEF466F2}"/>
          </ac:spMkLst>
        </pc:spChg>
        <pc:spChg chg="add mod">
          <ac:chgData name="Kartik Bhargava" userId="09106d95-a43f-4159-868c-d19c5359d9c3" providerId="ADAL" clId="{E58C7F04-5ECA-604B-B6C0-324FF099A5B7}" dt="2021-08-27T09:17:32.838" v="7350" actId="1076"/>
          <ac:spMkLst>
            <pc:docMk/>
            <pc:sldMk cId="761014391" sldId="290"/>
            <ac:spMk id="9" creationId="{70F4B358-6129-3B46-B7EA-59629880B0FE}"/>
          </ac:spMkLst>
        </pc:spChg>
        <pc:spChg chg="del">
          <ac:chgData name="Kartik Bhargava" userId="09106d95-a43f-4159-868c-d19c5359d9c3" providerId="ADAL" clId="{E58C7F04-5ECA-604B-B6C0-324FF099A5B7}" dt="2021-08-27T08:27:40.675" v="6997" actId="478"/>
          <ac:spMkLst>
            <pc:docMk/>
            <pc:sldMk cId="761014391" sldId="290"/>
            <ac:spMk id="17" creationId="{96C69B9F-2720-814C-A150-5C491B532A12}"/>
          </ac:spMkLst>
        </pc:spChg>
        <pc:graphicFrameChg chg="del">
          <ac:chgData name="Kartik Bhargava" userId="09106d95-a43f-4159-868c-d19c5359d9c3" providerId="ADAL" clId="{E58C7F04-5ECA-604B-B6C0-324FF099A5B7}" dt="2021-08-27T08:27:38.647" v="6996" actId="478"/>
          <ac:graphicFrameMkLst>
            <pc:docMk/>
            <pc:sldMk cId="761014391" sldId="290"/>
            <ac:graphicFrameMk id="13" creationId="{E2A844BA-B240-E347-932E-703361C85C2C}"/>
          </ac:graphicFrameMkLst>
        </pc:graphicFrameChg>
      </pc:sldChg>
      <pc:sldChg chg="addSp delSp modSp add del mod">
        <pc:chgData name="Kartik Bhargava" userId="09106d95-a43f-4159-868c-d19c5359d9c3" providerId="ADAL" clId="{E58C7F04-5ECA-604B-B6C0-324FF099A5B7}" dt="2021-08-27T08:21:08.310" v="6648" actId="2696"/>
        <pc:sldMkLst>
          <pc:docMk/>
          <pc:sldMk cId="1631767297" sldId="290"/>
        </pc:sldMkLst>
        <pc:picChg chg="add del mod">
          <ac:chgData name="Kartik Bhargava" userId="09106d95-a43f-4159-868c-d19c5359d9c3" providerId="ADAL" clId="{E58C7F04-5ECA-604B-B6C0-324FF099A5B7}" dt="2021-08-27T08:21:03.753" v="6646" actId="21"/>
          <ac:picMkLst>
            <pc:docMk/>
            <pc:sldMk cId="1631767297" sldId="290"/>
            <ac:picMk id="4" creationId="{B554F1D2-99D7-514B-AD22-24585CA4721B}"/>
          </ac:picMkLst>
        </pc:picChg>
        <pc:picChg chg="del">
          <ac:chgData name="Kartik Bhargava" userId="09106d95-a43f-4159-868c-d19c5359d9c3" providerId="ADAL" clId="{E58C7F04-5ECA-604B-B6C0-324FF099A5B7}" dt="2021-08-27T07:58:08.951" v="6170" actId="478"/>
          <ac:picMkLst>
            <pc:docMk/>
            <pc:sldMk cId="1631767297" sldId="290"/>
            <ac:picMk id="6" creationId="{C64BF427-936D-2C46-A070-B7BBE271A8AF}"/>
          </ac:picMkLst>
        </pc:picChg>
        <pc:picChg chg="del">
          <ac:chgData name="Kartik Bhargava" userId="09106d95-a43f-4159-868c-d19c5359d9c3" providerId="ADAL" clId="{E58C7F04-5ECA-604B-B6C0-324FF099A5B7}" dt="2021-08-27T07:58:09.824" v="6171" actId="478"/>
          <ac:picMkLst>
            <pc:docMk/>
            <pc:sldMk cId="1631767297" sldId="290"/>
            <ac:picMk id="8" creationId="{784F7F66-93E4-AA4F-A0B3-031A346C93B1}"/>
          </ac:picMkLst>
        </pc:picChg>
        <pc:picChg chg="add del mod">
          <ac:chgData name="Kartik Bhargava" userId="09106d95-a43f-4159-868c-d19c5359d9c3" providerId="ADAL" clId="{E58C7F04-5ECA-604B-B6C0-324FF099A5B7}" dt="2021-08-27T08:21:03.753" v="6646" actId="21"/>
          <ac:picMkLst>
            <pc:docMk/>
            <pc:sldMk cId="1631767297" sldId="290"/>
            <ac:picMk id="9" creationId="{A72A8018-02DD-9348-8272-524FF775E490}"/>
          </ac:picMkLst>
        </pc:picChg>
        <pc:picChg chg="del">
          <ac:chgData name="Kartik Bhargava" userId="09106d95-a43f-4159-868c-d19c5359d9c3" providerId="ADAL" clId="{E58C7F04-5ECA-604B-B6C0-324FF099A5B7}" dt="2021-08-27T07:58:10.711" v="6172" actId="478"/>
          <ac:picMkLst>
            <pc:docMk/>
            <pc:sldMk cId="1631767297" sldId="290"/>
            <ac:picMk id="10" creationId="{2DC24D63-12C3-9244-A514-A31F9A822394}"/>
          </ac:picMkLst>
        </pc:picChg>
        <pc:picChg chg="del mod">
          <ac:chgData name="Kartik Bhargava" userId="09106d95-a43f-4159-868c-d19c5359d9c3" providerId="ADAL" clId="{E58C7F04-5ECA-604B-B6C0-324FF099A5B7}" dt="2021-08-27T08:21:03.753" v="6646" actId="21"/>
          <ac:picMkLst>
            <pc:docMk/>
            <pc:sldMk cId="1631767297" sldId="290"/>
            <ac:picMk id="12" creationId="{DAD4C06A-42C8-0F47-8C9F-65DFF5ECDAF7}"/>
          </ac:picMkLst>
        </pc:picChg>
      </pc:sldChg>
      <pc:sldChg chg="addSp delSp modSp new mod">
        <pc:chgData name="Kartik Bhargava" userId="09106d95-a43f-4159-868c-d19c5359d9c3" providerId="ADAL" clId="{E58C7F04-5ECA-604B-B6C0-324FF099A5B7}" dt="2021-08-28T10:53:45.319" v="10854" actId="20577"/>
        <pc:sldMkLst>
          <pc:docMk/>
          <pc:sldMk cId="2242129967" sldId="291"/>
        </pc:sldMkLst>
        <pc:spChg chg="mod">
          <ac:chgData name="Kartik Bhargava" userId="09106d95-a43f-4159-868c-d19c5359d9c3" providerId="ADAL" clId="{E58C7F04-5ECA-604B-B6C0-324FF099A5B7}" dt="2021-08-27T09:12:17.569" v="7176" actId="20577"/>
          <ac:spMkLst>
            <pc:docMk/>
            <pc:sldMk cId="2242129967" sldId="291"/>
            <ac:spMk id="2" creationId="{3DCE0D56-2C43-CA46-9C91-1B372107DC4A}"/>
          </ac:spMkLst>
        </pc:spChg>
        <pc:spChg chg="add del">
          <ac:chgData name="Kartik Bhargava" userId="09106d95-a43f-4159-868c-d19c5359d9c3" providerId="ADAL" clId="{E58C7F04-5ECA-604B-B6C0-324FF099A5B7}" dt="2021-08-27T09:12:08.980" v="7160" actId="478"/>
          <ac:spMkLst>
            <pc:docMk/>
            <pc:sldMk cId="2242129967" sldId="291"/>
            <ac:spMk id="3" creationId="{DF1263AE-96D8-C446-ABED-CFFC55CB64B3}"/>
          </ac:spMkLst>
        </pc:spChg>
        <pc:spChg chg="add del mod">
          <ac:chgData name="Kartik Bhargava" userId="09106d95-a43f-4159-868c-d19c5359d9c3" providerId="ADAL" clId="{E58C7F04-5ECA-604B-B6C0-324FF099A5B7}" dt="2021-08-27T09:12:04.859" v="7158"/>
          <ac:spMkLst>
            <pc:docMk/>
            <pc:sldMk cId="2242129967" sldId="291"/>
            <ac:spMk id="4" creationId="{5B2A8793-0791-1544-9ABB-6BA3667DF72F}"/>
          </ac:spMkLst>
        </pc:spChg>
        <pc:spChg chg="add mod">
          <ac:chgData name="Kartik Bhargava" userId="09106d95-a43f-4159-868c-d19c5359d9c3" providerId="ADAL" clId="{E58C7F04-5ECA-604B-B6C0-324FF099A5B7}" dt="2021-08-28T10:53:45.319" v="10854" actId="20577"/>
          <ac:spMkLst>
            <pc:docMk/>
            <pc:sldMk cId="2242129967" sldId="291"/>
            <ac:spMk id="5" creationId="{C8A96DE2-DCF1-D546-A2C2-2A25FCFDAF7A}"/>
          </ac:spMkLst>
        </pc:spChg>
        <pc:spChg chg="add mod">
          <ac:chgData name="Kartik Bhargava" userId="09106d95-a43f-4159-868c-d19c5359d9c3" providerId="ADAL" clId="{E58C7F04-5ECA-604B-B6C0-324FF099A5B7}" dt="2021-08-27T09:12:38.010" v="7194" actId="20577"/>
          <ac:spMkLst>
            <pc:docMk/>
            <pc:sldMk cId="2242129967" sldId="291"/>
            <ac:spMk id="6" creationId="{34469E37-DCB8-714B-8C94-9A2C129E0A4F}"/>
          </ac:spMkLst>
        </pc:spChg>
      </pc:sldChg>
      <pc:sldChg chg="addSp delSp modSp new mod">
        <pc:chgData name="Kartik Bhargava" userId="09106d95-a43f-4159-868c-d19c5359d9c3" providerId="ADAL" clId="{E58C7F04-5ECA-604B-B6C0-324FF099A5B7}" dt="2021-08-27T10:52:51.982" v="10836" actId="1076"/>
        <pc:sldMkLst>
          <pc:docMk/>
          <pc:sldMk cId="510012190" sldId="293"/>
        </pc:sldMkLst>
        <pc:spChg chg="mod">
          <ac:chgData name="Kartik Bhargava" userId="09106d95-a43f-4159-868c-d19c5359d9c3" providerId="ADAL" clId="{E58C7F04-5ECA-604B-B6C0-324FF099A5B7}" dt="2021-08-27T10:45:11.418" v="10105" actId="20577"/>
          <ac:spMkLst>
            <pc:docMk/>
            <pc:sldMk cId="510012190" sldId="293"/>
            <ac:spMk id="2" creationId="{9FB7915A-4779-AE45-BC7F-6BDB14304AF1}"/>
          </ac:spMkLst>
        </pc:spChg>
        <pc:spChg chg="mod">
          <ac:chgData name="Kartik Bhargava" userId="09106d95-a43f-4159-868c-d19c5359d9c3" providerId="ADAL" clId="{E58C7F04-5ECA-604B-B6C0-324FF099A5B7}" dt="2021-08-27T10:52:51.982" v="10836" actId="1076"/>
          <ac:spMkLst>
            <pc:docMk/>
            <pc:sldMk cId="510012190" sldId="293"/>
            <ac:spMk id="3" creationId="{88C2AE22-D970-EB44-A897-8BF6A54314B9}"/>
          </ac:spMkLst>
        </pc:spChg>
        <pc:spChg chg="add del mod">
          <ac:chgData name="Kartik Bhargava" userId="09106d95-a43f-4159-868c-d19c5359d9c3" providerId="ADAL" clId="{E58C7F04-5ECA-604B-B6C0-324FF099A5B7}" dt="2021-08-27T10:52:46.384" v="10835" actId="478"/>
          <ac:spMkLst>
            <pc:docMk/>
            <pc:sldMk cId="510012190" sldId="293"/>
            <ac:spMk id="4" creationId="{C27E4399-905B-AB44-A2B1-A238CC4C2335}"/>
          </ac:spMkLst>
        </pc:spChg>
      </pc:sldChg>
      <pc:sldChg chg="modSp new mod">
        <pc:chgData name="Kartik Bhargava" userId="09106d95-a43f-4159-868c-d19c5359d9c3" providerId="ADAL" clId="{E58C7F04-5ECA-604B-B6C0-324FF099A5B7}" dt="2021-08-27T11:55:29.738" v="10844" actId="20577"/>
        <pc:sldMkLst>
          <pc:docMk/>
          <pc:sldMk cId="570267682" sldId="294"/>
        </pc:sldMkLst>
        <pc:spChg chg="mod">
          <ac:chgData name="Kartik Bhargava" userId="09106d95-a43f-4159-868c-d19c5359d9c3" providerId="ADAL" clId="{E58C7F04-5ECA-604B-B6C0-324FF099A5B7}" dt="2021-08-27T11:55:29.738" v="10844" actId="20577"/>
          <ac:spMkLst>
            <pc:docMk/>
            <pc:sldMk cId="570267682" sldId="294"/>
            <ac:spMk id="2" creationId="{FFA8CC57-E1A6-FD4E-B416-BFB2E067EE00}"/>
          </ac:spMkLst>
        </pc:spChg>
      </pc:sldChg>
    </pc:docChg>
  </pc:docChgLst>
  <pc:docChgLst>
    <pc:chgData name="Bharati Amodkar" userId="S::bharatia20@iimb.ac.in::2e55b8d5-52bb-48e1-8681-a02c247dfb34" providerId="AD" clId="Web-{DC63E01C-608B-4C97-8271-CC4B0157A2A6}"/>
    <pc:docChg chg="modSld">
      <pc:chgData name="Bharati Amodkar" userId="S::bharatia20@iimb.ac.in::2e55b8d5-52bb-48e1-8681-a02c247dfb34" providerId="AD" clId="Web-{DC63E01C-608B-4C97-8271-CC4B0157A2A6}" dt="2021-08-27T04:01:15.301" v="28" actId="1076"/>
      <pc:docMkLst>
        <pc:docMk/>
      </pc:docMkLst>
      <pc:sldChg chg="modSp">
        <pc:chgData name="Bharati Amodkar" userId="S::bharatia20@iimb.ac.in::2e55b8d5-52bb-48e1-8681-a02c247dfb34" providerId="AD" clId="Web-{DC63E01C-608B-4C97-8271-CC4B0157A2A6}" dt="2021-08-27T04:01:15.301" v="28" actId="1076"/>
        <pc:sldMkLst>
          <pc:docMk/>
          <pc:sldMk cId="2911658869" sldId="264"/>
        </pc:sldMkLst>
        <pc:spChg chg="mod">
          <ac:chgData name="Bharati Amodkar" userId="S::bharatia20@iimb.ac.in::2e55b8d5-52bb-48e1-8681-a02c247dfb34" providerId="AD" clId="Web-{DC63E01C-608B-4C97-8271-CC4B0157A2A6}" dt="2021-08-27T03:59:46.034" v="6" actId="1076"/>
          <ac:spMkLst>
            <pc:docMk/>
            <pc:sldMk cId="2911658869" sldId="264"/>
            <ac:spMk id="19" creationId="{1B82167A-F82D-46EB-A061-ACD8FF002795}"/>
          </ac:spMkLst>
        </pc:spChg>
        <pc:spChg chg="mod">
          <ac:chgData name="Bharati Amodkar" userId="S::bharatia20@iimb.ac.in::2e55b8d5-52bb-48e1-8681-a02c247dfb34" providerId="AD" clId="Web-{DC63E01C-608B-4C97-8271-CC4B0157A2A6}" dt="2021-08-27T04:00:15.722" v="14" actId="1076"/>
          <ac:spMkLst>
            <pc:docMk/>
            <pc:sldMk cId="2911658869" sldId="264"/>
            <ac:spMk id="25" creationId="{BF010B8E-F992-497C-ADFD-D8129260798E}"/>
          </ac:spMkLst>
        </pc:spChg>
        <pc:spChg chg="mod">
          <ac:chgData name="Bharati Amodkar" userId="S::bharatia20@iimb.ac.in::2e55b8d5-52bb-48e1-8681-a02c247dfb34" providerId="AD" clId="Web-{DC63E01C-608B-4C97-8271-CC4B0157A2A6}" dt="2021-08-27T04:00:30.550" v="18" actId="1076"/>
          <ac:spMkLst>
            <pc:docMk/>
            <pc:sldMk cId="2911658869" sldId="264"/>
            <ac:spMk id="27" creationId="{D1271A7E-B244-4F5B-9A0D-9117B15EFF8F}"/>
          </ac:spMkLst>
        </pc:spChg>
        <pc:spChg chg="mod">
          <ac:chgData name="Bharati Amodkar" userId="S::bharatia20@iimb.ac.in::2e55b8d5-52bb-48e1-8681-a02c247dfb34" providerId="AD" clId="Web-{DC63E01C-608B-4C97-8271-CC4B0157A2A6}" dt="2021-08-27T04:00:49.238" v="22" actId="1076"/>
          <ac:spMkLst>
            <pc:docMk/>
            <pc:sldMk cId="2911658869" sldId="264"/>
            <ac:spMk id="36" creationId="{EC1698CE-81F2-4369-A485-E28275E1E5EA}"/>
          </ac:spMkLst>
        </pc:spChg>
        <pc:spChg chg="mod">
          <ac:chgData name="Bharati Amodkar" userId="S::bharatia20@iimb.ac.in::2e55b8d5-52bb-48e1-8681-a02c247dfb34" providerId="AD" clId="Web-{DC63E01C-608B-4C97-8271-CC4B0157A2A6}" dt="2021-08-27T04:01:15.301" v="28" actId="1076"/>
          <ac:spMkLst>
            <pc:docMk/>
            <pc:sldMk cId="2911658869" sldId="264"/>
            <ac:spMk id="38" creationId="{27B23445-ABF6-42B9-9137-38B9AD8DAA12}"/>
          </ac:spMkLst>
        </pc:spChg>
        <pc:spChg chg="mod">
          <ac:chgData name="Bharati Amodkar" userId="S::bharatia20@iimb.ac.in::2e55b8d5-52bb-48e1-8681-a02c247dfb34" providerId="AD" clId="Web-{DC63E01C-608B-4C97-8271-CC4B0157A2A6}" dt="2021-08-27T03:59:57.143" v="7" actId="1076"/>
          <ac:spMkLst>
            <pc:docMk/>
            <pc:sldMk cId="2911658869" sldId="264"/>
            <ac:spMk id="39" creationId="{50D284CE-7B9C-4530-B138-8ED72A8B9196}"/>
          </ac:spMkLst>
        </pc:spChg>
        <pc:spChg chg="mod">
          <ac:chgData name="Bharati Amodkar" userId="S::bharatia20@iimb.ac.in::2e55b8d5-52bb-48e1-8681-a02c247dfb34" providerId="AD" clId="Web-{DC63E01C-608B-4C97-8271-CC4B0157A2A6}" dt="2021-08-27T03:59:28.361" v="0" actId="1076"/>
          <ac:spMkLst>
            <pc:docMk/>
            <pc:sldMk cId="2911658869" sldId="264"/>
            <ac:spMk id="55" creationId="{A21FF0E7-3828-4E61-A781-CFDE5436572E}"/>
          </ac:spMkLst>
        </pc:spChg>
        <pc:spChg chg="mod">
          <ac:chgData name="Bharati Amodkar" userId="S::bharatia20@iimb.ac.in::2e55b8d5-52bb-48e1-8681-a02c247dfb34" providerId="AD" clId="Web-{DC63E01C-608B-4C97-8271-CC4B0157A2A6}" dt="2021-08-27T04:00:09.284" v="11" actId="1076"/>
          <ac:spMkLst>
            <pc:docMk/>
            <pc:sldMk cId="2911658869" sldId="264"/>
            <ac:spMk id="57" creationId="{7513B009-0CE6-4B5F-ABC0-03F7A3E00E34}"/>
          </ac:spMkLst>
        </pc:spChg>
        <pc:spChg chg="mod">
          <ac:chgData name="Bharati Amodkar" userId="S::bharatia20@iimb.ac.in::2e55b8d5-52bb-48e1-8681-a02c247dfb34" providerId="AD" clId="Web-{DC63E01C-608B-4C97-8271-CC4B0157A2A6}" dt="2021-08-27T04:00:25.081" v="16" actId="1076"/>
          <ac:spMkLst>
            <pc:docMk/>
            <pc:sldMk cId="2911658869" sldId="264"/>
            <ac:spMk id="60" creationId="{83309E0D-1E42-42E1-BA4E-5605B2E27AC6}"/>
          </ac:spMkLst>
        </pc:spChg>
        <pc:spChg chg="mod">
          <ac:chgData name="Bharati Amodkar" userId="S::bharatia20@iimb.ac.in::2e55b8d5-52bb-48e1-8681-a02c247dfb34" providerId="AD" clId="Web-{DC63E01C-608B-4C97-8271-CC4B0157A2A6}" dt="2021-08-27T04:01:01.238" v="23" actId="1076"/>
          <ac:spMkLst>
            <pc:docMk/>
            <pc:sldMk cId="2911658869" sldId="264"/>
            <ac:spMk id="61" creationId="{6CD61783-1C9D-44F6-92FE-1B000D2F3493}"/>
          </ac:spMkLst>
        </pc:spChg>
        <pc:spChg chg="mod">
          <ac:chgData name="Bharati Amodkar" userId="S::bharatia20@iimb.ac.in::2e55b8d5-52bb-48e1-8681-a02c247dfb34" providerId="AD" clId="Web-{DC63E01C-608B-4C97-8271-CC4B0157A2A6}" dt="2021-08-27T04:01:10.254" v="25" actId="1076"/>
          <ac:spMkLst>
            <pc:docMk/>
            <pc:sldMk cId="2911658869" sldId="264"/>
            <ac:spMk id="63" creationId="{32493B9D-FD07-4005-BCE6-B47F4449F2F5}"/>
          </ac:spMkLst>
        </pc:spChg>
        <pc:spChg chg="mod">
          <ac:chgData name="Bharati Amodkar" userId="S::bharatia20@iimb.ac.in::2e55b8d5-52bb-48e1-8681-a02c247dfb34" providerId="AD" clId="Web-{DC63E01C-608B-4C97-8271-CC4B0157A2A6}" dt="2021-08-27T04:00:05.003" v="10" actId="1076"/>
          <ac:spMkLst>
            <pc:docMk/>
            <pc:sldMk cId="2911658869" sldId="264"/>
            <ac:spMk id="66" creationId="{EB4D3670-8C10-4FBF-8F5C-8AAA454B5C90}"/>
          </ac:spMkLst>
        </pc:spChg>
        <pc:picChg chg="mod">
          <ac:chgData name="Bharati Amodkar" userId="S::bharatia20@iimb.ac.in::2e55b8d5-52bb-48e1-8681-a02c247dfb34" providerId="AD" clId="Web-{DC63E01C-608B-4C97-8271-CC4B0157A2A6}" dt="2021-08-27T03:59:46.018" v="5" actId="1076"/>
          <ac:picMkLst>
            <pc:docMk/>
            <pc:sldMk cId="2911658869" sldId="264"/>
            <ac:picMk id="43" creationId="{00E09E41-A081-41D1-A623-770C67D73218}"/>
          </ac:picMkLst>
        </pc:picChg>
        <pc:picChg chg="mod">
          <ac:chgData name="Bharati Amodkar" userId="S::bharatia20@iimb.ac.in::2e55b8d5-52bb-48e1-8681-a02c247dfb34" providerId="AD" clId="Web-{DC63E01C-608B-4C97-8271-CC4B0157A2A6}" dt="2021-08-27T03:59:31.502" v="2" actId="1076"/>
          <ac:picMkLst>
            <pc:docMk/>
            <pc:sldMk cId="2911658869" sldId="264"/>
            <ac:picMk id="46" creationId="{7F6F1DED-9777-462E-8641-E6CFDB6C4E83}"/>
          </ac:picMkLst>
        </pc:picChg>
        <pc:picChg chg="mod">
          <ac:chgData name="Bharati Amodkar" userId="S::bharatia20@iimb.ac.in::2e55b8d5-52bb-48e1-8681-a02c247dfb34" providerId="AD" clId="Web-{DC63E01C-608B-4C97-8271-CC4B0157A2A6}" dt="2021-08-27T04:00:15.690" v="13" actId="1076"/>
          <ac:picMkLst>
            <pc:docMk/>
            <pc:sldMk cId="2911658869" sldId="264"/>
            <ac:picMk id="49" creationId="{37AD941D-A8B5-4BBD-8A23-454A916CA57A}"/>
          </ac:picMkLst>
        </pc:picChg>
        <pc:picChg chg="mod">
          <ac:chgData name="Bharati Amodkar" userId="S::bharatia20@iimb.ac.in::2e55b8d5-52bb-48e1-8681-a02c247dfb34" providerId="AD" clId="Web-{DC63E01C-608B-4C97-8271-CC4B0157A2A6}" dt="2021-08-27T04:00:30.534" v="17" actId="1076"/>
          <ac:picMkLst>
            <pc:docMk/>
            <pc:sldMk cId="2911658869" sldId="264"/>
            <ac:picMk id="50" creationId="{CAB8B92B-0735-4069-895C-4D2956FC9B1F}"/>
          </ac:picMkLst>
        </pc:picChg>
        <pc:picChg chg="mod">
          <ac:chgData name="Bharati Amodkar" userId="S::bharatia20@iimb.ac.in::2e55b8d5-52bb-48e1-8681-a02c247dfb34" providerId="AD" clId="Web-{DC63E01C-608B-4C97-8271-CC4B0157A2A6}" dt="2021-08-27T04:00:49.224" v="21" actId="1076"/>
          <ac:picMkLst>
            <pc:docMk/>
            <pc:sldMk cId="2911658869" sldId="264"/>
            <ac:picMk id="51" creationId="{F43EE32A-BC8D-449B-8747-4BB39F9415B4}"/>
          </ac:picMkLst>
        </pc:picChg>
        <pc:picChg chg="mod">
          <ac:chgData name="Bharati Amodkar" userId="S::bharatia20@iimb.ac.in::2e55b8d5-52bb-48e1-8681-a02c247dfb34" providerId="AD" clId="Web-{DC63E01C-608B-4C97-8271-CC4B0157A2A6}" dt="2021-08-27T04:01:15.285" v="27" actId="1076"/>
          <ac:picMkLst>
            <pc:docMk/>
            <pc:sldMk cId="2911658869" sldId="264"/>
            <ac:picMk id="54" creationId="{800964F3-3695-4048-996C-92E7C95933B6}"/>
          </ac:picMkLst>
        </pc:picChg>
        <pc:cxnChg chg="mod">
          <ac:chgData name="Bharati Amodkar" userId="S::bharatia20@iimb.ac.in::2e55b8d5-52bb-48e1-8681-a02c247dfb34" providerId="AD" clId="Web-{DC63E01C-608B-4C97-8271-CC4B0157A2A6}" dt="2021-08-27T03:59:57.159" v="8" actId="1076"/>
          <ac:cxnSpMkLst>
            <pc:docMk/>
            <pc:sldMk cId="2911658869" sldId="264"/>
            <ac:cxnSpMk id="40" creationId="{BA1DD1E3-CD7C-4200-A288-7D54BC23DCCC}"/>
          </ac:cxnSpMkLst>
        </pc:cxnChg>
        <pc:cxnChg chg="mod">
          <ac:chgData name="Bharati Amodkar" userId="S::bharatia20@iimb.ac.in::2e55b8d5-52bb-48e1-8681-a02c247dfb34" providerId="AD" clId="Web-{DC63E01C-608B-4C97-8271-CC4B0157A2A6}" dt="2021-08-27T03:59:28.377" v="1" actId="1076"/>
          <ac:cxnSpMkLst>
            <pc:docMk/>
            <pc:sldMk cId="2911658869" sldId="264"/>
            <ac:cxnSpMk id="56" creationId="{7E632E52-D039-4B0D-BE6C-5735BB4DF65B}"/>
          </ac:cxnSpMkLst>
        </pc:cxnChg>
        <pc:cxnChg chg="mod">
          <ac:chgData name="Bharati Amodkar" userId="S::bharatia20@iimb.ac.in::2e55b8d5-52bb-48e1-8681-a02c247dfb34" providerId="AD" clId="Web-{DC63E01C-608B-4C97-8271-CC4B0157A2A6}" dt="2021-08-27T04:00:09.300" v="12" actId="1076"/>
          <ac:cxnSpMkLst>
            <pc:docMk/>
            <pc:sldMk cId="2911658869" sldId="264"/>
            <ac:cxnSpMk id="58" creationId="{E5077D8A-DEC8-4E84-8921-BABDE76282F0}"/>
          </ac:cxnSpMkLst>
        </pc:cxnChg>
        <pc:cxnChg chg="mod">
          <ac:chgData name="Bharati Amodkar" userId="S::bharatia20@iimb.ac.in::2e55b8d5-52bb-48e1-8681-a02c247dfb34" providerId="AD" clId="Web-{DC63E01C-608B-4C97-8271-CC4B0157A2A6}" dt="2021-08-27T04:00:25.050" v="15" actId="1076"/>
          <ac:cxnSpMkLst>
            <pc:docMk/>
            <pc:sldMk cId="2911658869" sldId="264"/>
            <ac:cxnSpMk id="59" creationId="{60A418DA-08EF-450B-B5D1-213BF0327192}"/>
          </ac:cxnSpMkLst>
        </pc:cxnChg>
        <pc:cxnChg chg="mod">
          <ac:chgData name="Bharati Amodkar" userId="S::bharatia20@iimb.ac.in::2e55b8d5-52bb-48e1-8681-a02c247dfb34" providerId="AD" clId="Web-{DC63E01C-608B-4C97-8271-CC4B0157A2A6}" dt="2021-08-27T04:01:01.254" v="24" actId="1076"/>
          <ac:cxnSpMkLst>
            <pc:docMk/>
            <pc:sldMk cId="2911658869" sldId="264"/>
            <ac:cxnSpMk id="62" creationId="{3A9FCA68-0629-4DB6-960D-48A88C03D49A}"/>
          </ac:cxnSpMkLst>
        </pc:cxnChg>
        <pc:cxnChg chg="mod">
          <ac:chgData name="Bharati Amodkar" userId="S::bharatia20@iimb.ac.in::2e55b8d5-52bb-48e1-8681-a02c247dfb34" providerId="AD" clId="Web-{DC63E01C-608B-4C97-8271-CC4B0157A2A6}" dt="2021-08-27T04:01:10.285" v="26" actId="1076"/>
          <ac:cxnSpMkLst>
            <pc:docMk/>
            <pc:sldMk cId="2911658869" sldId="264"/>
            <ac:cxnSpMk id="64" creationId="{9670BA52-B95A-445E-8DF0-C3DEFFB3458C}"/>
          </ac:cxnSpMkLst>
        </pc:cxnChg>
        <pc:cxnChg chg="mod">
          <ac:chgData name="Bharati Amodkar" userId="S::bharatia20@iimb.ac.in::2e55b8d5-52bb-48e1-8681-a02c247dfb34" providerId="AD" clId="Web-{DC63E01C-608B-4C97-8271-CC4B0157A2A6}" dt="2021-08-27T04:00:04.987" v="9" actId="1076"/>
          <ac:cxnSpMkLst>
            <pc:docMk/>
            <pc:sldMk cId="2911658869" sldId="264"/>
            <ac:cxnSpMk id="65" creationId="{66EC1B05-7987-4B58-82EF-7620D34FC62A}"/>
          </ac:cxnSpMkLst>
        </pc:cxnChg>
      </pc:sldChg>
    </pc:docChg>
  </pc:docChgLst>
  <pc:docChgLst>
    <pc:chgData name="M Rahav" userId="S::rahavm20@iimb.ac.in::c3eeb601-19ae-4960-8a8f-c5e74cc71fd4" providerId="AD" clId="Web-{FE0E4A9F-54D2-BAD6-22E5-DC4276372305}"/>
    <pc:docChg chg="sldOrd">
      <pc:chgData name="M Rahav" userId="S::rahavm20@iimb.ac.in::c3eeb601-19ae-4960-8a8f-c5e74cc71fd4" providerId="AD" clId="Web-{FE0E4A9F-54D2-BAD6-22E5-DC4276372305}" dt="2021-08-27T06:35:04.177" v="0"/>
      <pc:docMkLst>
        <pc:docMk/>
      </pc:docMkLst>
      <pc:sldChg chg="ord">
        <pc:chgData name="M Rahav" userId="S::rahavm20@iimb.ac.in::c3eeb601-19ae-4960-8a8f-c5e74cc71fd4" providerId="AD" clId="Web-{FE0E4A9F-54D2-BAD6-22E5-DC4276372305}" dt="2021-08-27T06:35:04.177" v="0"/>
        <pc:sldMkLst>
          <pc:docMk/>
          <pc:sldMk cId="3699279278" sldId="275"/>
        </pc:sldMkLst>
      </pc:sldChg>
    </pc:docChg>
  </pc:docChgLst>
  <pc:docChgLst>
    <pc:chgData name="M Rahav" userId="S::rahavm20@iimb.ac.in::c3eeb601-19ae-4960-8a8f-c5e74cc71fd4" providerId="AD" clId="Web-{CC78E13C-8697-56D1-EA53-D0F7178E8E5E}"/>
    <pc:docChg chg="modSld">
      <pc:chgData name="M Rahav" userId="S::rahavm20@iimb.ac.in::c3eeb601-19ae-4960-8a8f-c5e74cc71fd4" providerId="AD" clId="Web-{CC78E13C-8697-56D1-EA53-D0F7178E8E5E}" dt="2021-08-27T07:16:03.490" v="31" actId="20577"/>
      <pc:docMkLst>
        <pc:docMk/>
      </pc:docMkLst>
      <pc:sldChg chg="modSp">
        <pc:chgData name="M Rahav" userId="S::rahavm20@iimb.ac.in::c3eeb601-19ae-4960-8a8f-c5e74cc71fd4" providerId="AD" clId="Web-{CC78E13C-8697-56D1-EA53-D0F7178E8E5E}" dt="2021-08-27T07:16:03.490" v="31" actId="20577"/>
        <pc:sldMkLst>
          <pc:docMk/>
          <pc:sldMk cId="1758371581" sldId="274"/>
        </pc:sldMkLst>
        <pc:spChg chg="mod">
          <ac:chgData name="M Rahav" userId="S::rahavm20@iimb.ac.in::c3eeb601-19ae-4960-8a8f-c5e74cc71fd4" providerId="AD" clId="Web-{CC78E13C-8697-56D1-EA53-D0F7178E8E5E}" dt="2021-08-27T07:16:03.490" v="31" actId="20577"/>
          <ac:spMkLst>
            <pc:docMk/>
            <pc:sldMk cId="1758371581" sldId="274"/>
            <ac:spMk id="3" creationId="{71377235-3B6B-5A46-A99D-1139AFEBDFEB}"/>
          </ac:spMkLst>
        </pc:spChg>
      </pc:sldChg>
    </pc:docChg>
  </pc:docChgLst>
  <pc:docChgLst>
    <pc:chgData name="Athul Viswam" userId="ab95c98f-f113-4985-9251-e15df8abe8ce" providerId="ADAL" clId="{63FE133C-F72A-49A1-827A-32FB1C319528}"/>
    <pc:docChg chg="undo custSel addSld delSld modSld sldOrd">
      <pc:chgData name="Athul Viswam" userId="ab95c98f-f113-4985-9251-e15df8abe8ce" providerId="ADAL" clId="{63FE133C-F72A-49A1-827A-32FB1C319528}" dt="2021-08-27T09:53:50.857" v="2905" actId="207"/>
      <pc:docMkLst>
        <pc:docMk/>
      </pc:docMkLst>
      <pc:sldChg chg="modSp mod">
        <pc:chgData name="Athul Viswam" userId="ab95c98f-f113-4985-9251-e15df8abe8ce" providerId="ADAL" clId="{63FE133C-F72A-49A1-827A-32FB1C319528}" dt="2021-08-27T09:53:50.857" v="2905" actId="207"/>
        <pc:sldMkLst>
          <pc:docMk/>
          <pc:sldMk cId="3613738599" sldId="258"/>
        </pc:sldMkLst>
        <pc:spChg chg="mod">
          <ac:chgData name="Athul Viswam" userId="ab95c98f-f113-4985-9251-e15df8abe8ce" providerId="ADAL" clId="{63FE133C-F72A-49A1-827A-32FB1C319528}" dt="2021-08-27T09:53:50.857" v="2905" actId="207"/>
          <ac:spMkLst>
            <pc:docMk/>
            <pc:sldMk cId="3613738599" sldId="258"/>
            <ac:spMk id="3" creationId="{6C14C931-7046-48D3-B45D-39F231EB0AED}"/>
          </ac:spMkLst>
        </pc:spChg>
        <pc:spChg chg="mod">
          <ac:chgData name="Athul Viswam" userId="ab95c98f-f113-4985-9251-e15df8abe8ce" providerId="ADAL" clId="{63FE133C-F72A-49A1-827A-32FB1C319528}" dt="2021-08-27T09:53:37.747" v="2903" actId="122"/>
          <ac:spMkLst>
            <pc:docMk/>
            <pc:sldMk cId="3613738599" sldId="258"/>
            <ac:spMk id="4" creationId="{4E8865C4-59EC-45E2-92D8-12437DBB6D05}"/>
          </ac:spMkLst>
        </pc:spChg>
      </pc:sldChg>
      <pc:sldChg chg="delSp modSp mod">
        <pc:chgData name="Athul Viswam" userId="ab95c98f-f113-4985-9251-e15df8abe8ce" providerId="ADAL" clId="{63FE133C-F72A-49A1-827A-32FB1C319528}" dt="2021-08-27T09:49:14.906" v="2890" actId="478"/>
        <pc:sldMkLst>
          <pc:docMk/>
          <pc:sldMk cId="1083864705" sldId="261"/>
        </pc:sldMkLst>
        <pc:spChg chg="del mod">
          <ac:chgData name="Athul Viswam" userId="ab95c98f-f113-4985-9251-e15df8abe8ce" providerId="ADAL" clId="{63FE133C-F72A-49A1-827A-32FB1C319528}" dt="2021-08-27T09:49:14.906" v="2890" actId="478"/>
          <ac:spMkLst>
            <pc:docMk/>
            <pc:sldMk cId="1083864705" sldId="261"/>
            <ac:spMk id="4" creationId="{84D38703-9499-0943-B68E-D162776B0808}"/>
          </ac:spMkLst>
        </pc:spChg>
      </pc:sldChg>
      <pc:sldChg chg="modSp mod">
        <pc:chgData name="Athul Viswam" userId="ab95c98f-f113-4985-9251-e15df8abe8ce" providerId="ADAL" clId="{63FE133C-F72A-49A1-827A-32FB1C319528}" dt="2021-08-27T09:48:26.535" v="2881" actId="1076"/>
        <pc:sldMkLst>
          <pc:docMk/>
          <pc:sldMk cId="1377886127" sldId="262"/>
        </pc:sldMkLst>
        <pc:spChg chg="mod">
          <ac:chgData name="Athul Viswam" userId="ab95c98f-f113-4985-9251-e15df8abe8ce" providerId="ADAL" clId="{63FE133C-F72A-49A1-827A-32FB1C319528}" dt="2021-08-27T09:48:26.535" v="2881" actId="1076"/>
          <ac:spMkLst>
            <pc:docMk/>
            <pc:sldMk cId="1377886127" sldId="262"/>
            <ac:spMk id="2" creationId="{ED304648-D8C7-4F5F-ABD4-85767490CE54}"/>
          </ac:spMkLst>
        </pc:spChg>
        <pc:spChg chg="mod">
          <ac:chgData name="Athul Viswam" userId="ab95c98f-f113-4985-9251-e15df8abe8ce" providerId="ADAL" clId="{63FE133C-F72A-49A1-827A-32FB1C319528}" dt="2021-08-27T09:48:23.056" v="2879" actId="207"/>
          <ac:spMkLst>
            <pc:docMk/>
            <pc:sldMk cId="1377886127" sldId="262"/>
            <ac:spMk id="8" creationId="{CCD042B5-FC5D-414A-AB44-8C6C3AFC7CEB}"/>
          </ac:spMkLst>
        </pc:spChg>
      </pc:sldChg>
      <pc:sldChg chg="addSp delSp modSp mod ord">
        <pc:chgData name="Athul Viswam" userId="ab95c98f-f113-4985-9251-e15df8abe8ce" providerId="ADAL" clId="{63FE133C-F72A-49A1-827A-32FB1C319528}" dt="2021-08-27T09:38:21.778" v="2806"/>
        <pc:sldMkLst>
          <pc:docMk/>
          <pc:sldMk cId="2911658869" sldId="264"/>
        </pc:sldMkLst>
        <pc:spChg chg="mod">
          <ac:chgData name="Athul Viswam" userId="ab95c98f-f113-4985-9251-e15df8abe8ce" providerId="ADAL" clId="{63FE133C-F72A-49A1-827A-32FB1C319528}" dt="2021-08-27T09:07:14.169" v="1969" actId="12789"/>
          <ac:spMkLst>
            <pc:docMk/>
            <pc:sldMk cId="2911658869" sldId="264"/>
            <ac:spMk id="16" creationId="{86AA4ACE-BC96-4909-82E4-99B06EF98CFB}"/>
          </ac:spMkLst>
        </pc:spChg>
        <pc:spChg chg="mod">
          <ac:chgData name="Athul Viswam" userId="ab95c98f-f113-4985-9251-e15df8abe8ce" providerId="ADAL" clId="{63FE133C-F72A-49A1-827A-32FB1C319528}" dt="2021-08-27T09:05:44.283" v="1929" actId="12789"/>
          <ac:spMkLst>
            <pc:docMk/>
            <pc:sldMk cId="2911658869" sldId="264"/>
            <ac:spMk id="17" creationId="{B036FC7E-9721-4FBA-9F80-FC8E51A9A90D}"/>
          </ac:spMkLst>
        </pc:spChg>
        <pc:spChg chg="mod">
          <ac:chgData name="Athul Viswam" userId="ab95c98f-f113-4985-9251-e15df8abe8ce" providerId="ADAL" clId="{63FE133C-F72A-49A1-827A-32FB1C319528}" dt="2021-08-27T09:07:14.169" v="1969" actId="12789"/>
          <ac:spMkLst>
            <pc:docMk/>
            <pc:sldMk cId="2911658869" sldId="264"/>
            <ac:spMk id="18" creationId="{3E5C3A1B-9088-4111-93AF-BF3C9474CB2C}"/>
          </ac:spMkLst>
        </pc:spChg>
        <pc:spChg chg="mod">
          <ac:chgData name="Athul Viswam" userId="ab95c98f-f113-4985-9251-e15df8abe8ce" providerId="ADAL" clId="{63FE133C-F72A-49A1-827A-32FB1C319528}" dt="2021-08-27T09:07:31.704" v="1972" actId="12789"/>
          <ac:spMkLst>
            <pc:docMk/>
            <pc:sldMk cId="2911658869" sldId="264"/>
            <ac:spMk id="19" creationId="{1B82167A-F82D-46EB-A061-ACD8FF002795}"/>
          </ac:spMkLst>
        </pc:spChg>
        <pc:spChg chg="mod">
          <ac:chgData name="Athul Viswam" userId="ab95c98f-f113-4985-9251-e15df8abe8ce" providerId="ADAL" clId="{63FE133C-F72A-49A1-827A-32FB1C319528}" dt="2021-08-27T09:07:14.169" v="1969" actId="12789"/>
          <ac:spMkLst>
            <pc:docMk/>
            <pc:sldMk cId="2911658869" sldId="264"/>
            <ac:spMk id="20" creationId="{3C2F9B6A-387E-46F7-91A6-CA573398208C}"/>
          </ac:spMkLst>
        </pc:spChg>
        <pc:spChg chg="mod">
          <ac:chgData name="Athul Viswam" userId="ab95c98f-f113-4985-9251-e15df8abe8ce" providerId="ADAL" clId="{63FE133C-F72A-49A1-827A-32FB1C319528}" dt="2021-08-27T09:05:44.283" v="1929" actId="12789"/>
          <ac:spMkLst>
            <pc:docMk/>
            <pc:sldMk cId="2911658869" sldId="264"/>
            <ac:spMk id="21" creationId="{DC66E002-DAFC-4005-833B-7B3BA7CD1C19}"/>
          </ac:spMkLst>
        </pc:spChg>
        <pc:spChg chg="mod">
          <ac:chgData name="Athul Viswam" userId="ab95c98f-f113-4985-9251-e15df8abe8ce" providerId="ADAL" clId="{63FE133C-F72A-49A1-827A-32FB1C319528}" dt="2021-08-27T09:07:14.169" v="1969" actId="12789"/>
          <ac:spMkLst>
            <pc:docMk/>
            <pc:sldMk cId="2911658869" sldId="264"/>
            <ac:spMk id="22" creationId="{6ABA6538-48B7-450A-BCA9-1B72B8DB3E66}"/>
          </ac:spMkLst>
        </pc:spChg>
        <pc:spChg chg="mod">
          <ac:chgData name="Athul Viswam" userId="ab95c98f-f113-4985-9251-e15df8abe8ce" providerId="ADAL" clId="{63FE133C-F72A-49A1-827A-32FB1C319528}" dt="2021-08-27T09:05:44.283" v="1929" actId="12789"/>
          <ac:spMkLst>
            <pc:docMk/>
            <pc:sldMk cId="2911658869" sldId="264"/>
            <ac:spMk id="23" creationId="{35593BA7-AD9F-46BD-9FF7-430EFD21973E}"/>
          </ac:spMkLst>
        </pc:spChg>
        <pc:spChg chg="mod">
          <ac:chgData name="Athul Viswam" userId="ab95c98f-f113-4985-9251-e15df8abe8ce" providerId="ADAL" clId="{63FE133C-F72A-49A1-827A-32FB1C319528}" dt="2021-08-27T09:07:14.169" v="1969" actId="12789"/>
          <ac:spMkLst>
            <pc:docMk/>
            <pc:sldMk cId="2911658869" sldId="264"/>
            <ac:spMk id="24" creationId="{5B4187E3-5239-42AC-9676-83E5837C5A35}"/>
          </ac:spMkLst>
        </pc:spChg>
        <pc:spChg chg="mod">
          <ac:chgData name="Athul Viswam" userId="ab95c98f-f113-4985-9251-e15df8abe8ce" providerId="ADAL" clId="{63FE133C-F72A-49A1-827A-32FB1C319528}" dt="2021-08-27T09:07:31.704" v="1972" actId="12789"/>
          <ac:spMkLst>
            <pc:docMk/>
            <pc:sldMk cId="2911658869" sldId="264"/>
            <ac:spMk id="25" creationId="{BF010B8E-F992-497C-ADFD-D8129260798E}"/>
          </ac:spMkLst>
        </pc:spChg>
        <pc:spChg chg="mod">
          <ac:chgData name="Athul Viswam" userId="ab95c98f-f113-4985-9251-e15df8abe8ce" providerId="ADAL" clId="{63FE133C-F72A-49A1-827A-32FB1C319528}" dt="2021-08-27T09:07:14.169" v="1969" actId="12789"/>
          <ac:spMkLst>
            <pc:docMk/>
            <pc:sldMk cId="2911658869" sldId="264"/>
            <ac:spMk id="26" creationId="{D74CB856-5248-4011-AAD8-81A0F50C51E6}"/>
          </ac:spMkLst>
        </pc:spChg>
        <pc:spChg chg="mod">
          <ac:chgData name="Athul Viswam" userId="ab95c98f-f113-4985-9251-e15df8abe8ce" providerId="ADAL" clId="{63FE133C-F72A-49A1-827A-32FB1C319528}" dt="2021-08-27T09:07:31.704" v="1972" actId="12789"/>
          <ac:spMkLst>
            <pc:docMk/>
            <pc:sldMk cId="2911658869" sldId="264"/>
            <ac:spMk id="27" creationId="{D1271A7E-B244-4F5B-9A0D-9117B15EFF8F}"/>
          </ac:spMkLst>
        </pc:spChg>
        <pc:spChg chg="mod">
          <ac:chgData name="Athul Viswam" userId="ab95c98f-f113-4985-9251-e15df8abe8ce" providerId="ADAL" clId="{63FE133C-F72A-49A1-827A-32FB1C319528}" dt="2021-08-27T09:07:14.169" v="1969" actId="12789"/>
          <ac:spMkLst>
            <pc:docMk/>
            <pc:sldMk cId="2911658869" sldId="264"/>
            <ac:spMk id="28" creationId="{38AB3A5E-857B-4B5E-8F86-4DE6DC62F25D}"/>
          </ac:spMkLst>
        </pc:spChg>
        <pc:spChg chg="mod">
          <ac:chgData name="Athul Viswam" userId="ab95c98f-f113-4985-9251-e15df8abe8ce" providerId="ADAL" clId="{63FE133C-F72A-49A1-827A-32FB1C319528}" dt="2021-08-27T09:05:44.283" v="1929" actId="12789"/>
          <ac:spMkLst>
            <pc:docMk/>
            <pc:sldMk cId="2911658869" sldId="264"/>
            <ac:spMk id="29" creationId="{3DAF5CDE-893D-4911-A312-3B172A40FC8E}"/>
          </ac:spMkLst>
        </pc:spChg>
        <pc:spChg chg="mod">
          <ac:chgData name="Athul Viswam" userId="ab95c98f-f113-4985-9251-e15df8abe8ce" providerId="ADAL" clId="{63FE133C-F72A-49A1-827A-32FB1C319528}" dt="2021-08-27T09:07:14.169" v="1969" actId="12789"/>
          <ac:spMkLst>
            <pc:docMk/>
            <pc:sldMk cId="2911658869" sldId="264"/>
            <ac:spMk id="31" creationId="{5C192D05-C71F-4665-A9EA-DD0D2F9FFE2C}"/>
          </ac:spMkLst>
        </pc:spChg>
        <pc:spChg chg="mod">
          <ac:chgData name="Athul Viswam" userId="ab95c98f-f113-4985-9251-e15df8abe8ce" providerId="ADAL" clId="{63FE133C-F72A-49A1-827A-32FB1C319528}" dt="2021-08-27T09:07:14.169" v="1969" actId="12789"/>
          <ac:spMkLst>
            <pc:docMk/>
            <pc:sldMk cId="2911658869" sldId="264"/>
            <ac:spMk id="33" creationId="{AD719663-7FA7-4A8A-9B6D-79CC240BD65D}"/>
          </ac:spMkLst>
        </pc:spChg>
        <pc:spChg chg="mod">
          <ac:chgData name="Athul Viswam" userId="ab95c98f-f113-4985-9251-e15df8abe8ce" providerId="ADAL" clId="{63FE133C-F72A-49A1-827A-32FB1C319528}" dt="2021-08-27T09:07:14.169" v="1969" actId="12789"/>
          <ac:spMkLst>
            <pc:docMk/>
            <pc:sldMk cId="2911658869" sldId="264"/>
            <ac:spMk id="35" creationId="{A3516C4D-84A2-4219-A15B-B3AD6B8BD043}"/>
          </ac:spMkLst>
        </pc:spChg>
        <pc:spChg chg="mod">
          <ac:chgData name="Athul Viswam" userId="ab95c98f-f113-4985-9251-e15df8abe8ce" providerId="ADAL" clId="{63FE133C-F72A-49A1-827A-32FB1C319528}" dt="2021-08-27T09:07:31.704" v="1972" actId="12789"/>
          <ac:spMkLst>
            <pc:docMk/>
            <pc:sldMk cId="2911658869" sldId="264"/>
            <ac:spMk id="36" creationId="{EC1698CE-81F2-4369-A485-E28275E1E5EA}"/>
          </ac:spMkLst>
        </pc:spChg>
        <pc:spChg chg="mod">
          <ac:chgData name="Athul Viswam" userId="ab95c98f-f113-4985-9251-e15df8abe8ce" providerId="ADAL" clId="{63FE133C-F72A-49A1-827A-32FB1C319528}" dt="2021-08-27T09:05:44.283" v="1929" actId="12789"/>
          <ac:spMkLst>
            <pc:docMk/>
            <pc:sldMk cId="2911658869" sldId="264"/>
            <ac:spMk id="37" creationId="{647E24DD-F028-48E7-9D45-A80AF879FD0B}"/>
          </ac:spMkLst>
        </pc:spChg>
        <pc:spChg chg="mod">
          <ac:chgData name="Athul Viswam" userId="ab95c98f-f113-4985-9251-e15df8abe8ce" providerId="ADAL" clId="{63FE133C-F72A-49A1-827A-32FB1C319528}" dt="2021-08-27T09:07:31.704" v="1972" actId="12789"/>
          <ac:spMkLst>
            <pc:docMk/>
            <pc:sldMk cId="2911658869" sldId="264"/>
            <ac:spMk id="38" creationId="{27B23445-ABF6-42B9-9137-38B9AD8DAA12}"/>
          </ac:spMkLst>
        </pc:spChg>
        <pc:spChg chg="mod">
          <ac:chgData name="Athul Viswam" userId="ab95c98f-f113-4985-9251-e15df8abe8ce" providerId="ADAL" clId="{63FE133C-F72A-49A1-827A-32FB1C319528}" dt="2021-08-27T09:07:05.854" v="1968" actId="12789"/>
          <ac:spMkLst>
            <pc:docMk/>
            <pc:sldMk cId="2911658869" sldId="264"/>
            <ac:spMk id="39" creationId="{50D284CE-7B9C-4530-B138-8ED72A8B9196}"/>
          </ac:spMkLst>
        </pc:spChg>
        <pc:spChg chg="mod">
          <ac:chgData name="Athul Viswam" userId="ab95c98f-f113-4985-9251-e15df8abe8ce" providerId="ADAL" clId="{63FE133C-F72A-49A1-827A-32FB1C319528}" dt="2021-08-27T09:06:46.877" v="1962" actId="12789"/>
          <ac:spMkLst>
            <pc:docMk/>
            <pc:sldMk cId="2911658869" sldId="264"/>
            <ac:spMk id="55" creationId="{A21FF0E7-3828-4E61-A781-CFDE5436572E}"/>
          </ac:spMkLst>
        </pc:spChg>
        <pc:spChg chg="mod">
          <ac:chgData name="Athul Viswam" userId="ab95c98f-f113-4985-9251-e15df8abe8ce" providerId="ADAL" clId="{63FE133C-F72A-49A1-827A-32FB1C319528}" dt="2021-08-27T09:07:05.854" v="1968" actId="12789"/>
          <ac:spMkLst>
            <pc:docMk/>
            <pc:sldMk cId="2911658869" sldId="264"/>
            <ac:spMk id="57" creationId="{7513B009-0CE6-4B5F-ABC0-03F7A3E00E34}"/>
          </ac:spMkLst>
        </pc:spChg>
        <pc:spChg chg="mod">
          <ac:chgData name="Athul Viswam" userId="ab95c98f-f113-4985-9251-e15df8abe8ce" providerId="ADAL" clId="{63FE133C-F72A-49A1-827A-32FB1C319528}" dt="2021-08-27T09:07:05.854" v="1968" actId="12789"/>
          <ac:spMkLst>
            <pc:docMk/>
            <pc:sldMk cId="2911658869" sldId="264"/>
            <ac:spMk id="60" creationId="{83309E0D-1E42-42E1-BA4E-5605B2E27AC6}"/>
          </ac:spMkLst>
        </pc:spChg>
        <pc:spChg chg="mod">
          <ac:chgData name="Athul Viswam" userId="ab95c98f-f113-4985-9251-e15df8abe8ce" providerId="ADAL" clId="{63FE133C-F72A-49A1-827A-32FB1C319528}" dt="2021-08-27T09:07:05.854" v="1968" actId="12789"/>
          <ac:spMkLst>
            <pc:docMk/>
            <pc:sldMk cId="2911658869" sldId="264"/>
            <ac:spMk id="61" creationId="{6CD61783-1C9D-44F6-92FE-1B000D2F3493}"/>
          </ac:spMkLst>
        </pc:spChg>
        <pc:spChg chg="mod">
          <ac:chgData name="Athul Viswam" userId="ab95c98f-f113-4985-9251-e15df8abe8ce" providerId="ADAL" clId="{63FE133C-F72A-49A1-827A-32FB1C319528}" dt="2021-08-27T09:07:05.854" v="1968" actId="12789"/>
          <ac:spMkLst>
            <pc:docMk/>
            <pc:sldMk cId="2911658869" sldId="264"/>
            <ac:spMk id="63" creationId="{32493B9D-FD07-4005-BCE6-B47F4449F2F5}"/>
          </ac:spMkLst>
        </pc:spChg>
        <pc:spChg chg="add del mod">
          <ac:chgData name="Athul Viswam" userId="ab95c98f-f113-4985-9251-e15df8abe8ce" providerId="ADAL" clId="{63FE133C-F72A-49A1-827A-32FB1C319528}" dt="2021-08-27T09:06:46.877" v="1962" actId="12789"/>
          <ac:spMkLst>
            <pc:docMk/>
            <pc:sldMk cId="2911658869" sldId="264"/>
            <ac:spMk id="66" creationId="{EB4D3670-8C10-4FBF-8F5C-8AAA454B5C90}"/>
          </ac:spMkLst>
        </pc:spChg>
        <pc:spChg chg="mod">
          <ac:chgData name="Athul Viswam" userId="ab95c98f-f113-4985-9251-e15df8abe8ce" providerId="ADAL" clId="{63FE133C-F72A-49A1-827A-32FB1C319528}" dt="2021-08-27T09:06:46.877" v="1962" actId="12789"/>
          <ac:spMkLst>
            <pc:docMk/>
            <pc:sldMk cId="2911658869" sldId="264"/>
            <ac:spMk id="67" creationId="{9FCB4CE2-E7CE-4BDB-9B61-C19A0D33662C}"/>
          </ac:spMkLst>
        </pc:spChg>
        <pc:spChg chg="mod">
          <ac:chgData name="Athul Viswam" userId="ab95c98f-f113-4985-9251-e15df8abe8ce" providerId="ADAL" clId="{63FE133C-F72A-49A1-827A-32FB1C319528}" dt="2021-08-27T09:06:46.877" v="1962" actId="12789"/>
          <ac:spMkLst>
            <pc:docMk/>
            <pc:sldMk cId="2911658869" sldId="264"/>
            <ac:spMk id="70" creationId="{F67532A7-CC06-44FA-BA6C-CC059ED21897}"/>
          </ac:spMkLst>
        </pc:spChg>
        <pc:spChg chg="mod">
          <ac:chgData name="Athul Viswam" userId="ab95c98f-f113-4985-9251-e15df8abe8ce" providerId="ADAL" clId="{63FE133C-F72A-49A1-827A-32FB1C319528}" dt="2021-08-27T09:06:46.877" v="1962" actId="12789"/>
          <ac:spMkLst>
            <pc:docMk/>
            <pc:sldMk cId="2911658869" sldId="264"/>
            <ac:spMk id="71" creationId="{1C6E5B82-7E14-4773-9B60-DAB0A59E0A93}"/>
          </ac:spMkLst>
        </pc:spChg>
        <pc:picChg chg="mod">
          <ac:chgData name="Athul Viswam" userId="ab95c98f-f113-4985-9251-e15df8abe8ce" providerId="ADAL" clId="{63FE133C-F72A-49A1-827A-32FB1C319528}" dt="2021-08-27T09:07:14.169" v="1969" actId="12789"/>
          <ac:picMkLst>
            <pc:docMk/>
            <pc:sldMk cId="2911658869" sldId="264"/>
            <ac:picMk id="8" creationId="{C35AC11B-1EA0-48BB-A4AA-288C541A9D88}"/>
          </ac:picMkLst>
        </pc:picChg>
        <pc:picChg chg="mod">
          <ac:chgData name="Athul Viswam" userId="ab95c98f-f113-4985-9251-e15df8abe8ce" providerId="ADAL" clId="{63FE133C-F72A-49A1-827A-32FB1C319528}" dt="2021-08-27T09:07:14.169" v="1969" actId="12789"/>
          <ac:picMkLst>
            <pc:docMk/>
            <pc:sldMk cId="2911658869" sldId="264"/>
            <ac:picMk id="9" creationId="{67DB7FDC-EACF-497E-A6DC-206ECEFD9E9C}"/>
          </ac:picMkLst>
        </pc:picChg>
        <pc:picChg chg="mod">
          <ac:chgData name="Athul Viswam" userId="ab95c98f-f113-4985-9251-e15df8abe8ce" providerId="ADAL" clId="{63FE133C-F72A-49A1-827A-32FB1C319528}" dt="2021-08-27T09:07:14.169" v="1969" actId="12789"/>
          <ac:picMkLst>
            <pc:docMk/>
            <pc:sldMk cId="2911658869" sldId="264"/>
            <ac:picMk id="10" creationId="{BA85F594-F647-47CB-961D-32AA780310DE}"/>
          </ac:picMkLst>
        </pc:picChg>
        <pc:picChg chg="mod">
          <ac:chgData name="Athul Viswam" userId="ab95c98f-f113-4985-9251-e15df8abe8ce" providerId="ADAL" clId="{63FE133C-F72A-49A1-827A-32FB1C319528}" dt="2021-08-27T09:07:14.169" v="1969" actId="12789"/>
          <ac:picMkLst>
            <pc:docMk/>
            <pc:sldMk cId="2911658869" sldId="264"/>
            <ac:picMk id="11" creationId="{A95D7737-53A3-4C81-835A-545F20E7D5E3}"/>
          </ac:picMkLst>
        </pc:picChg>
        <pc:picChg chg="mod">
          <ac:chgData name="Athul Viswam" userId="ab95c98f-f113-4985-9251-e15df8abe8ce" providerId="ADAL" clId="{63FE133C-F72A-49A1-827A-32FB1C319528}" dt="2021-08-27T09:07:14.169" v="1969" actId="12789"/>
          <ac:picMkLst>
            <pc:docMk/>
            <pc:sldMk cId="2911658869" sldId="264"/>
            <ac:picMk id="12" creationId="{73CD06B3-9355-4F7C-BBB8-61C28E5976C1}"/>
          </ac:picMkLst>
        </pc:picChg>
        <pc:picChg chg="mod">
          <ac:chgData name="Athul Viswam" userId="ab95c98f-f113-4985-9251-e15df8abe8ce" providerId="ADAL" clId="{63FE133C-F72A-49A1-827A-32FB1C319528}" dt="2021-08-27T09:07:14.169" v="1969" actId="12789"/>
          <ac:picMkLst>
            <pc:docMk/>
            <pc:sldMk cId="2911658869" sldId="264"/>
            <ac:picMk id="13" creationId="{66C7140B-ABAA-4988-A6C1-1BCB4D944B20}"/>
          </ac:picMkLst>
        </pc:picChg>
        <pc:picChg chg="mod">
          <ac:chgData name="Athul Viswam" userId="ab95c98f-f113-4985-9251-e15df8abe8ce" providerId="ADAL" clId="{63FE133C-F72A-49A1-827A-32FB1C319528}" dt="2021-08-27T09:07:14.169" v="1969" actId="12789"/>
          <ac:picMkLst>
            <pc:docMk/>
            <pc:sldMk cId="2911658869" sldId="264"/>
            <ac:picMk id="14" creationId="{0C74121B-F195-400C-A947-13EE555A05F2}"/>
          </ac:picMkLst>
        </pc:picChg>
        <pc:picChg chg="mod">
          <ac:chgData name="Athul Viswam" userId="ab95c98f-f113-4985-9251-e15df8abe8ce" providerId="ADAL" clId="{63FE133C-F72A-49A1-827A-32FB1C319528}" dt="2021-08-27T09:07:14.169" v="1969" actId="12789"/>
          <ac:picMkLst>
            <pc:docMk/>
            <pc:sldMk cId="2911658869" sldId="264"/>
            <ac:picMk id="30" creationId="{EF591AF9-AE10-4A0F-8B1D-CE7005C478CD}"/>
          </ac:picMkLst>
        </pc:picChg>
        <pc:picChg chg="mod">
          <ac:chgData name="Athul Viswam" userId="ab95c98f-f113-4985-9251-e15df8abe8ce" providerId="ADAL" clId="{63FE133C-F72A-49A1-827A-32FB1C319528}" dt="2021-08-27T09:07:14.169" v="1969" actId="12789"/>
          <ac:picMkLst>
            <pc:docMk/>
            <pc:sldMk cId="2911658869" sldId="264"/>
            <ac:picMk id="32" creationId="{33AA01FD-72A5-469C-9996-E6372DB14ECE}"/>
          </ac:picMkLst>
        </pc:picChg>
        <pc:picChg chg="mod">
          <ac:chgData name="Athul Viswam" userId="ab95c98f-f113-4985-9251-e15df8abe8ce" providerId="ADAL" clId="{63FE133C-F72A-49A1-827A-32FB1C319528}" dt="2021-08-27T09:07:14.169" v="1969" actId="12789"/>
          <ac:picMkLst>
            <pc:docMk/>
            <pc:sldMk cId="2911658869" sldId="264"/>
            <ac:picMk id="34" creationId="{8A623EAA-717E-481F-8460-BFA8764EB8D6}"/>
          </ac:picMkLst>
        </pc:picChg>
        <pc:picChg chg="mod">
          <ac:chgData name="Athul Viswam" userId="ab95c98f-f113-4985-9251-e15df8abe8ce" providerId="ADAL" clId="{63FE133C-F72A-49A1-827A-32FB1C319528}" dt="2021-08-27T09:05:44.283" v="1929" actId="12789"/>
          <ac:picMkLst>
            <pc:docMk/>
            <pc:sldMk cId="2911658869" sldId="264"/>
            <ac:picMk id="46" creationId="{7F6F1DED-9777-462E-8641-E6CFDB6C4E83}"/>
          </ac:picMkLst>
        </pc:picChg>
        <pc:picChg chg="mod">
          <ac:chgData name="Athul Viswam" userId="ab95c98f-f113-4985-9251-e15df8abe8ce" providerId="ADAL" clId="{63FE133C-F72A-49A1-827A-32FB1C319528}" dt="2021-08-27T09:05:44.283" v="1929" actId="12789"/>
          <ac:picMkLst>
            <pc:docMk/>
            <pc:sldMk cId="2911658869" sldId="264"/>
            <ac:picMk id="47" creationId="{D898F1D2-055A-4BB7-BE02-C205EA215D18}"/>
          </ac:picMkLst>
        </pc:picChg>
        <pc:picChg chg="mod">
          <ac:chgData name="Athul Viswam" userId="ab95c98f-f113-4985-9251-e15df8abe8ce" providerId="ADAL" clId="{63FE133C-F72A-49A1-827A-32FB1C319528}" dt="2021-08-27T09:05:44.283" v="1929" actId="12789"/>
          <ac:picMkLst>
            <pc:docMk/>
            <pc:sldMk cId="2911658869" sldId="264"/>
            <ac:picMk id="48" creationId="{E45BC5CD-0490-4CC0-B88E-E5346F2CBF73}"/>
          </ac:picMkLst>
        </pc:picChg>
        <pc:picChg chg="mod">
          <ac:chgData name="Athul Viswam" userId="ab95c98f-f113-4985-9251-e15df8abe8ce" providerId="ADAL" clId="{63FE133C-F72A-49A1-827A-32FB1C319528}" dt="2021-08-27T09:07:31.704" v="1972" actId="12789"/>
          <ac:picMkLst>
            <pc:docMk/>
            <pc:sldMk cId="2911658869" sldId="264"/>
            <ac:picMk id="49" creationId="{37AD941D-A8B5-4BBD-8A23-454A916CA57A}"/>
          </ac:picMkLst>
        </pc:picChg>
        <pc:picChg chg="mod">
          <ac:chgData name="Athul Viswam" userId="ab95c98f-f113-4985-9251-e15df8abe8ce" providerId="ADAL" clId="{63FE133C-F72A-49A1-827A-32FB1C319528}" dt="2021-08-27T09:07:31.704" v="1972" actId="12789"/>
          <ac:picMkLst>
            <pc:docMk/>
            <pc:sldMk cId="2911658869" sldId="264"/>
            <ac:picMk id="50" creationId="{CAB8B92B-0735-4069-895C-4D2956FC9B1F}"/>
          </ac:picMkLst>
        </pc:picChg>
        <pc:picChg chg="mod">
          <ac:chgData name="Athul Viswam" userId="ab95c98f-f113-4985-9251-e15df8abe8ce" providerId="ADAL" clId="{63FE133C-F72A-49A1-827A-32FB1C319528}" dt="2021-08-27T09:07:31.704" v="1972" actId="12789"/>
          <ac:picMkLst>
            <pc:docMk/>
            <pc:sldMk cId="2911658869" sldId="264"/>
            <ac:picMk id="51" creationId="{F43EE32A-BC8D-449B-8747-4BB39F9415B4}"/>
          </ac:picMkLst>
        </pc:picChg>
        <pc:picChg chg="mod">
          <ac:chgData name="Athul Viswam" userId="ab95c98f-f113-4985-9251-e15df8abe8ce" providerId="ADAL" clId="{63FE133C-F72A-49A1-827A-32FB1C319528}" dt="2021-08-27T09:05:44.283" v="1929" actId="12789"/>
          <ac:picMkLst>
            <pc:docMk/>
            <pc:sldMk cId="2911658869" sldId="264"/>
            <ac:picMk id="52" creationId="{BFD63334-7687-4D24-B61F-2522FF7CE488}"/>
          </ac:picMkLst>
        </pc:picChg>
        <pc:picChg chg="mod">
          <ac:chgData name="Athul Viswam" userId="ab95c98f-f113-4985-9251-e15df8abe8ce" providerId="ADAL" clId="{63FE133C-F72A-49A1-827A-32FB1C319528}" dt="2021-08-27T09:05:44.283" v="1929" actId="12789"/>
          <ac:picMkLst>
            <pc:docMk/>
            <pc:sldMk cId="2911658869" sldId="264"/>
            <ac:picMk id="53" creationId="{12AF4E60-9D41-42AA-B8F2-4D51726BB2B0}"/>
          </ac:picMkLst>
        </pc:picChg>
        <pc:picChg chg="mod">
          <ac:chgData name="Athul Viswam" userId="ab95c98f-f113-4985-9251-e15df8abe8ce" providerId="ADAL" clId="{63FE133C-F72A-49A1-827A-32FB1C319528}" dt="2021-08-27T09:07:31.704" v="1972" actId="12789"/>
          <ac:picMkLst>
            <pc:docMk/>
            <pc:sldMk cId="2911658869" sldId="264"/>
            <ac:picMk id="54" creationId="{800964F3-3695-4048-996C-92E7C95933B6}"/>
          </ac:picMkLst>
        </pc:picChg>
        <pc:picChg chg="add mod">
          <ac:chgData name="Athul Viswam" userId="ab95c98f-f113-4985-9251-e15df8abe8ce" providerId="ADAL" clId="{63FE133C-F72A-49A1-827A-32FB1C319528}" dt="2021-08-27T09:05:30.386" v="1928" actId="571"/>
          <ac:picMkLst>
            <pc:docMk/>
            <pc:sldMk cId="2911658869" sldId="264"/>
            <ac:picMk id="73" creationId="{25C7F7E9-722B-4C8C-8320-07AB66529F6C}"/>
          </ac:picMkLst>
        </pc:picChg>
        <pc:picChg chg="add mod">
          <ac:chgData name="Athul Viswam" userId="ab95c98f-f113-4985-9251-e15df8abe8ce" providerId="ADAL" clId="{63FE133C-F72A-49A1-827A-32FB1C319528}" dt="2021-08-27T09:05:30.386" v="1928" actId="571"/>
          <ac:picMkLst>
            <pc:docMk/>
            <pc:sldMk cId="2911658869" sldId="264"/>
            <ac:picMk id="74" creationId="{1836DC79-0FC8-4EE3-894D-760110B061B2}"/>
          </ac:picMkLst>
        </pc:picChg>
        <pc:cxnChg chg="del">
          <ac:chgData name="Athul Viswam" userId="ab95c98f-f113-4985-9251-e15df8abe8ce" providerId="ADAL" clId="{63FE133C-F72A-49A1-827A-32FB1C319528}" dt="2021-08-27T09:06:56.991" v="1967" actId="478"/>
          <ac:cxnSpMkLst>
            <pc:docMk/>
            <pc:sldMk cId="2911658869" sldId="264"/>
            <ac:cxnSpMk id="40" creationId="{BA1DD1E3-CD7C-4200-A288-7D54BC23DCCC}"/>
          </ac:cxnSpMkLst>
        </pc:cxnChg>
        <pc:cxnChg chg="del mod">
          <ac:chgData name="Athul Viswam" userId="ab95c98f-f113-4985-9251-e15df8abe8ce" providerId="ADAL" clId="{63FE133C-F72A-49A1-827A-32FB1C319528}" dt="2021-08-27T09:05:25.295" v="1925" actId="478"/>
          <ac:cxnSpMkLst>
            <pc:docMk/>
            <pc:sldMk cId="2911658869" sldId="264"/>
            <ac:cxnSpMk id="56" creationId="{7E632E52-D039-4B0D-BE6C-5735BB4DF65B}"/>
          </ac:cxnSpMkLst>
        </pc:cxnChg>
        <pc:cxnChg chg="del">
          <ac:chgData name="Athul Viswam" userId="ab95c98f-f113-4985-9251-e15df8abe8ce" providerId="ADAL" clId="{63FE133C-F72A-49A1-827A-32FB1C319528}" dt="2021-08-27T09:06:55.257" v="1966" actId="478"/>
          <ac:cxnSpMkLst>
            <pc:docMk/>
            <pc:sldMk cId="2911658869" sldId="264"/>
            <ac:cxnSpMk id="58" creationId="{E5077D8A-DEC8-4E84-8921-BABDE76282F0}"/>
          </ac:cxnSpMkLst>
        </pc:cxnChg>
        <pc:cxnChg chg="del">
          <ac:chgData name="Athul Viswam" userId="ab95c98f-f113-4985-9251-e15df8abe8ce" providerId="ADAL" clId="{63FE133C-F72A-49A1-827A-32FB1C319528}" dt="2021-08-27T09:06:53.662" v="1965" actId="478"/>
          <ac:cxnSpMkLst>
            <pc:docMk/>
            <pc:sldMk cId="2911658869" sldId="264"/>
            <ac:cxnSpMk id="59" creationId="{60A418DA-08EF-450B-B5D1-213BF0327192}"/>
          </ac:cxnSpMkLst>
        </pc:cxnChg>
        <pc:cxnChg chg="del">
          <ac:chgData name="Athul Viswam" userId="ab95c98f-f113-4985-9251-e15df8abe8ce" providerId="ADAL" clId="{63FE133C-F72A-49A1-827A-32FB1C319528}" dt="2021-08-27T09:06:51.528" v="1964" actId="478"/>
          <ac:cxnSpMkLst>
            <pc:docMk/>
            <pc:sldMk cId="2911658869" sldId="264"/>
            <ac:cxnSpMk id="62" creationId="{3A9FCA68-0629-4DB6-960D-48A88C03D49A}"/>
          </ac:cxnSpMkLst>
        </pc:cxnChg>
        <pc:cxnChg chg="del">
          <ac:chgData name="Athul Viswam" userId="ab95c98f-f113-4985-9251-e15df8abe8ce" providerId="ADAL" clId="{63FE133C-F72A-49A1-827A-32FB1C319528}" dt="2021-08-27T09:06:49.766" v="1963" actId="478"/>
          <ac:cxnSpMkLst>
            <pc:docMk/>
            <pc:sldMk cId="2911658869" sldId="264"/>
            <ac:cxnSpMk id="64" creationId="{9670BA52-B95A-445E-8DF0-C3DEFFB3458C}"/>
          </ac:cxnSpMkLst>
        </pc:cxnChg>
        <pc:cxnChg chg="del">
          <ac:chgData name="Athul Viswam" userId="ab95c98f-f113-4985-9251-e15df8abe8ce" providerId="ADAL" clId="{63FE133C-F72A-49A1-827A-32FB1C319528}" dt="2021-08-27T09:05:27.089" v="1926" actId="478"/>
          <ac:cxnSpMkLst>
            <pc:docMk/>
            <pc:sldMk cId="2911658869" sldId="264"/>
            <ac:cxnSpMk id="65" creationId="{66EC1B05-7987-4B58-82EF-7620D34FC62A}"/>
          </ac:cxnSpMkLst>
        </pc:cxnChg>
        <pc:cxnChg chg="del">
          <ac:chgData name="Athul Viswam" userId="ab95c98f-f113-4985-9251-e15df8abe8ce" providerId="ADAL" clId="{63FE133C-F72A-49A1-827A-32FB1C319528}" dt="2021-08-27T09:05:12.297" v="1919" actId="478"/>
          <ac:cxnSpMkLst>
            <pc:docMk/>
            <pc:sldMk cId="2911658869" sldId="264"/>
            <ac:cxnSpMk id="68" creationId="{A88FF79E-B427-4FE1-852F-BCE1496BB251}"/>
          </ac:cxnSpMkLst>
        </pc:cxnChg>
        <pc:cxnChg chg="del">
          <ac:chgData name="Athul Viswam" userId="ab95c98f-f113-4985-9251-e15df8abe8ce" providerId="ADAL" clId="{63FE133C-F72A-49A1-827A-32FB1C319528}" dt="2021-08-27T09:05:10.750" v="1918" actId="478"/>
          <ac:cxnSpMkLst>
            <pc:docMk/>
            <pc:sldMk cId="2911658869" sldId="264"/>
            <ac:cxnSpMk id="69" creationId="{295865F0-8F7F-4C49-A59D-491846655D68}"/>
          </ac:cxnSpMkLst>
        </pc:cxnChg>
        <pc:cxnChg chg="del">
          <ac:chgData name="Athul Viswam" userId="ab95c98f-f113-4985-9251-e15df8abe8ce" providerId="ADAL" clId="{63FE133C-F72A-49A1-827A-32FB1C319528}" dt="2021-08-27T09:05:08.991" v="1917" actId="478"/>
          <ac:cxnSpMkLst>
            <pc:docMk/>
            <pc:sldMk cId="2911658869" sldId="264"/>
            <ac:cxnSpMk id="72" creationId="{60157BB9-5D1C-4A0B-AB7A-FBDE209D5BDD}"/>
          </ac:cxnSpMkLst>
        </pc:cxnChg>
      </pc:sldChg>
      <pc:sldChg chg="modSp mod">
        <pc:chgData name="Athul Viswam" userId="ab95c98f-f113-4985-9251-e15df8abe8ce" providerId="ADAL" clId="{63FE133C-F72A-49A1-827A-32FB1C319528}" dt="2021-08-27T09:52:51.083" v="2898" actId="207"/>
        <pc:sldMkLst>
          <pc:docMk/>
          <pc:sldMk cId="17332456" sldId="266"/>
        </pc:sldMkLst>
        <pc:spChg chg="mod">
          <ac:chgData name="Athul Viswam" userId="ab95c98f-f113-4985-9251-e15df8abe8ce" providerId="ADAL" clId="{63FE133C-F72A-49A1-827A-32FB1C319528}" dt="2021-08-27T09:52:51.083" v="2898" actId="207"/>
          <ac:spMkLst>
            <pc:docMk/>
            <pc:sldMk cId="17332456" sldId="266"/>
            <ac:spMk id="3" creationId="{6E130CEA-A14A-274F-8C47-05C8BC3D0BDC}"/>
          </ac:spMkLst>
        </pc:spChg>
      </pc:sldChg>
      <pc:sldChg chg="modSp mod">
        <pc:chgData name="Athul Viswam" userId="ab95c98f-f113-4985-9251-e15df8abe8ce" providerId="ADAL" clId="{63FE133C-F72A-49A1-827A-32FB1C319528}" dt="2021-08-27T09:52:41.242" v="2897" actId="207"/>
        <pc:sldMkLst>
          <pc:docMk/>
          <pc:sldMk cId="718949878" sldId="267"/>
        </pc:sldMkLst>
        <pc:spChg chg="mod">
          <ac:chgData name="Athul Viswam" userId="ab95c98f-f113-4985-9251-e15df8abe8ce" providerId="ADAL" clId="{63FE133C-F72A-49A1-827A-32FB1C319528}" dt="2021-08-27T09:52:41.242" v="2897" actId="207"/>
          <ac:spMkLst>
            <pc:docMk/>
            <pc:sldMk cId="718949878" sldId="267"/>
            <ac:spMk id="3" creationId="{FC3D65B7-CD72-0140-A08D-08126DF3A669}"/>
          </ac:spMkLst>
        </pc:spChg>
      </pc:sldChg>
      <pc:sldChg chg="addCm delCm modCm">
        <pc:chgData name="Athul Viswam" userId="ab95c98f-f113-4985-9251-e15df8abe8ce" providerId="ADAL" clId="{63FE133C-F72A-49A1-827A-32FB1C319528}" dt="2021-08-26T22:16:37.863" v="1440" actId="1592"/>
        <pc:sldMkLst>
          <pc:docMk/>
          <pc:sldMk cId="4225586040" sldId="268"/>
        </pc:sldMkLst>
      </pc:sldChg>
      <pc:sldChg chg="addSp modSp mod addCm">
        <pc:chgData name="Athul Viswam" userId="ab95c98f-f113-4985-9251-e15df8abe8ce" providerId="ADAL" clId="{63FE133C-F72A-49A1-827A-32FB1C319528}" dt="2021-08-27T06:43:04.836" v="1630" actId="1589"/>
        <pc:sldMkLst>
          <pc:docMk/>
          <pc:sldMk cId="3482143437" sldId="270"/>
        </pc:sldMkLst>
        <pc:spChg chg="add mod">
          <ac:chgData name="Athul Viswam" userId="ab95c98f-f113-4985-9251-e15df8abe8ce" providerId="ADAL" clId="{63FE133C-F72A-49A1-827A-32FB1C319528}" dt="2021-08-27T06:42:57.144" v="1629" actId="6549"/>
          <ac:spMkLst>
            <pc:docMk/>
            <pc:sldMk cId="3482143437" sldId="270"/>
            <ac:spMk id="7" creationId="{D8BBC48A-D840-4C50-805C-3CFF37BC8795}"/>
          </ac:spMkLst>
        </pc:spChg>
        <pc:graphicFrameChg chg="mod">
          <ac:chgData name="Athul Viswam" userId="ab95c98f-f113-4985-9251-e15df8abe8ce" providerId="ADAL" clId="{63FE133C-F72A-49A1-827A-32FB1C319528}" dt="2021-08-27T06:37:09.268" v="1540" actId="1076"/>
          <ac:graphicFrameMkLst>
            <pc:docMk/>
            <pc:sldMk cId="3482143437" sldId="270"/>
            <ac:graphicFrameMk id="6" creationId="{38B132E1-CA14-9349-B077-68AC683B2281}"/>
          </ac:graphicFrameMkLst>
        </pc:graphicFrameChg>
      </pc:sldChg>
      <pc:sldChg chg="modSp mod">
        <pc:chgData name="Athul Viswam" userId="ab95c98f-f113-4985-9251-e15df8abe8ce" providerId="ADAL" clId="{63FE133C-F72A-49A1-827A-32FB1C319528}" dt="2021-08-27T09:48:52.535" v="2886" actId="207"/>
        <pc:sldMkLst>
          <pc:docMk/>
          <pc:sldMk cId="257822983" sldId="272"/>
        </pc:sldMkLst>
        <pc:spChg chg="mod">
          <ac:chgData name="Athul Viswam" userId="ab95c98f-f113-4985-9251-e15df8abe8ce" providerId="ADAL" clId="{63FE133C-F72A-49A1-827A-32FB1C319528}" dt="2021-08-27T09:48:52.535" v="2886" actId="207"/>
          <ac:spMkLst>
            <pc:docMk/>
            <pc:sldMk cId="257822983" sldId="272"/>
            <ac:spMk id="3" creationId="{7098C04F-525A-B54A-B07A-38FFA621277D}"/>
          </ac:spMkLst>
        </pc:spChg>
      </pc:sldChg>
      <pc:sldChg chg="modSp mod">
        <pc:chgData name="Athul Viswam" userId="ab95c98f-f113-4985-9251-e15df8abe8ce" providerId="ADAL" clId="{63FE133C-F72A-49A1-827A-32FB1C319528}" dt="2021-08-26T19:37:03.479" v="0" actId="1076"/>
        <pc:sldMkLst>
          <pc:docMk/>
          <pc:sldMk cId="3466478043" sldId="273"/>
        </pc:sldMkLst>
        <pc:picChg chg="mod">
          <ac:chgData name="Athul Viswam" userId="ab95c98f-f113-4985-9251-e15df8abe8ce" providerId="ADAL" clId="{63FE133C-F72A-49A1-827A-32FB1C319528}" dt="2021-08-26T19:37:03.479" v="0" actId="1076"/>
          <ac:picMkLst>
            <pc:docMk/>
            <pc:sldMk cId="3466478043" sldId="273"/>
            <ac:picMk id="8" creationId="{8E5C871B-964D-45BA-8530-840D9FCB5462}"/>
          </ac:picMkLst>
        </pc:picChg>
      </pc:sldChg>
      <pc:sldChg chg="delSp modSp mod addCm delCm modCm">
        <pc:chgData name="Athul Viswam" userId="ab95c98f-f113-4985-9251-e15df8abe8ce" providerId="ADAL" clId="{63FE133C-F72A-49A1-827A-32FB1C319528}" dt="2021-08-27T09:09:32.822" v="2122" actId="113"/>
        <pc:sldMkLst>
          <pc:docMk/>
          <pc:sldMk cId="1758371581" sldId="274"/>
        </pc:sldMkLst>
        <pc:spChg chg="mod">
          <ac:chgData name="Athul Viswam" userId="ab95c98f-f113-4985-9251-e15df8abe8ce" providerId="ADAL" clId="{63FE133C-F72A-49A1-827A-32FB1C319528}" dt="2021-08-27T09:09:32.822" v="2122" actId="113"/>
          <ac:spMkLst>
            <pc:docMk/>
            <pc:sldMk cId="1758371581" sldId="274"/>
            <ac:spMk id="3" creationId="{71377235-3B6B-5A46-A99D-1139AFEBDFEB}"/>
          </ac:spMkLst>
        </pc:spChg>
        <pc:spChg chg="del mod">
          <ac:chgData name="Athul Viswam" userId="ab95c98f-f113-4985-9251-e15df8abe8ce" providerId="ADAL" clId="{63FE133C-F72A-49A1-827A-32FB1C319528}" dt="2021-08-27T09:01:37.281" v="1910" actId="478"/>
          <ac:spMkLst>
            <pc:docMk/>
            <pc:sldMk cId="1758371581" sldId="274"/>
            <ac:spMk id="4" creationId="{2EFCCEBC-006A-A04C-B45E-E2FE836981C8}"/>
          </ac:spMkLst>
        </pc:spChg>
      </pc:sldChg>
      <pc:sldChg chg="modSp mod addCm delCm modCm">
        <pc:chgData name="Athul Viswam" userId="ab95c98f-f113-4985-9251-e15df8abe8ce" providerId="ADAL" clId="{63FE133C-F72A-49A1-827A-32FB1C319528}" dt="2021-08-27T09:52:08.382" v="2894" actId="207"/>
        <pc:sldMkLst>
          <pc:docMk/>
          <pc:sldMk cId="3699279278" sldId="275"/>
        </pc:sldMkLst>
        <pc:spChg chg="mod">
          <ac:chgData name="Athul Viswam" userId="ab95c98f-f113-4985-9251-e15df8abe8ce" providerId="ADAL" clId="{63FE133C-F72A-49A1-827A-32FB1C319528}" dt="2021-08-27T09:52:08.382" v="2894" actId="207"/>
          <ac:spMkLst>
            <pc:docMk/>
            <pc:sldMk cId="3699279278" sldId="275"/>
            <ac:spMk id="3" creationId="{DB1BD648-FEC2-A041-B9B7-72AFFB0E1106}"/>
          </ac:spMkLst>
        </pc:spChg>
      </pc:sldChg>
      <pc:sldChg chg="addSp delSp modSp mod addCm delCm modCm">
        <pc:chgData name="Athul Viswam" userId="ab95c98f-f113-4985-9251-e15df8abe8ce" providerId="ADAL" clId="{63FE133C-F72A-49A1-827A-32FB1C319528}" dt="2021-08-27T09:03:09.990" v="1914" actId="20577"/>
        <pc:sldMkLst>
          <pc:docMk/>
          <pc:sldMk cId="3827362397" sldId="276"/>
        </pc:sldMkLst>
        <pc:spChg chg="mod">
          <ac:chgData name="Athul Viswam" userId="ab95c98f-f113-4985-9251-e15df8abe8ce" providerId="ADAL" clId="{63FE133C-F72A-49A1-827A-32FB1C319528}" dt="2021-08-27T08:50:31.431" v="1662" actId="14100"/>
          <ac:spMkLst>
            <pc:docMk/>
            <pc:sldMk cId="3827362397" sldId="276"/>
            <ac:spMk id="3" creationId="{66C9BE9B-8FDF-4228-B6E0-076B9F41B1AF}"/>
          </ac:spMkLst>
        </pc:spChg>
        <pc:spChg chg="del mod">
          <ac:chgData name="Athul Viswam" userId="ab95c98f-f113-4985-9251-e15df8abe8ce" providerId="ADAL" clId="{63FE133C-F72A-49A1-827A-32FB1C319528}" dt="2021-08-27T06:28:28.335" v="1538" actId="478"/>
          <ac:spMkLst>
            <pc:docMk/>
            <pc:sldMk cId="3827362397" sldId="276"/>
            <ac:spMk id="5" creationId="{D3683BBC-F033-6F4B-AEC1-EA80FF2504E1}"/>
          </ac:spMkLst>
        </pc:spChg>
        <pc:spChg chg="add mod">
          <ac:chgData name="Athul Viswam" userId="ab95c98f-f113-4985-9251-e15df8abe8ce" providerId="ADAL" clId="{63FE133C-F72A-49A1-827A-32FB1C319528}" dt="2021-08-27T09:03:09.990" v="1914" actId="20577"/>
          <ac:spMkLst>
            <pc:docMk/>
            <pc:sldMk cId="3827362397" sldId="276"/>
            <ac:spMk id="8" creationId="{DC79B829-269F-4141-AFCC-73C7B0ABCB13}"/>
          </ac:spMkLst>
        </pc:spChg>
        <pc:graphicFrameChg chg="mod modGraphic">
          <ac:chgData name="Athul Viswam" userId="ab95c98f-f113-4985-9251-e15df8abe8ce" providerId="ADAL" clId="{63FE133C-F72A-49A1-827A-32FB1C319528}" dt="2021-08-27T08:58:07.615" v="1837" actId="20577"/>
          <ac:graphicFrameMkLst>
            <pc:docMk/>
            <pc:sldMk cId="3827362397" sldId="276"/>
            <ac:graphicFrameMk id="4" creationId="{82AAB8E2-381F-1048-BBA9-32C5E27AA85A}"/>
          </ac:graphicFrameMkLst>
        </pc:graphicFrameChg>
        <pc:picChg chg="add del mod">
          <ac:chgData name="Athul Viswam" userId="ab95c98f-f113-4985-9251-e15df8abe8ce" providerId="ADAL" clId="{63FE133C-F72A-49A1-827A-32FB1C319528}" dt="2021-08-27T06:12:24.103" v="1459" actId="478"/>
          <ac:picMkLst>
            <pc:docMk/>
            <pc:sldMk cId="3827362397" sldId="276"/>
            <ac:picMk id="6" creationId="{87F8EB29-8181-4498-8652-5DA7D977996A}"/>
          </ac:picMkLst>
        </pc:picChg>
        <pc:picChg chg="add del mod">
          <ac:chgData name="Athul Viswam" userId="ab95c98f-f113-4985-9251-e15df8abe8ce" providerId="ADAL" clId="{63FE133C-F72A-49A1-827A-32FB1C319528}" dt="2021-08-27T06:24:14.380" v="1536" actId="478"/>
          <ac:picMkLst>
            <pc:docMk/>
            <pc:sldMk cId="3827362397" sldId="276"/>
            <ac:picMk id="7" creationId="{E73C5377-336D-49BC-8404-DE410E766574}"/>
          </ac:picMkLst>
        </pc:picChg>
      </pc:sldChg>
      <pc:sldChg chg="modSp mod">
        <pc:chgData name="Athul Viswam" userId="ab95c98f-f113-4985-9251-e15df8abe8ce" providerId="ADAL" clId="{63FE133C-F72A-49A1-827A-32FB1C319528}" dt="2021-08-27T09:52:33.707" v="2896" actId="207"/>
        <pc:sldMkLst>
          <pc:docMk/>
          <pc:sldMk cId="1731383808" sldId="278"/>
        </pc:sldMkLst>
        <pc:spChg chg="mod">
          <ac:chgData name="Athul Viswam" userId="ab95c98f-f113-4985-9251-e15df8abe8ce" providerId="ADAL" clId="{63FE133C-F72A-49A1-827A-32FB1C319528}" dt="2021-08-27T09:52:33.707" v="2896" actId="207"/>
          <ac:spMkLst>
            <pc:docMk/>
            <pc:sldMk cId="1731383808" sldId="278"/>
            <ac:spMk id="3" creationId="{FC3D65B7-CD72-0140-A08D-08126DF3A669}"/>
          </ac:spMkLst>
        </pc:spChg>
      </pc:sldChg>
      <pc:sldChg chg="modSp mod">
        <pc:chgData name="Athul Viswam" userId="ab95c98f-f113-4985-9251-e15df8abe8ce" providerId="ADAL" clId="{63FE133C-F72A-49A1-827A-32FB1C319528}" dt="2021-08-27T09:52:21.762" v="2895" actId="207"/>
        <pc:sldMkLst>
          <pc:docMk/>
          <pc:sldMk cId="1631844129" sldId="281"/>
        </pc:sldMkLst>
        <pc:spChg chg="mod">
          <ac:chgData name="Athul Viswam" userId="ab95c98f-f113-4985-9251-e15df8abe8ce" providerId="ADAL" clId="{63FE133C-F72A-49A1-827A-32FB1C319528}" dt="2021-08-27T09:52:21.762" v="2895" actId="207"/>
          <ac:spMkLst>
            <pc:docMk/>
            <pc:sldMk cId="1631844129" sldId="281"/>
            <ac:spMk id="3" creationId="{FC3D65B7-CD72-0140-A08D-08126DF3A669}"/>
          </ac:spMkLst>
        </pc:spChg>
      </pc:sldChg>
      <pc:sldChg chg="add del">
        <pc:chgData name="Athul Viswam" userId="ab95c98f-f113-4985-9251-e15df8abe8ce" providerId="ADAL" clId="{63FE133C-F72A-49A1-827A-32FB1C319528}" dt="2021-08-26T21:47:12.923" v="1411" actId="47"/>
        <pc:sldMkLst>
          <pc:docMk/>
          <pc:sldMk cId="3037166245" sldId="282"/>
        </pc:sldMkLst>
      </pc:sldChg>
      <pc:sldChg chg="addSp delSp modSp mod addCm delCm modCm">
        <pc:chgData name="Athul Viswam" userId="ab95c98f-f113-4985-9251-e15df8abe8ce" providerId="ADAL" clId="{63FE133C-F72A-49A1-827A-32FB1C319528}" dt="2021-08-27T09:31:40.550" v="2685" actId="478"/>
        <pc:sldMkLst>
          <pc:docMk/>
          <pc:sldMk cId="2584731524" sldId="283"/>
        </pc:sldMkLst>
        <pc:spChg chg="del mod">
          <ac:chgData name="Athul Viswam" userId="ab95c98f-f113-4985-9251-e15df8abe8ce" providerId="ADAL" clId="{63FE133C-F72A-49A1-827A-32FB1C319528}" dt="2021-08-27T09:31:40.550" v="2685" actId="478"/>
          <ac:spMkLst>
            <pc:docMk/>
            <pc:sldMk cId="2584731524" sldId="283"/>
            <ac:spMk id="4" creationId="{D1BA0F97-2504-C14F-8EF2-D1CC472C3B21}"/>
          </ac:spMkLst>
        </pc:spChg>
        <pc:spChg chg="mod">
          <ac:chgData name="Athul Viswam" userId="ab95c98f-f113-4985-9251-e15df8abe8ce" providerId="ADAL" clId="{63FE133C-F72A-49A1-827A-32FB1C319528}" dt="2021-08-27T09:31:22.675" v="2683" actId="113"/>
          <ac:spMkLst>
            <pc:docMk/>
            <pc:sldMk cId="2584731524" sldId="283"/>
            <ac:spMk id="7" creationId="{24502C3D-C58E-8D4B-A9FB-6336DC81DFDD}"/>
          </ac:spMkLst>
        </pc:spChg>
        <pc:spChg chg="add del mod">
          <ac:chgData name="Athul Viswam" userId="ab95c98f-f113-4985-9251-e15df8abe8ce" providerId="ADAL" clId="{63FE133C-F72A-49A1-827A-32FB1C319528}" dt="2021-08-27T09:28:06.499" v="2560" actId="478"/>
          <ac:spMkLst>
            <pc:docMk/>
            <pc:sldMk cId="2584731524" sldId="283"/>
            <ac:spMk id="8" creationId="{200B51D6-7BEE-4962-BA3C-0CA50F13DC9F}"/>
          </ac:spMkLst>
        </pc:spChg>
        <pc:spChg chg="add mod">
          <ac:chgData name="Athul Viswam" userId="ab95c98f-f113-4985-9251-e15df8abe8ce" providerId="ADAL" clId="{63FE133C-F72A-49A1-827A-32FB1C319528}" dt="2021-08-27T09:30:58.168" v="2676" actId="20577"/>
          <ac:spMkLst>
            <pc:docMk/>
            <pc:sldMk cId="2584731524" sldId="283"/>
            <ac:spMk id="9" creationId="{2C8714E6-76B0-49FC-9432-644462F6E3E0}"/>
          </ac:spMkLst>
        </pc:spChg>
        <pc:picChg chg="mod">
          <ac:chgData name="Athul Viswam" userId="ab95c98f-f113-4985-9251-e15df8abe8ce" providerId="ADAL" clId="{63FE133C-F72A-49A1-827A-32FB1C319528}" dt="2021-08-27T08:35:42.516" v="1632" actId="1076"/>
          <ac:picMkLst>
            <pc:docMk/>
            <pc:sldMk cId="2584731524" sldId="283"/>
            <ac:picMk id="11" creationId="{6F8DE236-6AF2-2542-A8D7-7DC13D606702}"/>
          </ac:picMkLst>
        </pc:picChg>
        <pc:picChg chg="mod">
          <ac:chgData name="Athul Viswam" userId="ab95c98f-f113-4985-9251-e15df8abe8ce" providerId="ADAL" clId="{63FE133C-F72A-49A1-827A-32FB1C319528}" dt="2021-08-27T09:31:05.690" v="2678" actId="1076"/>
          <ac:picMkLst>
            <pc:docMk/>
            <pc:sldMk cId="2584731524" sldId="283"/>
            <ac:picMk id="15" creationId="{E3409E75-4584-CB4D-B410-C4BEFC94206F}"/>
          </ac:picMkLst>
        </pc:picChg>
      </pc:sldChg>
      <pc:sldChg chg="addSp delSp modSp mod addCm delCm modCm">
        <pc:chgData name="Athul Viswam" userId="ab95c98f-f113-4985-9251-e15df8abe8ce" providerId="ADAL" clId="{63FE133C-F72A-49A1-827A-32FB1C319528}" dt="2021-08-27T09:41:47.488" v="2877" actId="113"/>
        <pc:sldMkLst>
          <pc:docMk/>
          <pc:sldMk cId="3972701222" sldId="284"/>
        </pc:sldMkLst>
        <pc:spChg chg="del mod">
          <ac:chgData name="Athul Viswam" userId="ab95c98f-f113-4985-9251-e15df8abe8ce" providerId="ADAL" clId="{63FE133C-F72A-49A1-827A-32FB1C319528}" dt="2021-08-27T09:35:09.512" v="2691" actId="478"/>
          <ac:spMkLst>
            <pc:docMk/>
            <pc:sldMk cId="3972701222" sldId="284"/>
            <ac:spMk id="4" creationId="{B5ED0BC8-D052-4A43-97AC-2D98B7347126}"/>
          </ac:spMkLst>
        </pc:spChg>
        <pc:spChg chg="mod">
          <ac:chgData name="Athul Viswam" userId="ab95c98f-f113-4985-9251-e15df8abe8ce" providerId="ADAL" clId="{63FE133C-F72A-49A1-827A-32FB1C319528}" dt="2021-08-27T09:41:47.488" v="2877" actId="113"/>
          <ac:spMkLst>
            <pc:docMk/>
            <pc:sldMk cId="3972701222" sldId="284"/>
            <ac:spMk id="7" creationId="{E6011B7E-DE6C-144F-8E81-944721059F25}"/>
          </ac:spMkLst>
        </pc:spChg>
        <pc:spChg chg="add mod">
          <ac:chgData name="Athul Viswam" userId="ab95c98f-f113-4985-9251-e15df8abe8ce" providerId="ADAL" clId="{63FE133C-F72A-49A1-827A-32FB1C319528}" dt="2021-08-27T09:41:08.756" v="2865" actId="12"/>
          <ac:spMkLst>
            <pc:docMk/>
            <pc:sldMk cId="3972701222" sldId="284"/>
            <ac:spMk id="8" creationId="{FE486C89-6A84-41D4-B9B4-115428061E5F}"/>
          </ac:spMkLst>
        </pc:spChg>
        <pc:picChg chg="mod">
          <ac:chgData name="Athul Viswam" userId="ab95c98f-f113-4985-9251-e15df8abe8ce" providerId="ADAL" clId="{63FE133C-F72A-49A1-827A-32FB1C319528}" dt="2021-08-27T08:06:13.299" v="1631" actId="1076"/>
          <ac:picMkLst>
            <pc:docMk/>
            <pc:sldMk cId="3972701222" sldId="284"/>
            <ac:picMk id="9" creationId="{76F16189-E779-4241-8E84-7252B4BBB7EF}"/>
          </ac:picMkLst>
        </pc:picChg>
        <pc:picChg chg="mod">
          <ac:chgData name="Athul Viswam" userId="ab95c98f-f113-4985-9251-e15df8abe8ce" providerId="ADAL" clId="{63FE133C-F72A-49A1-827A-32FB1C319528}" dt="2021-08-27T09:41:20.642" v="2869" actId="1076"/>
          <ac:picMkLst>
            <pc:docMk/>
            <pc:sldMk cId="3972701222" sldId="284"/>
            <ac:picMk id="11" creationId="{D6E8B50F-5B3A-0A40-9D7F-F4B025458A18}"/>
          </ac:picMkLst>
        </pc:picChg>
      </pc:sldChg>
      <pc:sldChg chg="addSp delSp modSp mod addCm delCm modCm">
        <pc:chgData name="Athul Viswam" userId="ab95c98f-f113-4985-9251-e15df8abe8ce" providerId="ADAL" clId="{63FE133C-F72A-49A1-827A-32FB1C319528}" dt="2021-08-27T09:30:15.419" v="2653" actId="114"/>
        <pc:sldMkLst>
          <pc:docMk/>
          <pc:sldMk cId="4094875901" sldId="285"/>
        </pc:sldMkLst>
        <pc:spChg chg="del mod">
          <ac:chgData name="Athul Viswam" userId="ab95c98f-f113-4985-9251-e15df8abe8ce" providerId="ADAL" clId="{63FE133C-F72A-49A1-827A-32FB1C319528}" dt="2021-08-27T09:27:28.212" v="2537" actId="478"/>
          <ac:spMkLst>
            <pc:docMk/>
            <pc:sldMk cId="4094875901" sldId="285"/>
            <ac:spMk id="4" creationId="{85A762EF-57F2-1348-B0ED-A5D78730C257}"/>
          </ac:spMkLst>
        </pc:spChg>
        <pc:spChg chg="mod">
          <ac:chgData name="Athul Viswam" userId="ab95c98f-f113-4985-9251-e15df8abe8ce" providerId="ADAL" clId="{63FE133C-F72A-49A1-827A-32FB1C319528}" dt="2021-08-27T09:27:23.502" v="2536" actId="20577"/>
          <ac:spMkLst>
            <pc:docMk/>
            <pc:sldMk cId="4094875901" sldId="285"/>
            <ac:spMk id="6" creationId="{6FA4DD59-98F4-4A41-84B7-8D2D81478689}"/>
          </ac:spMkLst>
        </pc:spChg>
        <pc:spChg chg="add mod">
          <ac:chgData name="Athul Viswam" userId="ab95c98f-f113-4985-9251-e15df8abe8ce" providerId="ADAL" clId="{63FE133C-F72A-49A1-827A-32FB1C319528}" dt="2021-08-27T09:30:15.419" v="2653" actId="114"/>
          <ac:spMkLst>
            <pc:docMk/>
            <pc:sldMk cId="4094875901" sldId="285"/>
            <ac:spMk id="9" creationId="{7CD3CCF5-2769-48F6-9B2E-E7B076109460}"/>
          </ac:spMkLst>
        </pc:spChg>
        <pc:picChg chg="mod">
          <ac:chgData name="Athul Viswam" userId="ab95c98f-f113-4985-9251-e15df8abe8ce" providerId="ADAL" clId="{63FE133C-F72A-49A1-827A-32FB1C319528}" dt="2021-08-27T09:27:16.216" v="2533" actId="1076"/>
          <ac:picMkLst>
            <pc:docMk/>
            <pc:sldMk cId="4094875901" sldId="285"/>
            <ac:picMk id="8" creationId="{FBFE3F07-3204-434F-B73B-95A33884ECAE}"/>
          </ac:picMkLst>
        </pc:picChg>
      </pc:sldChg>
      <pc:sldChg chg="addSp modSp mod">
        <pc:chgData name="Athul Viswam" userId="ab95c98f-f113-4985-9251-e15df8abe8ce" providerId="ADAL" clId="{63FE133C-F72A-49A1-827A-32FB1C319528}" dt="2021-08-27T09:51:39.810" v="2893" actId="207"/>
        <pc:sldMkLst>
          <pc:docMk/>
          <pc:sldMk cId="3931569471" sldId="286"/>
        </pc:sldMkLst>
        <pc:spChg chg="add mod">
          <ac:chgData name="Athul Viswam" userId="ab95c98f-f113-4985-9251-e15df8abe8ce" providerId="ADAL" clId="{63FE133C-F72A-49A1-827A-32FB1C319528}" dt="2021-08-27T09:17:38.421" v="2213" actId="20577"/>
          <ac:spMkLst>
            <pc:docMk/>
            <pc:sldMk cId="3931569471" sldId="286"/>
            <ac:spMk id="7" creationId="{83839648-D10A-404C-BC5E-5013A4F6C6AC}"/>
          </ac:spMkLst>
        </pc:spChg>
        <pc:spChg chg="mod">
          <ac:chgData name="Athul Viswam" userId="ab95c98f-f113-4985-9251-e15df8abe8ce" providerId="ADAL" clId="{63FE133C-F72A-49A1-827A-32FB1C319528}" dt="2021-08-27T09:51:39.810" v="2893" actId="207"/>
          <ac:spMkLst>
            <pc:docMk/>
            <pc:sldMk cId="3931569471" sldId="286"/>
            <ac:spMk id="9" creationId="{41A8D6BC-E70E-3C41-8711-3C065C42ACEF}"/>
          </ac:spMkLst>
        </pc:spChg>
      </pc:sldChg>
      <pc:sldChg chg="modSp mod">
        <pc:chgData name="Athul Viswam" userId="ab95c98f-f113-4985-9251-e15df8abe8ce" providerId="ADAL" clId="{63FE133C-F72A-49A1-827A-32FB1C319528}" dt="2021-08-27T09:51:21.399" v="2892" actId="207"/>
        <pc:sldMkLst>
          <pc:docMk/>
          <pc:sldMk cId="2474059333" sldId="287"/>
        </pc:sldMkLst>
        <pc:spChg chg="mod">
          <ac:chgData name="Athul Viswam" userId="ab95c98f-f113-4985-9251-e15df8abe8ce" providerId="ADAL" clId="{63FE133C-F72A-49A1-827A-32FB1C319528}" dt="2021-08-27T09:51:21.399" v="2892" actId="207"/>
          <ac:spMkLst>
            <pc:docMk/>
            <pc:sldMk cId="2474059333" sldId="287"/>
            <ac:spMk id="8" creationId="{D47742E1-E22C-4348-976A-8BC5BCD8ADAD}"/>
          </ac:spMkLst>
        </pc:spChg>
      </pc:sldChg>
      <pc:sldChg chg="modSp">
        <pc:chgData name="Athul Viswam" userId="ab95c98f-f113-4985-9251-e15df8abe8ce" providerId="ADAL" clId="{63FE133C-F72A-49A1-827A-32FB1C319528}" dt="2021-08-27T09:18:26.569" v="2217" actId="20577"/>
        <pc:sldMkLst>
          <pc:docMk/>
          <pc:sldMk cId="761014391" sldId="290"/>
        </pc:sldMkLst>
        <pc:spChg chg="mod">
          <ac:chgData name="Athul Viswam" userId="ab95c98f-f113-4985-9251-e15df8abe8ce" providerId="ADAL" clId="{63FE133C-F72A-49A1-827A-32FB1C319528}" dt="2021-08-27T09:18:26.569" v="2217" actId="20577"/>
          <ac:spMkLst>
            <pc:docMk/>
            <pc:sldMk cId="761014391" sldId="290"/>
            <ac:spMk id="7" creationId="{C2237FAE-C1A1-4B20-9016-D66022045003}"/>
          </ac:spMkLst>
        </pc:spChg>
      </pc:sldChg>
      <pc:sldChg chg="modSp mod">
        <pc:chgData name="Athul Viswam" userId="ab95c98f-f113-4985-9251-e15df8abe8ce" providerId="ADAL" clId="{63FE133C-F72A-49A1-827A-32FB1C319528}" dt="2021-08-27T09:49:05.505" v="2888" actId="207"/>
        <pc:sldMkLst>
          <pc:docMk/>
          <pc:sldMk cId="1205308803" sldId="292"/>
        </pc:sldMkLst>
        <pc:spChg chg="mod">
          <ac:chgData name="Athul Viswam" userId="ab95c98f-f113-4985-9251-e15df8abe8ce" providerId="ADAL" clId="{63FE133C-F72A-49A1-827A-32FB1C319528}" dt="2021-08-27T09:49:05.505" v="2888" actId="207"/>
          <ac:spMkLst>
            <pc:docMk/>
            <pc:sldMk cId="1205308803" sldId="292"/>
            <ac:spMk id="3" creationId="{8B91501C-3FB4-4B0E-BA57-E94CF48B2928}"/>
          </ac:spMkLst>
        </pc:spChg>
      </pc:sldChg>
    </pc:docChg>
  </pc:docChgLst>
  <pc:docChgLst>
    <pc:chgData name="Bharati Amodkar" userId="S::bharatia20@iimb.ac.in::2e55b8d5-52bb-48e1-8681-a02c247dfb34" providerId="AD" clId="Web-{112BDE79-77B0-415E-8B5C-27BD92518BF4}"/>
    <pc:docChg chg="modSld">
      <pc:chgData name="Bharati Amodkar" userId="S::bharatia20@iimb.ac.in::2e55b8d5-52bb-48e1-8681-a02c247dfb34" providerId="AD" clId="Web-{112BDE79-77B0-415E-8B5C-27BD92518BF4}" dt="2021-08-27T09:09:19.391" v="19" actId="1076"/>
      <pc:docMkLst>
        <pc:docMk/>
      </pc:docMkLst>
      <pc:sldChg chg="modSp">
        <pc:chgData name="Bharati Amodkar" userId="S::bharatia20@iimb.ac.in::2e55b8d5-52bb-48e1-8681-a02c247dfb34" providerId="AD" clId="Web-{112BDE79-77B0-415E-8B5C-27BD92518BF4}" dt="2021-08-27T08:48:07.617" v="1" actId="20577"/>
        <pc:sldMkLst>
          <pc:docMk/>
          <pc:sldMk cId="3613738599" sldId="258"/>
        </pc:sldMkLst>
        <pc:spChg chg="mod">
          <ac:chgData name="Bharati Amodkar" userId="S::bharatia20@iimb.ac.in::2e55b8d5-52bb-48e1-8681-a02c247dfb34" providerId="AD" clId="Web-{112BDE79-77B0-415E-8B5C-27BD92518BF4}" dt="2021-08-27T08:48:07.617" v="1" actId="20577"/>
          <ac:spMkLst>
            <pc:docMk/>
            <pc:sldMk cId="3613738599" sldId="258"/>
            <ac:spMk id="4" creationId="{4E8865C4-59EC-45E2-92D8-12437DBB6D05}"/>
          </ac:spMkLst>
        </pc:spChg>
      </pc:sldChg>
      <pc:sldChg chg="addSp delSp modSp">
        <pc:chgData name="Bharati Amodkar" userId="S::bharatia20@iimb.ac.in::2e55b8d5-52bb-48e1-8681-a02c247dfb34" providerId="AD" clId="Web-{112BDE79-77B0-415E-8B5C-27BD92518BF4}" dt="2021-08-27T09:09:19.391" v="19" actId="1076"/>
        <pc:sldMkLst>
          <pc:docMk/>
          <pc:sldMk cId="1083864705" sldId="261"/>
        </pc:sldMkLst>
        <pc:spChg chg="add del mod">
          <ac:chgData name="Bharati Amodkar" userId="S::bharatia20@iimb.ac.in::2e55b8d5-52bb-48e1-8681-a02c247dfb34" providerId="AD" clId="Web-{112BDE79-77B0-415E-8B5C-27BD92518BF4}" dt="2021-08-27T09:09:19.391" v="19" actId="1076"/>
          <ac:spMkLst>
            <pc:docMk/>
            <pc:sldMk cId="1083864705" sldId="261"/>
            <ac:spMk id="6" creationId="{7995E2E9-57F4-6847-8F38-51B5B43DB3B3}"/>
          </ac:spMkLst>
        </pc:spChg>
        <pc:spChg chg="mod">
          <ac:chgData name="Bharati Amodkar" userId="S::bharatia20@iimb.ac.in::2e55b8d5-52bb-48e1-8681-a02c247dfb34" providerId="AD" clId="Web-{112BDE79-77B0-415E-8B5C-27BD92518BF4}" dt="2021-08-27T09:07:25.092" v="11" actId="1076"/>
          <ac:spMkLst>
            <pc:docMk/>
            <pc:sldMk cId="1083864705" sldId="261"/>
            <ac:spMk id="8" creationId="{24F20A6C-2330-7947-9BCE-DE2B782C8F43}"/>
          </ac:spMkLst>
        </pc:spChg>
        <pc:spChg chg="mod">
          <ac:chgData name="Bharati Amodkar" userId="S::bharatia20@iimb.ac.in::2e55b8d5-52bb-48e1-8681-a02c247dfb34" providerId="AD" clId="Web-{112BDE79-77B0-415E-8B5C-27BD92518BF4}" dt="2021-08-27T09:03:37.947" v="2" actId="1076"/>
          <ac:spMkLst>
            <pc:docMk/>
            <pc:sldMk cId="1083864705" sldId="261"/>
            <ac:spMk id="14" creationId="{FB103A5D-3618-6A42-A535-0D1EBDD3F3F2}"/>
          </ac:spMkLst>
        </pc:spChg>
        <pc:picChg chg="add mod">
          <ac:chgData name="Bharati Amodkar" userId="S::bharatia20@iimb.ac.in::2e55b8d5-52bb-48e1-8681-a02c247dfb34" providerId="AD" clId="Web-{112BDE79-77B0-415E-8B5C-27BD92518BF4}" dt="2021-08-27T09:05:57.856" v="7" actId="1076"/>
          <ac:picMkLst>
            <pc:docMk/>
            <pc:sldMk cId="1083864705" sldId="261"/>
            <ac:picMk id="3" creationId="{BAA44E18-304B-41AC-9495-CDB6CA2D912E}"/>
          </ac:picMkLst>
        </pc:picChg>
      </pc:sldChg>
    </pc:docChg>
  </pc:docChgLst>
  <pc:docChgLst>
    <pc:chgData name="Bharati Amodkar" userId="S::bharatia20@iimb.ac.in::2e55b8d5-52bb-48e1-8681-a02c247dfb34" providerId="AD" clId="Web-{315D3702-A6A9-4491-A08D-872B175299A5}"/>
    <pc:docChg chg="addSld delSld modSld sldOrd">
      <pc:chgData name="Bharati Amodkar" userId="S::bharatia20@iimb.ac.in::2e55b8d5-52bb-48e1-8681-a02c247dfb34" providerId="AD" clId="Web-{315D3702-A6A9-4491-A08D-872B175299A5}" dt="2021-08-26T20:17:30.040" v="2258" actId="1076"/>
      <pc:docMkLst>
        <pc:docMk/>
      </pc:docMkLst>
      <pc:sldChg chg="addSp delSp modSp">
        <pc:chgData name="Bharati Amodkar" userId="S::bharatia20@iimb.ac.in::2e55b8d5-52bb-48e1-8681-a02c247dfb34" providerId="AD" clId="Web-{315D3702-A6A9-4491-A08D-872B175299A5}" dt="2021-08-26T19:36:07.988" v="1937" actId="20577"/>
        <pc:sldMkLst>
          <pc:docMk/>
          <pc:sldMk cId="3613738599" sldId="258"/>
        </pc:sldMkLst>
        <pc:spChg chg="mod">
          <ac:chgData name="Bharati Amodkar" userId="S::bharatia20@iimb.ac.in::2e55b8d5-52bb-48e1-8681-a02c247dfb34" providerId="AD" clId="Web-{315D3702-A6A9-4491-A08D-872B175299A5}" dt="2021-08-26T19:33:54.438" v="1863" actId="1076"/>
          <ac:spMkLst>
            <pc:docMk/>
            <pc:sldMk cId="3613738599" sldId="258"/>
            <ac:spMk id="2" creationId="{C03912F8-E74E-486D-9F36-A21A38B3C9AA}"/>
          </ac:spMkLst>
        </pc:spChg>
        <pc:spChg chg="mod">
          <ac:chgData name="Bharati Amodkar" userId="S::bharatia20@iimb.ac.in::2e55b8d5-52bb-48e1-8681-a02c247dfb34" providerId="AD" clId="Web-{315D3702-A6A9-4491-A08D-872B175299A5}" dt="2021-08-26T19:34:16.204" v="1867" actId="1076"/>
          <ac:spMkLst>
            <pc:docMk/>
            <pc:sldMk cId="3613738599" sldId="258"/>
            <ac:spMk id="3" creationId="{6C14C931-7046-48D3-B45D-39F231EB0AED}"/>
          </ac:spMkLst>
        </pc:spChg>
        <pc:spChg chg="add mod">
          <ac:chgData name="Bharati Amodkar" userId="S::bharatia20@iimb.ac.in::2e55b8d5-52bb-48e1-8681-a02c247dfb34" providerId="AD" clId="Web-{315D3702-A6A9-4491-A08D-872B175299A5}" dt="2021-08-26T19:36:07.988" v="1937" actId="20577"/>
          <ac:spMkLst>
            <pc:docMk/>
            <pc:sldMk cId="3613738599" sldId="258"/>
            <ac:spMk id="4" creationId="{4E8865C4-59EC-45E2-92D8-12437DBB6D05}"/>
          </ac:spMkLst>
        </pc:spChg>
        <pc:picChg chg="add del">
          <ac:chgData name="Bharati Amodkar" userId="S::bharatia20@iimb.ac.in::2e55b8d5-52bb-48e1-8681-a02c247dfb34" providerId="AD" clId="Web-{315D3702-A6A9-4491-A08D-872B175299A5}" dt="2021-08-26T19:33:41.344" v="1860"/>
          <ac:picMkLst>
            <pc:docMk/>
            <pc:sldMk cId="3613738599" sldId="258"/>
            <ac:picMk id="9" creationId="{7574FFFF-1E3E-4015-9D67-E129A9FD13EC}"/>
          </ac:picMkLst>
        </pc:picChg>
        <pc:picChg chg="add del">
          <ac:chgData name="Bharati Amodkar" userId="S::bharatia20@iimb.ac.in::2e55b8d5-52bb-48e1-8681-a02c247dfb34" providerId="AD" clId="Web-{315D3702-A6A9-4491-A08D-872B175299A5}" dt="2021-08-26T19:33:48.906" v="1862"/>
          <ac:picMkLst>
            <pc:docMk/>
            <pc:sldMk cId="3613738599" sldId="258"/>
            <ac:picMk id="10" creationId="{407B86B6-6FB7-466B-B30A-D4AE063B2CAF}"/>
          </ac:picMkLst>
        </pc:picChg>
        <pc:picChg chg="mod">
          <ac:chgData name="Bharati Amodkar" userId="S::bharatia20@iimb.ac.in::2e55b8d5-52bb-48e1-8681-a02c247dfb34" providerId="AD" clId="Web-{315D3702-A6A9-4491-A08D-872B175299A5}" dt="2021-08-26T19:34:02.360" v="1865" actId="1076"/>
          <ac:picMkLst>
            <pc:docMk/>
            <pc:sldMk cId="3613738599" sldId="258"/>
            <ac:picMk id="21" creationId="{299BD8DD-878D-4C3E-BFDB-078960B6CD73}"/>
          </ac:picMkLst>
        </pc:picChg>
      </pc:sldChg>
      <pc:sldChg chg="addSp delSp modSp del">
        <pc:chgData name="Bharati Amodkar" userId="S::bharatia20@iimb.ac.in::2e55b8d5-52bb-48e1-8681-a02c247dfb34" providerId="AD" clId="Web-{315D3702-A6A9-4491-A08D-872B175299A5}" dt="2021-08-26T20:02:50.933" v="2170"/>
        <pc:sldMkLst>
          <pc:docMk/>
          <pc:sldMk cId="2362209573" sldId="259"/>
        </pc:sldMkLst>
        <pc:spChg chg="mod">
          <ac:chgData name="Bharati Amodkar" userId="S::bharatia20@iimb.ac.in::2e55b8d5-52bb-48e1-8681-a02c247dfb34" providerId="AD" clId="Web-{315D3702-A6A9-4491-A08D-872B175299A5}" dt="2021-08-26T19:37:08.395" v="1940" actId="20577"/>
          <ac:spMkLst>
            <pc:docMk/>
            <pc:sldMk cId="2362209573" sldId="259"/>
            <ac:spMk id="2" creationId="{C4F4F6C0-A6CA-4FDA-ADE0-B6497548C24B}"/>
          </ac:spMkLst>
        </pc:spChg>
        <pc:spChg chg="mod">
          <ac:chgData name="Bharati Amodkar" userId="S::bharatia20@iimb.ac.in::2e55b8d5-52bb-48e1-8681-a02c247dfb34" providerId="AD" clId="Web-{315D3702-A6A9-4491-A08D-872B175299A5}" dt="2021-08-26T19:57:07.832" v="2112" actId="20577"/>
          <ac:spMkLst>
            <pc:docMk/>
            <pc:sldMk cId="2362209573" sldId="259"/>
            <ac:spMk id="3" creationId="{D60A9E83-0C50-4555-B876-40C447ED6779}"/>
          </ac:spMkLst>
        </pc:spChg>
        <pc:spChg chg="add mod">
          <ac:chgData name="Bharati Amodkar" userId="S::bharatia20@iimb.ac.in::2e55b8d5-52bb-48e1-8681-a02c247dfb34" providerId="AD" clId="Web-{315D3702-A6A9-4491-A08D-872B175299A5}" dt="2021-08-26T19:44:07.794" v="2019" actId="14100"/>
          <ac:spMkLst>
            <pc:docMk/>
            <pc:sldMk cId="2362209573" sldId="259"/>
            <ac:spMk id="14" creationId="{B7EB32C8-771B-4DC7-A700-099935F5E41D}"/>
          </ac:spMkLst>
        </pc:spChg>
        <pc:spChg chg="add mod">
          <ac:chgData name="Bharati Amodkar" userId="S::bharatia20@iimb.ac.in::2e55b8d5-52bb-48e1-8681-a02c247dfb34" providerId="AD" clId="Web-{315D3702-A6A9-4491-A08D-872B175299A5}" dt="2021-08-26T19:51:53.760" v="2066" actId="14100"/>
          <ac:spMkLst>
            <pc:docMk/>
            <pc:sldMk cId="2362209573" sldId="259"/>
            <ac:spMk id="25" creationId="{5CF3FADD-E7BB-4B3A-BF18-AF660D6ECB43}"/>
          </ac:spMkLst>
        </pc:spChg>
        <pc:spChg chg="add mod">
          <ac:chgData name="Bharati Amodkar" userId="S::bharatia20@iimb.ac.in::2e55b8d5-52bb-48e1-8681-a02c247dfb34" providerId="AD" clId="Web-{315D3702-A6A9-4491-A08D-872B175299A5}" dt="2021-08-26T19:57:11.098" v="2113" actId="14100"/>
          <ac:spMkLst>
            <pc:docMk/>
            <pc:sldMk cId="2362209573" sldId="259"/>
            <ac:spMk id="36" creationId="{EC0FF736-7D17-49DA-9752-35E23C1CB235}"/>
          </ac:spMkLst>
        </pc:spChg>
        <pc:grpChg chg="add mod">
          <ac:chgData name="Bharati Amodkar" userId="S::bharatia20@iimb.ac.in::2e55b8d5-52bb-48e1-8681-a02c247dfb34" providerId="AD" clId="Web-{315D3702-A6A9-4491-A08D-872B175299A5}" dt="2021-08-26T19:53:58.732" v="2087" actId="1076"/>
          <ac:grpSpMkLst>
            <pc:docMk/>
            <pc:sldMk cId="2362209573" sldId="259"/>
            <ac:grpSpMk id="15" creationId="{77EA3C95-B710-4F69-9536-CE75EFABAF58}"/>
          </ac:grpSpMkLst>
        </pc:grpChg>
        <pc:grpChg chg="add mod">
          <ac:chgData name="Bharati Amodkar" userId="S::bharatia20@iimb.ac.in::2e55b8d5-52bb-48e1-8681-a02c247dfb34" providerId="AD" clId="Web-{315D3702-A6A9-4491-A08D-872B175299A5}" dt="2021-08-26T19:52:05.244" v="2069" actId="1076"/>
          <ac:grpSpMkLst>
            <pc:docMk/>
            <pc:sldMk cId="2362209573" sldId="259"/>
            <ac:grpSpMk id="26" creationId="{C6D2BFFE-C029-4B0D-A599-7958AC4B8BC3}"/>
          </ac:grpSpMkLst>
        </pc:grpChg>
        <pc:grpChg chg="add mod">
          <ac:chgData name="Bharati Amodkar" userId="S::bharatia20@iimb.ac.in::2e55b8d5-52bb-48e1-8681-a02c247dfb34" providerId="AD" clId="Web-{315D3702-A6A9-4491-A08D-872B175299A5}" dt="2021-08-26T19:52:24.292" v="2071" actId="1076"/>
          <ac:grpSpMkLst>
            <pc:docMk/>
            <pc:sldMk cId="2362209573" sldId="259"/>
            <ac:grpSpMk id="27" creationId="{D47D7821-8A39-44C9-B078-6C717F3AB0B4}"/>
          </ac:grpSpMkLst>
        </pc:grpChg>
        <pc:grpChg chg="add mod">
          <ac:chgData name="Bharati Amodkar" userId="S::bharatia20@iimb.ac.in::2e55b8d5-52bb-48e1-8681-a02c247dfb34" providerId="AD" clId="Web-{315D3702-A6A9-4491-A08D-872B175299A5}" dt="2021-08-26T19:53:26.294" v="2078" actId="1076"/>
          <ac:grpSpMkLst>
            <pc:docMk/>
            <pc:sldMk cId="2362209573" sldId="259"/>
            <ac:grpSpMk id="28" creationId="{B3C55ECA-4532-496F-B68C-3FF14C1FF3DF}"/>
          </ac:grpSpMkLst>
        </pc:grpChg>
        <pc:grpChg chg="add mod">
          <ac:chgData name="Bharati Amodkar" userId="S::bharatia20@iimb.ac.in::2e55b8d5-52bb-48e1-8681-a02c247dfb34" providerId="AD" clId="Web-{315D3702-A6A9-4491-A08D-872B175299A5}" dt="2021-08-26T19:53:28.887" v="2079" actId="1076"/>
          <ac:grpSpMkLst>
            <pc:docMk/>
            <pc:sldMk cId="2362209573" sldId="259"/>
            <ac:grpSpMk id="29" creationId="{7131C90E-E0DF-4883-AF3D-4EC2B360D08C}"/>
          </ac:grpSpMkLst>
        </pc:grpChg>
        <pc:grpChg chg="add mod">
          <ac:chgData name="Bharati Amodkar" userId="S::bharatia20@iimb.ac.in::2e55b8d5-52bb-48e1-8681-a02c247dfb34" providerId="AD" clId="Web-{315D3702-A6A9-4491-A08D-872B175299A5}" dt="2021-08-26T19:54:25.576" v="2092" actId="1076"/>
          <ac:grpSpMkLst>
            <pc:docMk/>
            <pc:sldMk cId="2362209573" sldId="259"/>
            <ac:grpSpMk id="30" creationId="{4D58EE12-B39A-4BCF-9D54-A0C3EB125A39}"/>
          </ac:grpSpMkLst>
        </pc:grpChg>
        <pc:grpChg chg="add mod">
          <ac:chgData name="Bharati Amodkar" userId="S::bharatia20@iimb.ac.in::2e55b8d5-52bb-48e1-8681-a02c247dfb34" providerId="AD" clId="Web-{315D3702-A6A9-4491-A08D-872B175299A5}" dt="2021-08-26T19:56:00.144" v="2101" actId="1076"/>
          <ac:grpSpMkLst>
            <pc:docMk/>
            <pc:sldMk cId="2362209573" sldId="259"/>
            <ac:grpSpMk id="31" creationId="{4212B778-CEA6-4724-8C24-473A4D4A54DC}"/>
          </ac:grpSpMkLst>
        </pc:grpChg>
        <pc:grpChg chg="add mod">
          <ac:chgData name="Bharati Amodkar" userId="S::bharatia20@iimb.ac.in::2e55b8d5-52bb-48e1-8681-a02c247dfb34" providerId="AD" clId="Web-{315D3702-A6A9-4491-A08D-872B175299A5}" dt="2021-08-26T19:55:25.374" v="2098" actId="1076"/>
          <ac:grpSpMkLst>
            <pc:docMk/>
            <pc:sldMk cId="2362209573" sldId="259"/>
            <ac:grpSpMk id="32" creationId="{5B653739-6F6F-4166-89C8-6239B6510562}"/>
          </ac:grpSpMkLst>
        </pc:grpChg>
        <pc:grpChg chg="add mod">
          <ac:chgData name="Bharati Amodkar" userId="S::bharatia20@iimb.ac.in::2e55b8d5-52bb-48e1-8681-a02c247dfb34" providerId="AD" clId="Web-{315D3702-A6A9-4491-A08D-872B175299A5}" dt="2021-08-26T19:56:27.925" v="2106" actId="1076"/>
          <ac:grpSpMkLst>
            <pc:docMk/>
            <pc:sldMk cId="2362209573" sldId="259"/>
            <ac:grpSpMk id="33" creationId="{47021E4F-DED4-4466-A584-D2CEFEAEF2A0}"/>
          </ac:grpSpMkLst>
        </pc:grpChg>
        <pc:grpChg chg="add mod">
          <ac:chgData name="Bharati Amodkar" userId="S::bharatia20@iimb.ac.in::2e55b8d5-52bb-48e1-8681-a02c247dfb34" providerId="AD" clId="Web-{315D3702-A6A9-4491-A08D-872B175299A5}" dt="2021-08-26T19:54:11.107" v="2089" actId="1076"/>
          <ac:grpSpMkLst>
            <pc:docMk/>
            <pc:sldMk cId="2362209573" sldId="259"/>
            <ac:grpSpMk id="34" creationId="{17917B22-BA9D-44E0-81CF-EB9237470057}"/>
          </ac:grpSpMkLst>
        </pc:grpChg>
        <pc:grpChg chg="add mod">
          <ac:chgData name="Bharati Amodkar" userId="S::bharatia20@iimb.ac.in::2e55b8d5-52bb-48e1-8681-a02c247dfb34" providerId="AD" clId="Web-{315D3702-A6A9-4491-A08D-872B175299A5}" dt="2021-08-26T19:56:20.550" v="2105" actId="1076"/>
          <ac:grpSpMkLst>
            <pc:docMk/>
            <pc:sldMk cId="2362209573" sldId="259"/>
            <ac:grpSpMk id="35" creationId="{3CA25A91-1270-4AE5-893B-D5B43A348FC1}"/>
          </ac:grpSpMkLst>
        </pc:grpChg>
        <pc:picChg chg="add del mod">
          <ac:chgData name="Bharati Amodkar" userId="S::bharatia20@iimb.ac.in::2e55b8d5-52bb-48e1-8681-a02c247dfb34" providerId="AD" clId="Web-{315D3702-A6A9-4491-A08D-872B175299A5}" dt="2021-08-26T16:26:12.417" v="1486"/>
          <ac:picMkLst>
            <pc:docMk/>
            <pc:sldMk cId="2362209573" sldId="259"/>
            <ac:picMk id="4" creationId="{0F433423-AA97-4EB8-9D4D-9485002AFDDC}"/>
          </ac:picMkLst>
        </pc:picChg>
        <pc:picChg chg="add mod">
          <ac:chgData name="Bharati Amodkar" userId="S::bharatia20@iimb.ac.in::2e55b8d5-52bb-48e1-8681-a02c247dfb34" providerId="AD" clId="Web-{315D3702-A6A9-4491-A08D-872B175299A5}" dt="2021-08-26T19:39:31.085" v="1972" actId="1076"/>
          <ac:picMkLst>
            <pc:docMk/>
            <pc:sldMk cId="2362209573" sldId="259"/>
            <ac:picMk id="4" creationId="{66F20648-B02B-4187-8F99-1C61B49B9CC7}"/>
          </ac:picMkLst>
        </pc:picChg>
        <pc:picChg chg="add del mod">
          <ac:chgData name="Bharati Amodkar" userId="S::bharatia20@iimb.ac.in::2e55b8d5-52bb-48e1-8681-a02c247dfb34" providerId="AD" clId="Web-{315D3702-A6A9-4491-A08D-872B175299A5}" dt="2021-08-26T14:59:08.378" v="138"/>
          <ac:picMkLst>
            <pc:docMk/>
            <pc:sldMk cId="2362209573" sldId="259"/>
            <ac:picMk id="5" creationId="{05A97C81-811F-4A34-8877-2F91A448AF10}"/>
          </ac:picMkLst>
        </pc:picChg>
        <pc:picChg chg="add mod">
          <ac:chgData name="Bharati Amodkar" userId="S::bharatia20@iimb.ac.in::2e55b8d5-52bb-48e1-8681-a02c247dfb34" providerId="AD" clId="Web-{315D3702-A6A9-4491-A08D-872B175299A5}" dt="2021-08-26T19:39:31.085" v="1973" actId="1076"/>
          <ac:picMkLst>
            <pc:docMk/>
            <pc:sldMk cId="2362209573" sldId="259"/>
            <ac:picMk id="5" creationId="{EB20ECB3-7597-4DD0-A88A-FAB00149D242}"/>
          </ac:picMkLst>
        </pc:picChg>
        <pc:picChg chg="add del mod">
          <ac:chgData name="Bharati Amodkar" userId="S::bharatia20@iimb.ac.in::2e55b8d5-52bb-48e1-8681-a02c247dfb34" providerId="AD" clId="Web-{315D3702-A6A9-4491-A08D-872B175299A5}" dt="2021-08-26T16:26:14.839" v="1487"/>
          <ac:picMkLst>
            <pc:docMk/>
            <pc:sldMk cId="2362209573" sldId="259"/>
            <ac:picMk id="6" creationId="{293D06DF-B8BA-455C-BEF3-CF69BD7DCC02}"/>
          </ac:picMkLst>
        </pc:picChg>
        <pc:picChg chg="add mod">
          <ac:chgData name="Bharati Amodkar" userId="S::bharatia20@iimb.ac.in::2e55b8d5-52bb-48e1-8681-a02c247dfb34" providerId="AD" clId="Web-{315D3702-A6A9-4491-A08D-872B175299A5}" dt="2021-08-26T19:39:36.320" v="1975" actId="1076"/>
          <ac:picMkLst>
            <pc:docMk/>
            <pc:sldMk cId="2362209573" sldId="259"/>
            <ac:picMk id="6" creationId="{B130A8DA-D667-4A68-B4FB-06BD40F90EFA}"/>
          </ac:picMkLst>
        </pc:picChg>
        <pc:picChg chg="add mod">
          <ac:chgData name="Bharati Amodkar" userId="S::bharatia20@iimb.ac.in::2e55b8d5-52bb-48e1-8681-a02c247dfb34" providerId="AD" clId="Web-{315D3702-A6A9-4491-A08D-872B175299A5}" dt="2021-08-26T19:39:47.086" v="1977" actId="1076"/>
          <ac:picMkLst>
            <pc:docMk/>
            <pc:sldMk cId="2362209573" sldId="259"/>
            <ac:picMk id="7" creationId="{8BE27478-AA78-41EB-9819-6403E2068732}"/>
          </ac:picMkLst>
        </pc:picChg>
        <pc:picChg chg="add mod">
          <ac:chgData name="Bharati Amodkar" userId="S::bharatia20@iimb.ac.in::2e55b8d5-52bb-48e1-8681-a02c247dfb34" providerId="AD" clId="Web-{315D3702-A6A9-4491-A08D-872B175299A5}" dt="2021-08-26T19:53:41.075" v="2083" actId="1076"/>
          <ac:picMkLst>
            <pc:docMk/>
            <pc:sldMk cId="2362209573" sldId="259"/>
            <ac:picMk id="8" creationId="{F05BB64C-1543-4E73-B80F-861EAD6EA6DB}"/>
          </ac:picMkLst>
        </pc:picChg>
        <pc:picChg chg="add mod">
          <ac:chgData name="Bharati Amodkar" userId="S::bharatia20@iimb.ac.in::2e55b8d5-52bb-48e1-8681-a02c247dfb34" providerId="AD" clId="Web-{315D3702-A6A9-4491-A08D-872B175299A5}" dt="2021-08-26T19:54:18.779" v="2091" actId="1076"/>
          <ac:picMkLst>
            <pc:docMk/>
            <pc:sldMk cId="2362209573" sldId="259"/>
            <ac:picMk id="9" creationId="{D1422D9A-AFF0-47D5-B078-1FE4663E0E12}"/>
          </ac:picMkLst>
        </pc:picChg>
        <pc:picChg chg="add mod">
          <ac:chgData name="Bharati Amodkar" userId="S::bharatia20@iimb.ac.in::2e55b8d5-52bb-48e1-8681-a02c247dfb34" providerId="AD" clId="Web-{315D3702-A6A9-4491-A08D-872B175299A5}" dt="2021-08-26T19:40:50.243" v="1985" actId="1076"/>
          <ac:picMkLst>
            <pc:docMk/>
            <pc:sldMk cId="2362209573" sldId="259"/>
            <ac:picMk id="10" creationId="{F554EC66-B1D6-4F7C-A587-25800AFAF004}"/>
          </ac:picMkLst>
        </pc:picChg>
        <pc:picChg chg="add mod">
          <ac:chgData name="Bharati Amodkar" userId="S::bharatia20@iimb.ac.in::2e55b8d5-52bb-48e1-8681-a02c247dfb34" providerId="AD" clId="Web-{315D3702-A6A9-4491-A08D-872B175299A5}" dt="2021-08-26T19:41:29.353" v="1990" actId="1076"/>
          <ac:picMkLst>
            <pc:docMk/>
            <pc:sldMk cId="2362209573" sldId="259"/>
            <ac:picMk id="11" creationId="{D3678433-76FE-4D3D-A266-7F3DB01E63FA}"/>
          </ac:picMkLst>
        </pc:picChg>
        <pc:picChg chg="add del mod">
          <ac:chgData name="Bharati Amodkar" userId="S::bharatia20@iimb.ac.in::2e55b8d5-52bb-48e1-8681-a02c247dfb34" providerId="AD" clId="Web-{315D3702-A6A9-4491-A08D-872B175299A5}" dt="2021-08-26T19:42:25.808" v="1999"/>
          <ac:picMkLst>
            <pc:docMk/>
            <pc:sldMk cId="2362209573" sldId="259"/>
            <ac:picMk id="12" creationId="{5D2B244F-06A9-46EA-962B-0DB3EDAA5E1C}"/>
          </ac:picMkLst>
        </pc:picChg>
        <pc:picChg chg="add mod">
          <ac:chgData name="Bharati Amodkar" userId="S::bharatia20@iimb.ac.in::2e55b8d5-52bb-48e1-8681-a02c247dfb34" providerId="AD" clId="Web-{315D3702-A6A9-4491-A08D-872B175299A5}" dt="2021-08-26T19:53:54.185" v="2086" actId="1076"/>
          <ac:picMkLst>
            <pc:docMk/>
            <pc:sldMk cId="2362209573" sldId="259"/>
            <ac:picMk id="13" creationId="{CB31C36A-DECF-43E7-B338-12A148EDB835}"/>
          </ac:picMkLst>
        </pc:picChg>
        <pc:picChg chg="add mod">
          <ac:chgData name="Bharati Amodkar" userId="S::bharatia20@iimb.ac.in::2e55b8d5-52bb-48e1-8681-a02c247dfb34" providerId="AD" clId="Web-{315D3702-A6A9-4491-A08D-872B175299A5}" dt="2021-08-26T19:46:24.894" v="2032" actId="1076"/>
          <ac:picMkLst>
            <pc:docMk/>
            <pc:sldMk cId="2362209573" sldId="259"/>
            <ac:picMk id="16" creationId="{CF93633F-EFFA-4110-923D-1C23CAD3D4EE}"/>
          </ac:picMkLst>
        </pc:picChg>
        <pc:picChg chg="add mod">
          <ac:chgData name="Bharati Amodkar" userId="S::bharatia20@iimb.ac.in::2e55b8d5-52bb-48e1-8681-a02c247dfb34" providerId="AD" clId="Web-{315D3702-A6A9-4491-A08D-872B175299A5}" dt="2021-08-26T19:46:32.956" v="2034" actId="1076"/>
          <ac:picMkLst>
            <pc:docMk/>
            <pc:sldMk cId="2362209573" sldId="259"/>
            <ac:picMk id="17" creationId="{CFBFE227-B4BE-42F5-A9B3-1C2D9ECEA154}"/>
          </ac:picMkLst>
        </pc:picChg>
        <pc:picChg chg="add mod">
          <ac:chgData name="Bharati Amodkar" userId="S::bharatia20@iimb.ac.in::2e55b8d5-52bb-48e1-8681-a02c247dfb34" providerId="AD" clId="Web-{315D3702-A6A9-4491-A08D-872B175299A5}" dt="2021-08-26T19:47:57.724" v="2039" actId="1076"/>
          <ac:picMkLst>
            <pc:docMk/>
            <pc:sldMk cId="2362209573" sldId="259"/>
            <ac:picMk id="18" creationId="{E0B8F756-487C-43C2-9478-9351E35DA6F9}"/>
          </ac:picMkLst>
        </pc:picChg>
        <pc:picChg chg="add mod ord">
          <ac:chgData name="Bharati Amodkar" userId="S::bharatia20@iimb.ac.in::2e55b8d5-52bb-48e1-8681-a02c247dfb34" providerId="AD" clId="Web-{315D3702-A6A9-4491-A08D-872B175299A5}" dt="2021-08-26T19:49:31.507" v="2054" actId="1076"/>
          <ac:picMkLst>
            <pc:docMk/>
            <pc:sldMk cId="2362209573" sldId="259"/>
            <ac:picMk id="19" creationId="{A6353126-35DD-430B-A796-D0BF2A23EA14}"/>
          </ac:picMkLst>
        </pc:picChg>
        <pc:picChg chg="add mod">
          <ac:chgData name="Bharati Amodkar" userId="S::bharatia20@iimb.ac.in::2e55b8d5-52bb-48e1-8681-a02c247dfb34" providerId="AD" clId="Web-{315D3702-A6A9-4491-A08D-872B175299A5}" dt="2021-08-26T19:56:04.315" v="2103" actId="1076"/>
          <ac:picMkLst>
            <pc:docMk/>
            <pc:sldMk cId="2362209573" sldId="259"/>
            <ac:picMk id="20" creationId="{E017D31F-4B88-479F-A82E-98536CE0EA5A}"/>
          </ac:picMkLst>
        </pc:picChg>
        <pc:picChg chg="add mod">
          <ac:chgData name="Bharati Amodkar" userId="S::bharatia20@iimb.ac.in::2e55b8d5-52bb-48e1-8681-a02c247dfb34" providerId="AD" clId="Web-{315D3702-A6A9-4491-A08D-872B175299A5}" dt="2021-08-26T19:49:31.507" v="2053" actId="1076"/>
          <ac:picMkLst>
            <pc:docMk/>
            <pc:sldMk cId="2362209573" sldId="259"/>
            <ac:picMk id="21" creationId="{8E64960D-0BE9-4646-9D0A-E5B9372369A1}"/>
          </ac:picMkLst>
        </pc:picChg>
        <pc:picChg chg="add mod">
          <ac:chgData name="Bharati Amodkar" userId="S::bharatia20@iimb.ac.in::2e55b8d5-52bb-48e1-8681-a02c247dfb34" providerId="AD" clId="Web-{315D3702-A6A9-4491-A08D-872B175299A5}" dt="2021-08-26T19:54:32.623" v="2094" actId="1076"/>
          <ac:picMkLst>
            <pc:docMk/>
            <pc:sldMk cId="2362209573" sldId="259"/>
            <ac:picMk id="22" creationId="{DD793827-36BD-4E57-89DB-443936D51C15}"/>
          </ac:picMkLst>
        </pc:picChg>
        <pc:picChg chg="add mod">
          <ac:chgData name="Bharati Amodkar" userId="S::bharatia20@iimb.ac.in::2e55b8d5-52bb-48e1-8681-a02c247dfb34" providerId="AD" clId="Web-{315D3702-A6A9-4491-A08D-872B175299A5}" dt="2021-08-26T19:55:15.530" v="2097" actId="1076"/>
          <ac:picMkLst>
            <pc:docMk/>
            <pc:sldMk cId="2362209573" sldId="259"/>
            <ac:picMk id="23" creationId="{77655FC2-C57D-44A4-A675-79092280691B}"/>
          </ac:picMkLst>
        </pc:picChg>
        <pc:picChg chg="add mod">
          <ac:chgData name="Bharati Amodkar" userId="S::bharatia20@iimb.ac.in::2e55b8d5-52bb-48e1-8681-a02c247dfb34" providerId="AD" clId="Web-{315D3702-A6A9-4491-A08D-872B175299A5}" dt="2021-08-26T19:51:37.478" v="2060"/>
          <ac:picMkLst>
            <pc:docMk/>
            <pc:sldMk cId="2362209573" sldId="259"/>
            <ac:picMk id="24" creationId="{2458CA7D-BAE7-425E-9D24-F1F3CEE39D4A}"/>
          </ac:picMkLst>
        </pc:picChg>
      </pc:sldChg>
      <pc:sldChg chg="addSp delSp modSp new del">
        <pc:chgData name="Bharati Amodkar" userId="S::bharatia20@iimb.ac.in::2e55b8d5-52bb-48e1-8681-a02c247dfb34" providerId="AD" clId="Web-{315D3702-A6A9-4491-A08D-872B175299A5}" dt="2021-08-26T16:57:41.495" v="1544"/>
        <pc:sldMkLst>
          <pc:docMk/>
          <pc:sldMk cId="909684662" sldId="263"/>
        </pc:sldMkLst>
        <pc:spChg chg="del">
          <ac:chgData name="Bharati Amodkar" userId="S::bharatia20@iimb.ac.in::2e55b8d5-52bb-48e1-8681-a02c247dfb34" providerId="AD" clId="Web-{315D3702-A6A9-4491-A08D-872B175299A5}" dt="2021-08-26T14:59:04.096" v="137"/>
          <ac:spMkLst>
            <pc:docMk/>
            <pc:sldMk cId="909684662" sldId="263"/>
            <ac:spMk id="2" creationId="{5AF886D8-ADFC-44FB-B8C3-E23707B6AE73}"/>
          </ac:spMkLst>
        </pc:spChg>
        <pc:spChg chg="del">
          <ac:chgData name="Bharati Amodkar" userId="S::bharatia20@iimb.ac.in::2e55b8d5-52bb-48e1-8681-a02c247dfb34" providerId="AD" clId="Web-{315D3702-A6A9-4491-A08D-872B175299A5}" dt="2021-08-26T14:59:04.096" v="136"/>
          <ac:spMkLst>
            <pc:docMk/>
            <pc:sldMk cId="909684662" sldId="263"/>
            <ac:spMk id="3" creationId="{3C3BCDAE-F2F3-4547-B9F3-A79B97D73329}"/>
          </ac:spMkLst>
        </pc:spChg>
        <pc:spChg chg="add mod">
          <ac:chgData name="Bharati Amodkar" userId="S::bharatia20@iimb.ac.in::2e55b8d5-52bb-48e1-8681-a02c247dfb34" providerId="AD" clId="Web-{315D3702-A6A9-4491-A08D-872B175299A5}" dt="2021-08-26T15:46:03.057" v="1076" actId="20577"/>
          <ac:spMkLst>
            <pc:docMk/>
            <pc:sldMk cId="909684662" sldId="263"/>
            <ac:spMk id="6" creationId="{809E4A2B-034F-4B0D-AD3C-7DBC546CCB22}"/>
          </ac:spMkLst>
        </pc:spChg>
        <pc:spChg chg="add mod">
          <ac:chgData name="Bharati Amodkar" userId="S::bharatia20@iimb.ac.in::2e55b8d5-52bb-48e1-8681-a02c247dfb34" providerId="AD" clId="Web-{315D3702-A6A9-4491-A08D-872B175299A5}" dt="2021-08-26T15:46:26.028" v="1085" actId="20577"/>
          <ac:spMkLst>
            <pc:docMk/>
            <pc:sldMk cId="909684662" sldId="263"/>
            <ac:spMk id="7" creationId="{FBDDA25F-EDE5-4210-91B7-AF1E0325E5A9}"/>
          </ac:spMkLst>
        </pc:spChg>
        <pc:spChg chg="add mod">
          <ac:chgData name="Bharati Amodkar" userId="S::bharatia20@iimb.ac.in::2e55b8d5-52bb-48e1-8681-a02c247dfb34" providerId="AD" clId="Web-{315D3702-A6A9-4491-A08D-872B175299A5}" dt="2021-08-26T15:50:13.041" v="1108" actId="20577"/>
          <ac:spMkLst>
            <pc:docMk/>
            <pc:sldMk cId="909684662" sldId="263"/>
            <ac:spMk id="8" creationId="{6A40DBC5-236C-4C52-8E0C-C2052C1083E0}"/>
          </ac:spMkLst>
        </pc:spChg>
        <pc:spChg chg="add mod">
          <ac:chgData name="Bharati Amodkar" userId="S::bharatia20@iimb.ac.in::2e55b8d5-52bb-48e1-8681-a02c247dfb34" providerId="AD" clId="Web-{315D3702-A6A9-4491-A08D-872B175299A5}" dt="2021-08-26T15:50:15.666" v="1109" actId="20577"/>
          <ac:spMkLst>
            <pc:docMk/>
            <pc:sldMk cId="909684662" sldId="263"/>
            <ac:spMk id="9" creationId="{7743D0D1-FE00-41EC-83A9-36BFFC665817}"/>
          </ac:spMkLst>
        </pc:spChg>
        <pc:spChg chg="add mod">
          <ac:chgData name="Bharati Amodkar" userId="S::bharatia20@iimb.ac.in::2e55b8d5-52bb-48e1-8681-a02c247dfb34" providerId="AD" clId="Web-{315D3702-A6A9-4491-A08D-872B175299A5}" dt="2021-08-26T15:50:29.245" v="1110" actId="20577"/>
          <ac:spMkLst>
            <pc:docMk/>
            <pc:sldMk cId="909684662" sldId="263"/>
            <ac:spMk id="10" creationId="{694637BA-FF50-4C93-9F26-E2B18B30722E}"/>
          </ac:spMkLst>
        </pc:spChg>
        <pc:spChg chg="add mod">
          <ac:chgData name="Bharati Amodkar" userId="S::bharatia20@iimb.ac.in::2e55b8d5-52bb-48e1-8681-a02c247dfb34" providerId="AD" clId="Web-{315D3702-A6A9-4491-A08D-872B175299A5}" dt="2021-08-26T15:50:56.371" v="1114" actId="20577"/>
          <ac:spMkLst>
            <pc:docMk/>
            <pc:sldMk cId="909684662" sldId="263"/>
            <ac:spMk id="11" creationId="{B3E73E5A-002A-4FAB-8DEB-EAF8E6CF9BFF}"/>
          </ac:spMkLst>
        </pc:spChg>
        <pc:spChg chg="add mod">
          <ac:chgData name="Bharati Amodkar" userId="S::bharatia20@iimb.ac.in::2e55b8d5-52bb-48e1-8681-a02c247dfb34" providerId="AD" clId="Web-{315D3702-A6A9-4491-A08D-872B175299A5}" dt="2021-08-26T15:51:49.328" v="1122" actId="20577"/>
          <ac:spMkLst>
            <pc:docMk/>
            <pc:sldMk cId="909684662" sldId="263"/>
            <ac:spMk id="12" creationId="{6FF41C8E-7C8D-42D1-B54D-865C4A8FEF01}"/>
          </ac:spMkLst>
        </pc:spChg>
        <pc:spChg chg="add mod">
          <ac:chgData name="Bharati Amodkar" userId="S::bharatia20@iimb.ac.in::2e55b8d5-52bb-48e1-8681-a02c247dfb34" providerId="AD" clId="Web-{315D3702-A6A9-4491-A08D-872B175299A5}" dt="2021-08-26T15:51:31.983" v="1119" actId="20577"/>
          <ac:spMkLst>
            <pc:docMk/>
            <pc:sldMk cId="909684662" sldId="263"/>
            <ac:spMk id="13" creationId="{D45CE202-91A4-4B1D-BAED-8C0CE1EEC9CA}"/>
          </ac:spMkLst>
        </pc:spChg>
        <pc:spChg chg="add mod">
          <ac:chgData name="Bharati Amodkar" userId="S::bharatia20@iimb.ac.in::2e55b8d5-52bb-48e1-8681-a02c247dfb34" providerId="AD" clId="Web-{315D3702-A6A9-4491-A08D-872B175299A5}" dt="2021-08-26T15:52:04.016" v="1125" actId="20577"/>
          <ac:spMkLst>
            <pc:docMk/>
            <pc:sldMk cId="909684662" sldId="263"/>
            <ac:spMk id="14" creationId="{A2099FA8-50FF-46E7-B311-4B6AF6DE3238}"/>
          </ac:spMkLst>
        </pc:spChg>
        <pc:spChg chg="add mod">
          <ac:chgData name="Bharati Amodkar" userId="S::bharatia20@iimb.ac.in::2e55b8d5-52bb-48e1-8681-a02c247dfb34" providerId="AD" clId="Web-{315D3702-A6A9-4491-A08D-872B175299A5}" dt="2021-08-26T15:52:16.126" v="1128" actId="20577"/>
          <ac:spMkLst>
            <pc:docMk/>
            <pc:sldMk cId="909684662" sldId="263"/>
            <ac:spMk id="15" creationId="{41402D1D-029B-4DA0-AEE9-3C583F398FC4}"/>
          </ac:spMkLst>
        </pc:spChg>
        <pc:spChg chg="add mod">
          <ac:chgData name="Bharati Amodkar" userId="S::bharatia20@iimb.ac.in::2e55b8d5-52bb-48e1-8681-a02c247dfb34" providerId="AD" clId="Web-{315D3702-A6A9-4491-A08D-872B175299A5}" dt="2021-08-26T15:52:48.269" v="1132" actId="20577"/>
          <ac:spMkLst>
            <pc:docMk/>
            <pc:sldMk cId="909684662" sldId="263"/>
            <ac:spMk id="16" creationId="{74C061CE-C630-47B0-924A-31210A524E25}"/>
          </ac:spMkLst>
        </pc:spChg>
        <pc:spChg chg="add mod">
          <ac:chgData name="Bharati Amodkar" userId="S::bharatia20@iimb.ac.in::2e55b8d5-52bb-48e1-8681-a02c247dfb34" providerId="AD" clId="Web-{315D3702-A6A9-4491-A08D-872B175299A5}" dt="2021-08-26T15:56:32.219" v="1166" actId="1076"/>
          <ac:spMkLst>
            <pc:docMk/>
            <pc:sldMk cId="909684662" sldId="263"/>
            <ac:spMk id="17" creationId="{D5DA4B77-7555-410E-9564-207A4AC90EAE}"/>
          </ac:spMkLst>
        </pc:spChg>
        <pc:spChg chg="add mod">
          <ac:chgData name="Bharati Amodkar" userId="S::bharatia20@iimb.ac.in::2e55b8d5-52bb-48e1-8681-a02c247dfb34" providerId="AD" clId="Web-{315D3702-A6A9-4491-A08D-872B175299A5}" dt="2021-08-26T15:56:35.297" v="1167" actId="1076"/>
          <ac:spMkLst>
            <pc:docMk/>
            <pc:sldMk cId="909684662" sldId="263"/>
            <ac:spMk id="18" creationId="{170AF617-4A93-4AC4-B81E-0F9CF9C0D05B}"/>
          </ac:spMkLst>
        </pc:spChg>
        <pc:picChg chg="add del mod">
          <ac:chgData name="Bharati Amodkar" userId="S::bharatia20@iimb.ac.in::2e55b8d5-52bb-48e1-8681-a02c247dfb34" providerId="AD" clId="Web-{315D3702-A6A9-4491-A08D-872B175299A5}" dt="2021-08-26T15:12:39.128" v="917"/>
          <ac:picMkLst>
            <pc:docMk/>
            <pc:sldMk cId="909684662" sldId="263"/>
            <ac:picMk id="4" creationId="{7B03D223-8391-4C9E-B0E6-7F06B8FC583B}"/>
          </ac:picMkLst>
        </pc:picChg>
        <pc:picChg chg="add del mod">
          <ac:chgData name="Bharati Amodkar" userId="S::bharatia20@iimb.ac.in::2e55b8d5-52bb-48e1-8681-a02c247dfb34" providerId="AD" clId="Web-{315D3702-A6A9-4491-A08D-872B175299A5}" dt="2021-08-26T15:44:05.566" v="1055"/>
          <ac:picMkLst>
            <pc:docMk/>
            <pc:sldMk cId="909684662" sldId="263"/>
            <ac:picMk id="5" creationId="{342ED732-D3A9-4748-8DC9-B4BDCD663269}"/>
          </ac:picMkLst>
        </pc:picChg>
      </pc:sldChg>
      <pc:sldChg chg="addSp delSp modSp new">
        <pc:chgData name="Bharati Amodkar" userId="S::bharatia20@iimb.ac.in::2e55b8d5-52bb-48e1-8681-a02c247dfb34" providerId="AD" clId="Web-{315D3702-A6A9-4491-A08D-872B175299A5}" dt="2021-08-26T19:38:35.819" v="1966" actId="1076"/>
        <pc:sldMkLst>
          <pc:docMk/>
          <pc:sldMk cId="2911658869" sldId="264"/>
        </pc:sldMkLst>
        <pc:spChg chg="del">
          <ac:chgData name="Bharati Amodkar" userId="S::bharatia20@iimb.ac.in::2e55b8d5-52bb-48e1-8681-a02c247dfb34" providerId="AD" clId="Web-{315D3702-A6A9-4491-A08D-872B175299A5}" dt="2021-08-26T15:56:43.423" v="1170"/>
          <ac:spMkLst>
            <pc:docMk/>
            <pc:sldMk cId="2911658869" sldId="264"/>
            <ac:spMk id="2" creationId="{49AF2E51-6787-47E5-8E1A-9E2E2859A140}"/>
          </ac:spMkLst>
        </pc:spChg>
        <pc:spChg chg="del">
          <ac:chgData name="Bharati Amodkar" userId="S::bharatia20@iimb.ac.in::2e55b8d5-52bb-48e1-8681-a02c247dfb34" providerId="AD" clId="Web-{315D3702-A6A9-4491-A08D-872B175299A5}" dt="2021-08-26T15:56:43.423" v="1169"/>
          <ac:spMkLst>
            <pc:docMk/>
            <pc:sldMk cId="2911658869" sldId="264"/>
            <ac:spMk id="3" creationId="{DE99014D-B28D-44A2-8455-6B075CDAF67B}"/>
          </ac:spMkLst>
        </pc:spChg>
        <pc:spChg chg="add del mod">
          <ac:chgData name="Bharati Amodkar" userId="S::bharatia20@iimb.ac.in::2e55b8d5-52bb-48e1-8681-a02c247dfb34" providerId="AD" clId="Web-{315D3702-A6A9-4491-A08D-872B175299A5}" dt="2021-08-26T19:27:17.695" v="1687"/>
          <ac:spMkLst>
            <pc:docMk/>
            <pc:sldMk cId="2911658869" sldId="264"/>
            <ac:spMk id="7" creationId="{3CF56066-9D28-4141-A079-EDF1EE7849CB}"/>
          </ac:spMkLst>
        </pc:spChg>
        <pc:spChg chg="add del mod">
          <ac:chgData name="Bharati Amodkar" userId="S::bharatia20@iimb.ac.in::2e55b8d5-52bb-48e1-8681-a02c247dfb34" providerId="AD" clId="Web-{315D3702-A6A9-4491-A08D-872B175299A5}" dt="2021-08-26T19:27:20.508" v="1691"/>
          <ac:spMkLst>
            <pc:docMk/>
            <pc:sldMk cId="2911658869" sldId="264"/>
            <ac:spMk id="15" creationId="{7B4F3ED4-6F89-4687-B4F2-0BA44DA2EE42}"/>
          </ac:spMkLst>
        </pc:spChg>
        <pc:spChg chg="add mod">
          <ac:chgData name="Bharati Amodkar" userId="S::bharatia20@iimb.ac.in::2e55b8d5-52bb-48e1-8681-a02c247dfb34" providerId="AD" clId="Web-{315D3702-A6A9-4491-A08D-872B175299A5}" dt="2021-08-26T19:27:29.180" v="1693" actId="1076"/>
          <ac:spMkLst>
            <pc:docMk/>
            <pc:sldMk cId="2911658869" sldId="264"/>
            <ac:spMk id="16" creationId="{86AA4ACE-BC96-4909-82E4-99B06EF98CFB}"/>
          </ac:spMkLst>
        </pc:spChg>
        <pc:spChg chg="add mod">
          <ac:chgData name="Bharati Amodkar" userId="S::bharatia20@iimb.ac.in::2e55b8d5-52bb-48e1-8681-a02c247dfb34" providerId="AD" clId="Web-{315D3702-A6A9-4491-A08D-872B175299A5}" dt="2021-08-26T19:27:38.180" v="1695" actId="1076"/>
          <ac:spMkLst>
            <pc:docMk/>
            <pc:sldMk cId="2911658869" sldId="264"/>
            <ac:spMk id="17" creationId="{B036FC7E-9721-4FBA-9F80-FC8E51A9A90D}"/>
          </ac:spMkLst>
        </pc:spChg>
        <pc:spChg chg="add mod">
          <ac:chgData name="Bharati Amodkar" userId="S::bharatia20@iimb.ac.in::2e55b8d5-52bb-48e1-8681-a02c247dfb34" providerId="AD" clId="Web-{315D3702-A6A9-4491-A08D-872B175299A5}" dt="2021-08-26T19:27:43.993" v="1699" actId="1076"/>
          <ac:spMkLst>
            <pc:docMk/>
            <pc:sldMk cId="2911658869" sldId="264"/>
            <ac:spMk id="18" creationId="{3E5C3A1B-9088-4111-93AF-BF3C9474CB2C}"/>
          </ac:spMkLst>
        </pc:spChg>
        <pc:spChg chg="add mod">
          <ac:chgData name="Bharati Amodkar" userId="S::bharatia20@iimb.ac.in::2e55b8d5-52bb-48e1-8681-a02c247dfb34" providerId="AD" clId="Web-{315D3702-A6A9-4491-A08D-872B175299A5}" dt="2021-08-26T19:28:04.712" v="1701" actId="1076"/>
          <ac:spMkLst>
            <pc:docMk/>
            <pc:sldMk cId="2911658869" sldId="264"/>
            <ac:spMk id="19" creationId="{1B82167A-F82D-46EB-A061-ACD8FF002795}"/>
          </ac:spMkLst>
        </pc:spChg>
        <pc:spChg chg="add mod ord">
          <ac:chgData name="Bharati Amodkar" userId="S::bharatia20@iimb.ac.in::2e55b8d5-52bb-48e1-8681-a02c247dfb34" providerId="AD" clId="Web-{315D3702-A6A9-4491-A08D-872B175299A5}" dt="2021-08-26T19:28:10.822" v="1705" actId="1076"/>
          <ac:spMkLst>
            <pc:docMk/>
            <pc:sldMk cId="2911658869" sldId="264"/>
            <ac:spMk id="20" creationId="{3C2F9B6A-387E-46F7-91A6-CA573398208C}"/>
          </ac:spMkLst>
        </pc:spChg>
        <pc:spChg chg="add mod">
          <ac:chgData name="Bharati Amodkar" userId="S::bharatia20@iimb.ac.in::2e55b8d5-52bb-48e1-8681-a02c247dfb34" providerId="AD" clId="Web-{315D3702-A6A9-4491-A08D-872B175299A5}" dt="2021-08-26T19:28:27.494" v="1707" actId="1076"/>
          <ac:spMkLst>
            <pc:docMk/>
            <pc:sldMk cId="2911658869" sldId="264"/>
            <ac:spMk id="21" creationId="{DC66E002-DAFC-4005-833B-7B3BA7CD1C19}"/>
          </ac:spMkLst>
        </pc:spChg>
        <pc:spChg chg="add mod">
          <ac:chgData name="Bharati Amodkar" userId="S::bharatia20@iimb.ac.in::2e55b8d5-52bb-48e1-8681-a02c247dfb34" providerId="AD" clId="Web-{315D3702-A6A9-4491-A08D-872B175299A5}" dt="2021-08-26T19:28:55.150" v="1717" actId="1076"/>
          <ac:spMkLst>
            <pc:docMk/>
            <pc:sldMk cId="2911658869" sldId="264"/>
            <ac:spMk id="22" creationId="{6ABA6538-48B7-450A-BCA9-1B72B8DB3E66}"/>
          </ac:spMkLst>
        </pc:spChg>
        <pc:spChg chg="add mod">
          <ac:chgData name="Bharati Amodkar" userId="S::bharatia20@iimb.ac.in::2e55b8d5-52bb-48e1-8681-a02c247dfb34" providerId="AD" clId="Web-{315D3702-A6A9-4491-A08D-872B175299A5}" dt="2021-08-26T19:38:35.819" v="1966" actId="1076"/>
          <ac:spMkLst>
            <pc:docMk/>
            <pc:sldMk cId="2911658869" sldId="264"/>
            <ac:spMk id="23" creationId="{35593BA7-AD9F-46BD-9FF7-430EFD21973E}"/>
          </ac:spMkLst>
        </pc:spChg>
        <pc:spChg chg="add mod">
          <ac:chgData name="Bharati Amodkar" userId="S::bharatia20@iimb.ac.in::2e55b8d5-52bb-48e1-8681-a02c247dfb34" providerId="AD" clId="Web-{315D3702-A6A9-4491-A08D-872B175299A5}" dt="2021-08-26T19:28:39.306" v="1711" actId="1076"/>
          <ac:spMkLst>
            <pc:docMk/>
            <pc:sldMk cId="2911658869" sldId="264"/>
            <ac:spMk id="24" creationId="{5B4187E3-5239-42AC-9676-83E5837C5A35}"/>
          </ac:spMkLst>
        </pc:spChg>
        <pc:spChg chg="add mod">
          <ac:chgData name="Bharati Amodkar" userId="S::bharatia20@iimb.ac.in::2e55b8d5-52bb-48e1-8681-a02c247dfb34" providerId="AD" clId="Web-{315D3702-A6A9-4491-A08D-872B175299A5}" dt="2021-08-26T19:28:45.681" v="1713" actId="1076"/>
          <ac:spMkLst>
            <pc:docMk/>
            <pc:sldMk cId="2911658869" sldId="264"/>
            <ac:spMk id="25" creationId="{BF010B8E-F992-497C-ADFD-D8129260798E}"/>
          </ac:spMkLst>
        </pc:spChg>
        <pc:spChg chg="add mod">
          <ac:chgData name="Bharati Amodkar" userId="S::bharatia20@iimb.ac.in::2e55b8d5-52bb-48e1-8681-a02c247dfb34" providerId="AD" clId="Web-{315D3702-A6A9-4491-A08D-872B175299A5}" dt="2021-08-26T19:29:11.979" v="1723" actId="1076"/>
          <ac:spMkLst>
            <pc:docMk/>
            <pc:sldMk cId="2911658869" sldId="264"/>
            <ac:spMk id="26" creationId="{D74CB856-5248-4011-AAD8-81A0F50C51E6}"/>
          </ac:spMkLst>
        </pc:spChg>
        <pc:spChg chg="add mod">
          <ac:chgData name="Bharati Amodkar" userId="S::bharatia20@iimb.ac.in::2e55b8d5-52bb-48e1-8681-a02c247dfb34" providerId="AD" clId="Web-{315D3702-A6A9-4491-A08D-872B175299A5}" dt="2021-08-26T19:29:19.510" v="1725" actId="1076"/>
          <ac:spMkLst>
            <pc:docMk/>
            <pc:sldMk cId="2911658869" sldId="264"/>
            <ac:spMk id="27" creationId="{D1271A7E-B244-4F5B-9A0D-9117B15EFF8F}"/>
          </ac:spMkLst>
        </pc:spChg>
        <pc:spChg chg="add mod">
          <ac:chgData name="Bharati Amodkar" userId="S::bharatia20@iimb.ac.in::2e55b8d5-52bb-48e1-8681-a02c247dfb34" providerId="AD" clId="Web-{315D3702-A6A9-4491-A08D-872B175299A5}" dt="2021-08-26T16:11:04.379" v="1338" actId="1076"/>
          <ac:spMkLst>
            <pc:docMk/>
            <pc:sldMk cId="2911658869" sldId="264"/>
            <ac:spMk id="28" creationId="{38AB3A5E-857B-4B5E-8F86-4DE6DC62F25D}"/>
          </ac:spMkLst>
        </pc:spChg>
        <pc:spChg chg="add mod">
          <ac:chgData name="Bharati Amodkar" userId="S::bharatia20@iimb.ac.in::2e55b8d5-52bb-48e1-8681-a02c247dfb34" providerId="AD" clId="Web-{315D3702-A6A9-4491-A08D-872B175299A5}" dt="2021-08-26T17:15:23.323" v="1631" actId="1076"/>
          <ac:spMkLst>
            <pc:docMk/>
            <pc:sldMk cId="2911658869" sldId="264"/>
            <ac:spMk id="29" creationId="{3DAF5CDE-893D-4911-A312-3B172A40FC8E}"/>
          </ac:spMkLst>
        </pc:spChg>
        <pc:spChg chg="add mod">
          <ac:chgData name="Bharati Amodkar" userId="S::bharatia20@iimb.ac.in::2e55b8d5-52bb-48e1-8681-a02c247dfb34" providerId="AD" clId="Web-{315D3702-A6A9-4491-A08D-872B175299A5}" dt="2021-08-26T16:11:46.225" v="1348" actId="20577"/>
          <ac:spMkLst>
            <pc:docMk/>
            <pc:sldMk cId="2911658869" sldId="264"/>
            <ac:spMk id="31" creationId="{5C192D05-C71F-4665-A9EA-DD0D2F9FFE2C}"/>
          </ac:spMkLst>
        </pc:spChg>
        <pc:spChg chg="add mod">
          <ac:chgData name="Bharati Amodkar" userId="S::bharatia20@iimb.ac.in::2e55b8d5-52bb-48e1-8681-a02c247dfb34" providerId="AD" clId="Web-{315D3702-A6A9-4491-A08D-872B175299A5}" dt="2021-08-26T16:11:56.929" v="1349" actId="20577"/>
          <ac:spMkLst>
            <pc:docMk/>
            <pc:sldMk cId="2911658869" sldId="264"/>
            <ac:spMk id="33" creationId="{AD719663-7FA7-4A8A-9B6D-79CC240BD65D}"/>
          </ac:spMkLst>
        </pc:spChg>
        <pc:spChg chg="add mod">
          <ac:chgData name="Bharati Amodkar" userId="S::bharatia20@iimb.ac.in::2e55b8d5-52bb-48e1-8681-a02c247dfb34" providerId="AD" clId="Web-{315D3702-A6A9-4491-A08D-872B175299A5}" dt="2021-08-26T16:12:08.649" v="1350" actId="20577"/>
          <ac:spMkLst>
            <pc:docMk/>
            <pc:sldMk cId="2911658869" sldId="264"/>
            <ac:spMk id="35" creationId="{A3516C4D-84A2-4219-A15B-B3AD6B8BD043}"/>
          </ac:spMkLst>
        </pc:spChg>
        <pc:spChg chg="add mod">
          <ac:chgData name="Bharati Amodkar" userId="S::bharatia20@iimb.ac.in::2e55b8d5-52bb-48e1-8681-a02c247dfb34" providerId="AD" clId="Web-{315D3702-A6A9-4491-A08D-872B175299A5}" dt="2021-08-26T19:29:41.651" v="1731" actId="1076"/>
          <ac:spMkLst>
            <pc:docMk/>
            <pc:sldMk cId="2911658869" sldId="264"/>
            <ac:spMk id="36" creationId="{EC1698CE-81F2-4369-A485-E28275E1E5EA}"/>
          </ac:spMkLst>
        </pc:spChg>
        <pc:spChg chg="add mod">
          <ac:chgData name="Bharati Amodkar" userId="S::bharatia20@iimb.ac.in::2e55b8d5-52bb-48e1-8681-a02c247dfb34" providerId="AD" clId="Web-{315D3702-A6A9-4491-A08D-872B175299A5}" dt="2021-08-26T17:16:12.794" v="1649" actId="20577"/>
          <ac:spMkLst>
            <pc:docMk/>
            <pc:sldMk cId="2911658869" sldId="264"/>
            <ac:spMk id="37" creationId="{647E24DD-F028-48E7-9D45-A80AF879FD0B}"/>
          </ac:spMkLst>
        </pc:spChg>
        <pc:spChg chg="add mod">
          <ac:chgData name="Bharati Amodkar" userId="S::bharatia20@iimb.ac.in::2e55b8d5-52bb-48e1-8681-a02c247dfb34" providerId="AD" clId="Web-{315D3702-A6A9-4491-A08D-872B175299A5}" dt="2021-08-26T17:13:04.080" v="1582" actId="20577"/>
          <ac:spMkLst>
            <pc:docMk/>
            <pc:sldMk cId="2911658869" sldId="264"/>
            <ac:spMk id="38" creationId="{27B23445-ABF6-42B9-9137-38B9AD8DAA12}"/>
          </ac:spMkLst>
        </pc:spChg>
        <pc:spChg chg="add mod">
          <ac:chgData name="Bharati Amodkar" userId="S::bharatia20@iimb.ac.in::2e55b8d5-52bb-48e1-8681-a02c247dfb34" providerId="AD" clId="Web-{315D3702-A6A9-4491-A08D-872B175299A5}" dt="2021-08-26T19:28:04.728" v="1702" actId="1076"/>
          <ac:spMkLst>
            <pc:docMk/>
            <pc:sldMk cId="2911658869" sldId="264"/>
            <ac:spMk id="39" creationId="{50D284CE-7B9C-4530-B138-8ED72A8B9196}"/>
          </ac:spMkLst>
        </pc:spChg>
        <pc:spChg chg="add del mod ord">
          <ac:chgData name="Bharati Amodkar" userId="S::bharatia20@iimb.ac.in::2e55b8d5-52bb-48e1-8681-a02c247dfb34" providerId="AD" clId="Web-{315D3702-A6A9-4491-A08D-872B175299A5}" dt="2021-08-26T16:16:40.352" v="1404"/>
          <ac:spMkLst>
            <pc:docMk/>
            <pc:sldMk cId="2911658869" sldId="264"/>
            <ac:spMk id="41" creationId="{76F8AC9E-C2F8-44D9-8C5B-39358CDFB147}"/>
          </ac:spMkLst>
        </pc:spChg>
        <pc:spChg chg="add del mod ord">
          <ac:chgData name="Bharati Amodkar" userId="S::bharatia20@iimb.ac.in::2e55b8d5-52bb-48e1-8681-a02c247dfb34" providerId="AD" clId="Web-{315D3702-A6A9-4491-A08D-872B175299A5}" dt="2021-08-26T16:18:01.888" v="1417"/>
          <ac:spMkLst>
            <pc:docMk/>
            <pc:sldMk cId="2911658869" sldId="264"/>
            <ac:spMk id="42" creationId="{6FE4CAA3-BC60-4334-ACA8-9F59D20AC44D}"/>
          </ac:spMkLst>
        </pc:spChg>
        <pc:spChg chg="add mod">
          <ac:chgData name="Bharati Amodkar" userId="S::bharatia20@iimb.ac.in::2e55b8d5-52bb-48e1-8681-a02c247dfb34" providerId="AD" clId="Web-{315D3702-A6A9-4491-A08D-872B175299A5}" dt="2021-08-26T19:27:38.211" v="1696" actId="1076"/>
          <ac:spMkLst>
            <pc:docMk/>
            <pc:sldMk cId="2911658869" sldId="264"/>
            <ac:spMk id="55" creationId="{A21FF0E7-3828-4E61-A781-CFDE5436572E}"/>
          </ac:spMkLst>
        </pc:spChg>
        <pc:spChg chg="add mod">
          <ac:chgData name="Bharati Amodkar" userId="S::bharatia20@iimb.ac.in::2e55b8d5-52bb-48e1-8681-a02c247dfb34" providerId="AD" clId="Web-{315D3702-A6A9-4491-A08D-872B175299A5}" dt="2021-08-26T19:28:45.697" v="1714" actId="1076"/>
          <ac:spMkLst>
            <pc:docMk/>
            <pc:sldMk cId="2911658869" sldId="264"/>
            <ac:spMk id="57" creationId="{7513B009-0CE6-4B5F-ABC0-03F7A3E00E34}"/>
          </ac:spMkLst>
        </pc:spChg>
        <pc:spChg chg="add mod">
          <ac:chgData name="Bharati Amodkar" userId="S::bharatia20@iimb.ac.in::2e55b8d5-52bb-48e1-8681-a02c247dfb34" providerId="AD" clId="Web-{315D3702-A6A9-4491-A08D-872B175299A5}" dt="2021-08-26T19:29:34.714" v="1729" actId="1076"/>
          <ac:spMkLst>
            <pc:docMk/>
            <pc:sldMk cId="2911658869" sldId="264"/>
            <ac:spMk id="60" creationId="{83309E0D-1E42-42E1-BA4E-5605B2E27AC6}"/>
          </ac:spMkLst>
        </pc:spChg>
        <pc:spChg chg="add mod">
          <ac:chgData name="Bharati Amodkar" userId="S::bharatia20@iimb.ac.in::2e55b8d5-52bb-48e1-8681-a02c247dfb34" providerId="AD" clId="Web-{315D3702-A6A9-4491-A08D-872B175299A5}" dt="2021-08-26T17:12:51.361" v="1578" actId="1076"/>
          <ac:spMkLst>
            <pc:docMk/>
            <pc:sldMk cId="2911658869" sldId="264"/>
            <ac:spMk id="61" creationId="{6CD61783-1C9D-44F6-92FE-1B000D2F3493}"/>
          </ac:spMkLst>
        </pc:spChg>
        <pc:spChg chg="add mod">
          <ac:chgData name="Bharati Amodkar" userId="S::bharatia20@iimb.ac.in::2e55b8d5-52bb-48e1-8681-a02c247dfb34" providerId="AD" clId="Web-{315D3702-A6A9-4491-A08D-872B175299A5}" dt="2021-08-26T17:13:24.128" v="1587" actId="1076"/>
          <ac:spMkLst>
            <pc:docMk/>
            <pc:sldMk cId="2911658869" sldId="264"/>
            <ac:spMk id="63" creationId="{32493B9D-FD07-4005-BCE6-B47F4449F2F5}"/>
          </ac:spMkLst>
        </pc:spChg>
        <pc:spChg chg="add mod">
          <ac:chgData name="Bharati Amodkar" userId="S::bharatia20@iimb.ac.in::2e55b8d5-52bb-48e1-8681-a02c247dfb34" providerId="AD" clId="Web-{315D3702-A6A9-4491-A08D-872B175299A5}" dt="2021-08-26T19:28:27.525" v="1708" actId="1076"/>
          <ac:spMkLst>
            <pc:docMk/>
            <pc:sldMk cId="2911658869" sldId="264"/>
            <ac:spMk id="66" creationId="{EB4D3670-8C10-4FBF-8F5C-8AAA454B5C90}"/>
          </ac:spMkLst>
        </pc:spChg>
        <pc:spChg chg="add mod">
          <ac:chgData name="Bharati Amodkar" userId="S::bharatia20@iimb.ac.in::2e55b8d5-52bb-48e1-8681-a02c247dfb34" providerId="AD" clId="Web-{315D3702-A6A9-4491-A08D-872B175299A5}" dt="2021-08-26T19:29:06.369" v="1720" actId="1076"/>
          <ac:spMkLst>
            <pc:docMk/>
            <pc:sldMk cId="2911658869" sldId="264"/>
            <ac:spMk id="67" creationId="{9FCB4CE2-E7CE-4BDB-9B61-C19A0D33662C}"/>
          </ac:spMkLst>
        </pc:spChg>
        <pc:spChg chg="add mod">
          <ac:chgData name="Bharati Amodkar" userId="S::bharatia20@iimb.ac.in::2e55b8d5-52bb-48e1-8681-a02c247dfb34" providerId="AD" clId="Web-{315D3702-A6A9-4491-A08D-872B175299A5}" dt="2021-08-26T17:16:01.153" v="1645" actId="1076"/>
          <ac:spMkLst>
            <pc:docMk/>
            <pc:sldMk cId="2911658869" sldId="264"/>
            <ac:spMk id="70" creationId="{F67532A7-CC06-44FA-BA6C-CC059ED21897}"/>
          </ac:spMkLst>
        </pc:spChg>
        <pc:spChg chg="add mod">
          <ac:chgData name="Bharati Amodkar" userId="S::bharatia20@iimb.ac.in::2e55b8d5-52bb-48e1-8681-a02c247dfb34" providerId="AD" clId="Web-{315D3702-A6A9-4491-A08D-872B175299A5}" dt="2021-08-26T17:16:26.389" v="1652" actId="1076"/>
          <ac:spMkLst>
            <pc:docMk/>
            <pc:sldMk cId="2911658869" sldId="264"/>
            <ac:spMk id="71" creationId="{1C6E5B82-7E14-4773-9B60-DAB0A59E0A93}"/>
          </ac:spMkLst>
        </pc:spChg>
        <pc:picChg chg="add del mod">
          <ac:chgData name="Bharati Amodkar" userId="S::bharatia20@iimb.ac.in::2e55b8d5-52bb-48e1-8681-a02c247dfb34" providerId="AD" clId="Web-{315D3702-A6A9-4491-A08D-872B175299A5}" dt="2021-08-26T15:59:33.448" v="1185"/>
          <ac:picMkLst>
            <pc:docMk/>
            <pc:sldMk cId="2911658869" sldId="264"/>
            <ac:picMk id="4" creationId="{D4436BD2-5F4F-42A6-86C6-C023A8E6AD94}"/>
          </ac:picMkLst>
        </pc:picChg>
        <pc:picChg chg="add del mod">
          <ac:chgData name="Bharati Amodkar" userId="S::bharatia20@iimb.ac.in::2e55b8d5-52bb-48e1-8681-a02c247dfb34" providerId="AD" clId="Web-{315D3702-A6A9-4491-A08D-872B175299A5}" dt="2021-08-26T15:59:34.402" v="1186"/>
          <ac:picMkLst>
            <pc:docMk/>
            <pc:sldMk cId="2911658869" sldId="264"/>
            <ac:picMk id="5" creationId="{3DEDF925-B3A4-46E3-8F8F-09EE47F524A7}"/>
          </ac:picMkLst>
        </pc:picChg>
        <pc:picChg chg="add del mod">
          <ac:chgData name="Bharati Amodkar" userId="S::bharatia20@iimb.ac.in::2e55b8d5-52bb-48e1-8681-a02c247dfb34" providerId="AD" clId="Web-{315D3702-A6A9-4491-A08D-872B175299A5}" dt="2021-08-26T19:27:18.289" v="1688"/>
          <ac:picMkLst>
            <pc:docMk/>
            <pc:sldMk cId="2911658869" sldId="264"/>
            <ac:picMk id="6" creationId="{DEA72CD6-7E75-4693-BA76-B5890A62F2E3}"/>
          </ac:picMkLst>
        </pc:picChg>
        <pc:picChg chg="add mod">
          <ac:chgData name="Bharati Amodkar" userId="S::bharatia20@iimb.ac.in::2e55b8d5-52bb-48e1-8681-a02c247dfb34" providerId="AD" clId="Web-{315D3702-A6A9-4491-A08D-872B175299A5}" dt="2021-08-26T19:27:29.164" v="1692" actId="1076"/>
          <ac:picMkLst>
            <pc:docMk/>
            <pc:sldMk cId="2911658869" sldId="264"/>
            <ac:picMk id="8" creationId="{C35AC11B-1EA0-48BB-A4AA-288C541A9D88}"/>
          </ac:picMkLst>
        </pc:picChg>
        <pc:picChg chg="add mod">
          <ac:chgData name="Bharati Amodkar" userId="S::bharatia20@iimb.ac.in::2e55b8d5-52bb-48e1-8681-a02c247dfb34" providerId="AD" clId="Web-{315D3702-A6A9-4491-A08D-872B175299A5}" dt="2021-08-26T19:27:43.961" v="1698" actId="1076"/>
          <ac:picMkLst>
            <pc:docMk/>
            <pc:sldMk cId="2911658869" sldId="264"/>
            <ac:picMk id="9" creationId="{67DB7FDC-EACF-497E-A6DC-206ECEFD9E9C}"/>
          </ac:picMkLst>
        </pc:picChg>
        <pc:picChg chg="add mod">
          <ac:chgData name="Bharati Amodkar" userId="S::bharatia20@iimb.ac.in::2e55b8d5-52bb-48e1-8681-a02c247dfb34" providerId="AD" clId="Web-{315D3702-A6A9-4491-A08D-872B175299A5}" dt="2021-08-26T19:28:10.806" v="1704" actId="1076"/>
          <ac:picMkLst>
            <pc:docMk/>
            <pc:sldMk cId="2911658869" sldId="264"/>
            <ac:picMk id="10" creationId="{BA85F594-F647-47CB-961D-32AA780310DE}"/>
          </ac:picMkLst>
        </pc:picChg>
        <pc:picChg chg="add mod">
          <ac:chgData name="Bharati Amodkar" userId="S::bharatia20@iimb.ac.in::2e55b8d5-52bb-48e1-8681-a02c247dfb34" providerId="AD" clId="Web-{315D3702-A6A9-4491-A08D-872B175299A5}" dt="2021-08-26T19:28:39.291" v="1710" actId="1076"/>
          <ac:picMkLst>
            <pc:docMk/>
            <pc:sldMk cId="2911658869" sldId="264"/>
            <ac:picMk id="11" creationId="{A95D7737-53A3-4C81-835A-545F20E7D5E3}"/>
          </ac:picMkLst>
        </pc:picChg>
        <pc:picChg chg="add mod">
          <ac:chgData name="Bharati Amodkar" userId="S::bharatia20@iimb.ac.in::2e55b8d5-52bb-48e1-8681-a02c247dfb34" providerId="AD" clId="Web-{315D3702-A6A9-4491-A08D-872B175299A5}" dt="2021-08-26T19:28:55.135" v="1716" actId="1076"/>
          <ac:picMkLst>
            <pc:docMk/>
            <pc:sldMk cId="2911658869" sldId="264"/>
            <ac:picMk id="12" creationId="{73CD06B3-9355-4F7C-BBB8-61C28E5976C1}"/>
          </ac:picMkLst>
        </pc:picChg>
        <pc:picChg chg="add mod">
          <ac:chgData name="Bharati Amodkar" userId="S::bharatia20@iimb.ac.in::2e55b8d5-52bb-48e1-8681-a02c247dfb34" providerId="AD" clId="Web-{315D3702-A6A9-4491-A08D-872B175299A5}" dt="2021-08-26T19:29:11.963" v="1722" actId="1076"/>
          <ac:picMkLst>
            <pc:docMk/>
            <pc:sldMk cId="2911658869" sldId="264"/>
            <ac:picMk id="13" creationId="{66C7140B-ABAA-4988-A6C1-1BCB4D944B20}"/>
          </ac:picMkLst>
        </pc:picChg>
        <pc:picChg chg="add mod">
          <ac:chgData name="Bharati Amodkar" userId="S::bharatia20@iimb.ac.in::2e55b8d5-52bb-48e1-8681-a02c247dfb34" providerId="AD" clId="Web-{315D3702-A6A9-4491-A08D-872B175299A5}" dt="2021-08-26T16:11:04.364" v="1337" actId="1076"/>
          <ac:picMkLst>
            <pc:docMk/>
            <pc:sldMk cId="2911658869" sldId="264"/>
            <ac:picMk id="14" creationId="{0C74121B-F195-400C-A947-13EE555A05F2}"/>
          </ac:picMkLst>
        </pc:picChg>
        <pc:picChg chg="add mod">
          <ac:chgData name="Bharati Amodkar" userId="S::bharatia20@iimb.ac.in::2e55b8d5-52bb-48e1-8681-a02c247dfb34" providerId="AD" clId="Web-{315D3702-A6A9-4491-A08D-872B175299A5}" dt="2021-08-26T16:11:07.676" v="1339" actId="1076"/>
          <ac:picMkLst>
            <pc:docMk/>
            <pc:sldMk cId="2911658869" sldId="264"/>
            <ac:picMk id="30" creationId="{EF591AF9-AE10-4A0F-8B1D-CE7005C478CD}"/>
          </ac:picMkLst>
        </pc:picChg>
        <pc:picChg chg="add mod">
          <ac:chgData name="Bharati Amodkar" userId="S::bharatia20@iimb.ac.in::2e55b8d5-52bb-48e1-8681-a02c247dfb34" providerId="AD" clId="Web-{315D3702-A6A9-4491-A08D-872B175299A5}" dt="2021-08-26T16:11:10.848" v="1341" actId="1076"/>
          <ac:picMkLst>
            <pc:docMk/>
            <pc:sldMk cId="2911658869" sldId="264"/>
            <ac:picMk id="32" creationId="{33AA01FD-72A5-469C-9996-E6372DB14ECE}"/>
          </ac:picMkLst>
        </pc:picChg>
        <pc:picChg chg="add mod">
          <ac:chgData name="Bharati Amodkar" userId="S::bharatia20@iimb.ac.in::2e55b8d5-52bb-48e1-8681-a02c247dfb34" providerId="AD" clId="Web-{315D3702-A6A9-4491-A08D-872B175299A5}" dt="2021-08-26T16:11:19.255" v="1345" actId="1076"/>
          <ac:picMkLst>
            <pc:docMk/>
            <pc:sldMk cId="2911658869" sldId="264"/>
            <ac:picMk id="34" creationId="{8A623EAA-717E-481F-8460-BFA8764EB8D6}"/>
          </ac:picMkLst>
        </pc:picChg>
        <pc:picChg chg="add mod ord">
          <ac:chgData name="Bharati Amodkar" userId="S::bharatia20@iimb.ac.in::2e55b8d5-52bb-48e1-8681-a02c247dfb34" providerId="AD" clId="Web-{315D3702-A6A9-4491-A08D-872B175299A5}" dt="2021-08-26T19:28:04.696" v="1700" actId="1076"/>
          <ac:picMkLst>
            <pc:docMk/>
            <pc:sldMk cId="2911658869" sldId="264"/>
            <ac:picMk id="43" creationId="{00E09E41-A081-41D1-A623-770C67D73218}"/>
          </ac:picMkLst>
        </pc:picChg>
        <pc:picChg chg="add del mod ord">
          <ac:chgData name="Bharati Amodkar" userId="S::bharatia20@iimb.ac.in::2e55b8d5-52bb-48e1-8681-a02c247dfb34" providerId="AD" clId="Web-{315D3702-A6A9-4491-A08D-872B175299A5}" dt="2021-08-26T16:19:35.003" v="1436"/>
          <ac:picMkLst>
            <pc:docMk/>
            <pc:sldMk cId="2911658869" sldId="264"/>
            <ac:picMk id="44" creationId="{8CF9C378-7F0C-464E-8A17-70450B3D0400}"/>
          </ac:picMkLst>
        </pc:picChg>
        <pc:picChg chg="add del mod">
          <ac:chgData name="Bharati Amodkar" userId="S::bharatia20@iimb.ac.in::2e55b8d5-52bb-48e1-8681-a02c247dfb34" providerId="AD" clId="Web-{315D3702-A6A9-4491-A08D-872B175299A5}" dt="2021-08-26T16:19:46.207" v="1439"/>
          <ac:picMkLst>
            <pc:docMk/>
            <pc:sldMk cId="2911658869" sldId="264"/>
            <ac:picMk id="45" creationId="{E7FDC704-AF4C-4397-BA35-9827E4F973E0}"/>
          </ac:picMkLst>
        </pc:picChg>
        <pc:picChg chg="add mod ord">
          <ac:chgData name="Bharati Amodkar" userId="S::bharatia20@iimb.ac.in::2e55b8d5-52bb-48e1-8681-a02c247dfb34" providerId="AD" clId="Web-{315D3702-A6A9-4491-A08D-872B175299A5}" dt="2021-08-26T19:27:38.164" v="1694" actId="1076"/>
          <ac:picMkLst>
            <pc:docMk/>
            <pc:sldMk cId="2911658869" sldId="264"/>
            <ac:picMk id="46" creationId="{7F6F1DED-9777-462E-8641-E6CFDB6C4E83}"/>
          </ac:picMkLst>
        </pc:picChg>
        <pc:picChg chg="add mod ord">
          <ac:chgData name="Bharati Amodkar" userId="S::bharatia20@iimb.ac.in::2e55b8d5-52bb-48e1-8681-a02c247dfb34" providerId="AD" clId="Web-{315D3702-A6A9-4491-A08D-872B175299A5}" dt="2021-08-26T19:28:27.478" v="1706" actId="1076"/>
          <ac:picMkLst>
            <pc:docMk/>
            <pc:sldMk cId="2911658869" sldId="264"/>
            <ac:picMk id="47" creationId="{D898F1D2-055A-4BB7-BE02-C205EA215D18}"/>
          </ac:picMkLst>
        </pc:picChg>
        <pc:picChg chg="add mod ord">
          <ac:chgData name="Bharati Amodkar" userId="S::bharatia20@iimb.ac.in::2e55b8d5-52bb-48e1-8681-a02c247dfb34" providerId="AD" clId="Web-{315D3702-A6A9-4491-A08D-872B175299A5}" dt="2021-08-26T19:29:06.338" v="1718" actId="1076"/>
          <ac:picMkLst>
            <pc:docMk/>
            <pc:sldMk cId="2911658869" sldId="264"/>
            <ac:picMk id="48" creationId="{E45BC5CD-0490-4CC0-B88E-E5346F2CBF73}"/>
          </ac:picMkLst>
        </pc:picChg>
        <pc:picChg chg="add mod ord">
          <ac:chgData name="Bharati Amodkar" userId="S::bharatia20@iimb.ac.in::2e55b8d5-52bb-48e1-8681-a02c247dfb34" providerId="AD" clId="Web-{315D3702-A6A9-4491-A08D-872B175299A5}" dt="2021-08-26T19:28:45.650" v="1712" actId="1076"/>
          <ac:picMkLst>
            <pc:docMk/>
            <pc:sldMk cId="2911658869" sldId="264"/>
            <ac:picMk id="49" creationId="{37AD941D-A8B5-4BBD-8A23-454A916CA57A}"/>
          </ac:picMkLst>
        </pc:picChg>
        <pc:picChg chg="add mod ord">
          <ac:chgData name="Bharati Amodkar" userId="S::bharatia20@iimb.ac.in::2e55b8d5-52bb-48e1-8681-a02c247dfb34" providerId="AD" clId="Web-{315D3702-A6A9-4491-A08D-872B175299A5}" dt="2021-08-26T19:29:16.979" v="1724" actId="1076"/>
          <ac:picMkLst>
            <pc:docMk/>
            <pc:sldMk cId="2911658869" sldId="264"/>
            <ac:picMk id="50" creationId="{CAB8B92B-0735-4069-895C-4D2956FC9B1F}"/>
          </ac:picMkLst>
        </pc:picChg>
        <pc:picChg chg="add mod ord">
          <ac:chgData name="Bharati Amodkar" userId="S::bharatia20@iimb.ac.in::2e55b8d5-52bb-48e1-8681-a02c247dfb34" providerId="AD" clId="Web-{315D3702-A6A9-4491-A08D-872B175299A5}" dt="2021-08-26T19:29:41.636" v="1730" actId="1076"/>
          <ac:picMkLst>
            <pc:docMk/>
            <pc:sldMk cId="2911658869" sldId="264"/>
            <ac:picMk id="51" creationId="{F43EE32A-BC8D-449B-8747-4BB39F9415B4}"/>
          </ac:picMkLst>
        </pc:picChg>
        <pc:picChg chg="add mod ord">
          <ac:chgData name="Bharati Amodkar" userId="S::bharatia20@iimb.ac.in::2e55b8d5-52bb-48e1-8681-a02c247dfb34" providerId="AD" clId="Web-{315D3702-A6A9-4491-A08D-872B175299A5}" dt="2021-08-26T17:15:21.198" v="1630" actId="1076"/>
          <ac:picMkLst>
            <pc:docMk/>
            <pc:sldMk cId="2911658869" sldId="264"/>
            <ac:picMk id="52" creationId="{BFD63334-7687-4D24-B61F-2522FF7CE488}"/>
          </ac:picMkLst>
        </pc:picChg>
        <pc:picChg chg="add mod ord">
          <ac:chgData name="Bharati Amodkar" userId="S::bharatia20@iimb.ac.in::2e55b8d5-52bb-48e1-8681-a02c247dfb34" providerId="AD" clId="Web-{315D3702-A6A9-4491-A08D-872B175299A5}" dt="2021-08-26T17:16:10.654" v="1647" actId="1076"/>
          <ac:picMkLst>
            <pc:docMk/>
            <pc:sldMk cId="2911658869" sldId="264"/>
            <ac:picMk id="53" creationId="{12AF4E60-9D41-42AA-B8F2-4D51726BB2B0}"/>
          </ac:picMkLst>
        </pc:picChg>
        <pc:picChg chg="add mod ord">
          <ac:chgData name="Bharati Amodkar" userId="S::bharatia20@iimb.ac.in::2e55b8d5-52bb-48e1-8681-a02c247dfb34" providerId="AD" clId="Web-{315D3702-A6A9-4491-A08D-872B175299A5}" dt="2021-08-26T19:26:48.007" v="1686" actId="1076"/>
          <ac:picMkLst>
            <pc:docMk/>
            <pc:sldMk cId="2911658869" sldId="264"/>
            <ac:picMk id="54" creationId="{800964F3-3695-4048-996C-92E7C95933B6}"/>
          </ac:picMkLst>
        </pc:picChg>
        <pc:cxnChg chg="add mod">
          <ac:chgData name="Bharati Amodkar" userId="S::bharatia20@iimb.ac.in::2e55b8d5-52bb-48e1-8681-a02c247dfb34" providerId="AD" clId="Web-{315D3702-A6A9-4491-A08D-872B175299A5}" dt="2021-08-26T19:28:04.743" v="1703" actId="1076"/>
          <ac:cxnSpMkLst>
            <pc:docMk/>
            <pc:sldMk cId="2911658869" sldId="264"/>
            <ac:cxnSpMk id="40" creationId="{BA1DD1E3-CD7C-4200-A288-7D54BC23DCCC}"/>
          </ac:cxnSpMkLst>
        </pc:cxnChg>
        <pc:cxnChg chg="add mod">
          <ac:chgData name="Bharati Amodkar" userId="S::bharatia20@iimb.ac.in::2e55b8d5-52bb-48e1-8681-a02c247dfb34" providerId="AD" clId="Web-{315D3702-A6A9-4491-A08D-872B175299A5}" dt="2021-08-26T19:27:38.227" v="1697" actId="1076"/>
          <ac:cxnSpMkLst>
            <pc:docMk/>
            <pc:sldMk cId="2911658869" sldId="264"/>
            <ac:cxnSpMk id="56" creationId="{7E632E52-D039-4B0D-BE6C-5735BB4DF65B}"/>
          </ac:cxnSpMkLst>
        </pc:cxnChg>
        <pc:cxnChg chg="add mod">
          <ac:chgData name="Bharati Amodkar" userId="S::bharatia20@iimb.ac.in::2e55b8d5-52bb-48e1-8681-a02c247dfb34" providerId="AD" clId="Web-{315D3702-A6A9-4491-A08D-872B175299A5}" dt="2021-08-26T19:28:50.150" v="1715" actId="1076"/>
          <ac:cxnSpMkLst>
            <pc:docMk/>
            <pc:sldMk cId="2911658869" sldId="264"/>
            <ac:cxnSpMk id="58" creationId="{E5077D8A-DEC8-4E84-8921-BABDE76282F0}"/>
          </ac:cxnSpMkLst>
        </pc:cxnChg>
        <pc:cxnChg chg="add mod">
          <ac:chgData name="Bharati Amodkar" userId="S::bharatia20@iimb.ac.in::2e55b8d5-52bb-48e1-8681-a02c247dfb34" providerId="AD" clId="Web-{315D3702-A6A9-4491-A08D-872B175299A5}" dt="2021-08-26T19:29:31.245" v="1728" actId="1076"/>
          <ac:cxnSpMkLst>
            <pc:docMk/>
            <pc:sldMk cId="2911658869" sldId="264"/>
            <ac:cxnSpMk id="59" creationId="{60A418DA-08EF-450B-B5D1-213BF0327192}"/>
          </ac:cxnSpMkLst>
        </pc:cxnChg>
        <pc:cxnChg chg="add mod">
          <ac:chgData name="Bharati Amodkar" userId="S::bharatia20@iimb.ac.in::2e55b8d5-52bb-48e1-8681-a02c247dfb34" providerId="AD" clId="Web-{315D3702-A6A9-4491-A08D-872B175299A5}" dt="2021-08-26T17:12:58.533" v="1580" actId="1076"/>
          <ac:cxnSpMkLst>
            <pc:docMk/>
            <pc:sldMk cId="2911658869" sldId="264"/>
            <ac:cxnSpMk id="62" creationId="{3A9FCA68-0629-4DB6-960D-48A88C03D49A}"/>
          </ac:cxnSpMkLst>
        </pc:cxnChg>
        <pc:cxnChg chg="add mod">
          <ac:chgData name="Bharati Amodkar" userId="S::bharatia20@iimb.ac.in::2e55b8d5-52bb-48e1-8681-a02c247dfb34" providerId="AD" clId="Web-{315D3702-A6A9-4491-A08D-872B175299A5}" dt="2021-08-26T17:13:30.254" v="1589" actId="1076"/>
          <ac:cxnSpMkLst>
            <pc:docMk/>
            <pc:sldMk cId="2911658869" sldId="264"/>
            <ac:cxnSpMk id="64" creationId="{9670BA52-B95A-445E-8DF0-C3DEFFB3458C}"/>
          </ac:cxnSpMkLst>
        </pc:cxnChg>
        <pc:cxnChg chg="add mod">
          <ac:chgData name="Bharati Amodkar" userId="S::bharatia20@iimb.ac.in::2e55b8d5-52bb-48e1-8681-a02c247dfb34" providerId="AD" clId="Web-{315D3702-A6A9-4491-A08D-872B175299A5}" dt="2021-08-26T19:28:32.150" v="1709" actId="1076"/>
          <ac:cxnSpMkLst>
            <pc:docMk/>
            <pc:sldMk cId="2911658869" sldId="264"/>
            <ac:cxnSpMk id="65" creationId="{66EC1B05-7987-4B58-82EF-7620D34FC62A}"/>
          </ac:cxnSpMkLst>
        </pc:cxnChg>
        <pc:cxnChg chg="add mod">
          <ac:chgData name="Bharati Amodkar" userId="S::bharatia20@iimb.ac.in::2e55b8d5-52bb-48e1-8681-a02c247dfb34" providerId="AD" clId="Web-{315D3702-A6A9-4491-A08D-872B175299A5}" dt="2021-08-26T19:29:06.385" v="1721" actId="1076"/>
          <ac:cxnSpMkLst>
            <pc:docMk/>
            <pc:sldMk cId="2911658869" sldId="264"/>
            <ac:cxnSpMk id="68" creationId="{A88FF79E-B427-4FE1-852F-BCE1496BB251}"/>
          </ac:cxnSpMkLst>
        </pc:cxnChg>
        <pc:cxnChg chg="add mod">
          <ac:chgData name="Bharati Amodkar" userId="S::bharatia20@iimb.ac.in::2e55b8d5-52bb-48e1-8681-a02c247dfb34" providerId="AD" clId="Web-{315D3702-A6A9-4491-A08D-872B175299A5}" dt="2021-08-26T17:15:57.731" v="1644" actId="1076"/>
          <ac:cxnSpMkLst>
            <pc:docMk/>
            <pc:sldMk cId="2911658869" sldId="264"/>
            <ac:cxnSpMk id="69" creationId="{295865F0-8F7F-4C49-A59D-491846655D68}"/>
          </ac:cxnSpMkLst>
        </pc:cxnChg>
        <pc:cxnChg chg="add mod">
          <ac:chgData name="Bharati Amodkar" userId="S::bharatia20@iimb.ac.in::2e55b8d5-52bb-48e1-8681-a02c247dfb34" providerId="AD" clId="Web-{315D3702-A6A9-4491-A08D-872B175299A5}" dt="2021-08-26T17:16:34.499" v="1654" actId="1076"/>
          <ac:cxnSpMkLst>
            <pc:docMk/>
            <pc:sldMk cId="2911658869" sldId="264"/>
            <ac:cxnSpMk id="72" creationId="{60157BB9-5D1C-4A0B-AB7A-FBDE209D5BDD}"/>
          </ac:cxnSpMkLst>
        </pc:cxnChg>
      </pc:sldChg>
      <pc:sldChg chg="addSp modSp">
        <pc:chgData name="Bharati Amodkar" userId="S::bharatia20@iimb.ac.in::2e55b8d5-52bb-48e1-8681-a02c247dfb34" providerId="AD" clId="Web-{315D3702-A6A9-4491-A08D-872B175299A5}" dt="2021-08-26T19:33:29.015" v="1856" actId="20577"/>
        <pc:sldMkLst>
          <pc:docMk/>
          <pc:sldMk cId="2005212586" sldId="265"/>
        </pc:sldMkLst>
        <pc:spChg chg="add mod">
          <ac:chgData name="Bharati Amodkar" userId="S::bharatia20@iimb.ac.in::2e55b8d5-52bb-48e1-8681-a02c247dfb34" providerId="AD" clId="Web-{315D3702-A6A9-4491-A08D-872B175299A5}" dt="2021-08-26T19:33:29.015" v="1856" actId="20577"/>
          <ac:spMkLst>
            <pc:docMk/>
            <pc:sldMk cId="2005212586" sldId="265"/>
            <ac:spMk id="4" creationId="{559B5366-B4AF-417C-9783-5B6B475D3CB3}"/>
          </ac:spMkLst>
        </pc:spChg>
      </pc:sldChg>
      <pc:sldChg chg="modSp">
        <pc:chgData name="Bharati Amodkar" userId="S::bharatia20@iimb.ac.in::2e55b8d5-52bb-48e1-8681-a02c247dfb34" providerId="AD" clId="Web-{315D3702-A6A9-4491-A08D-872B175299A5}" dt="2021-08-26T20:11:46.095" v="2254" actId="1076"/>
        <pc:sldMkLst>
          <pc:docMk/>
          <pc:sldMk cId="17332456" sldId="266"/>
        </pc:sldMkLst>
        <pc:spChg chg="mod">
          <ac:chgData name="Bharati Amodkar" userId="S::bharatia20@iimb.ac.in::2e55b8d5-52bb-48e1-8681-a02c247dfb34" providerId="AD" clId="Web-{315D3702-A6A9-4491-A08D-872B175299A5}" dt="2021-08-26T20:11:46.095" v="2254" actId="1076"/>
          <ac:spMkLst>
            <pc:docMk/>
            <pc:sldMk cId="17332456" sldId="266"/>
            <ac:spMk id="16" creationId="{43DB596E-1ADA-BD40-9570-EAB5FD6E95B5}"/>
          </ac:spMkLst>
        </pc:spChg>
      </pc:sldChg>
      <pc:sldChg chg="addSp delSp modSp new ord">
        <pc:chgData name="Bharati Amodkar" userId="S::bharatia20@iimb.ac.in::2e55b8d5-52bb-48e1-8681-a02c247dfb34" providerId="AD" clId="Web-{315D3702-A6A9-4491-A08D-872B175299A5}" dt="2021-08-26T20:10:36.375" v="2250" actId="1076"/>
        <pc:sldMkLst>
          <pc:docMk/>
          <pc:sldMk cId="3466478043" sldId="273"/>
        </pc:sldMkLst>
        <pc:spChg chg="add mod">
          <ac:chgData name="Bharati Amodkar" userId="S::bharatia20@iimb.ac.in::2e55b8d5-52bb-48e1-8681-a02c247dfb34" providerId="AD" clId="Web-{315D3702-A6A9-4491-A08D-872B175299A5}" dt="2021-08-26T20:08:23.528" v="2209" actId="1076"/>
          <ac:spMkLst>
            <pc:docMk/>
            <pc:sldMk cId="3466478043" sldId="273"/>
            <ac:spMk id="2" creationId="{19CF6B85-40AA-4284-88FF-12923F71A571}"/>
          </ac:spMkLst>
        </pc:spChg>
        <pc:spChg chg="del">
          <ac:chgData name="Bharati Amodkar" userId="S::bharatia20@iimb.ac.in::2e55b8d5-52bb-48e1-8681-a02c247dfb34" providerId="AD" clId="Web-{315D3702-A6A9-4491-A08D-872B175299A5}" dt="2021-08-26T16:51:33.536" v="1502"/>
          <ac:spMkLst>
            <pc:docMk/>
            <pc:sldMk cId="3466478043" sldId="273"/>
            <ac:spMk id="2" creationId="{EC055197-3B64-49D2-B467-2E16E032E128}"/>
          </ac:spMkLst>
        </pc:spChg>
        <pc:spChg chg="del">
          <ac:chgData name="Bharati Amodkar" userId="S::bharatia20@iimb.ac.in::2e55b8d5-52bb-48e1-8681-a02c247dfb34" providerId="AD" clId="Web-{315D3702-A6A9-4491-A08D-872B175299A5}" dt="2021-08-26T16:51:33.536" v="1501"/>
          <ac:spMkLst>
            <pc:docMk/>
            <pc:sldMk cId="3466478043" sldId="273"/>
            <ac:spMk id="3" creationId="{53A267CB-F69E-41AD-9DD4-85FDD5AE9EC9}"/>
          </ac:spMkLst>
        </pc:spChg>
        <pc:spChg chg="add mod">
          <ac:chgData name="Bharati Amodkar" userId="S::bharatia20@iimb.ac.in::2e55b8d5-52bb-48e1-8681-a02c247dfb34" providerId="AD" clId="Web-{315D3702-A6A9-4491-A08D-872B175299A5}" dt="2021-08-26T20:10:36.375" v="2250" actId="1076"/>
          <ac:spMkLst>
            <pc:docMk/>
            <pc:sldMk cId="3466478043" sldId="273"/>
            <ac:spMk id="10" creationId="{1F8D430B-B4B8-45AA-A4F4-D271A477A083}"/>
          </ac:spMkLst>
        </pc:spChg>
        <pc:spChg chg="add mod">
          <ac:chgData name="Bharati Amodkar" userId="S::bharatia20@iimb.ac.in::2e55b8d5-52bb-48e1-8681-a02c247dfb34" providerId="AD" clId="Web-{315D3702-A6A9-4491-A08D-872B175299A5}" dt="2021-08-26T20:09:13.311" v="2235" actId="1076"/>
          <ac:spMkLst>
            <pc:docMk/>
            <pc:sldMk cId="3466478043" sldId="273"/>
            <ac:spMk id="11" creationId="{4F77B11D-9397-46CF-A275-2D8C80F7F0B4}"/>
          </ac:spMkLst>
        </pc:spChg>
        <pc:spChg chg="add mod">
          <ac:chgData name="Bharati Amodkar" userId="S::bharatia20@iimb.ac.in::2e55b8d5-52bb-48e1-8681-a02c247dfb34" providerId="AD" clId="Web-{315D3702-A6A9-4491-A08D-872B175299A5}" dt="2021-08-26T20:10:30.922" v="2249" actId="1076"/>
          <ac:spMkLst>
            <pc:docMk/>
            <pc:sldMk cId="3466478043" sldId="273"/>
            <ac:spMk id="12" creationId="{47CA589F-BC53-4172-950E-C35F49132ACE}"/>
          </ac:spMkLst>
        </pc:spChg>
        <pc:picChg chg="add del mod">
          <ac:chgData name="Bharati Amodkar" userId="S::bharatia20@iimb.ac.in::2e55b8d5-52bb-48e1-8681-a02c247dfb34" providerId="AD" clId="Web-{315D3702-A6A9-4491-A08D-872B175299A5}" dt="2021-08-26T16:56:47.086" v="1533"/>
          <ac:picMkLst>
            <pc:docMk/>
            <pc:sldMk cId="3466478043" sldId="273"/>
            <ac:picMk id="4" creationId="{6ED29743-0716-468B-B469-462544AA1CFC}"/>
          </ac:picMkLst>
        </pc:picChg>
        <pc:picChg chg="add mod">
          <ac:chgData name="Bharati Amodkar" userId="S::bharatia20@iimb.ac.in::2e55b8d5-52bb-48e1-8681-a02c247dfb34" providerId="AD" clId="Web-{315D3702-A6A9-4491-A08D-872B175299A5}" dt="2021-08-26T20:09:38.952" v="2245" actId="14100"/>
          <ac:picMkLst>
            <pc:docMk/>
            <pc:sldMk cId="3466478043" sldId="273"/>
            <ac:picMk id="5" creationId="{71DFC69B-6FB1-46C9-A4C0-DB7CA0C848AC}"/>
          </ac:picMkLst>
        </pc:picChg>
        <pc:picChg chg="add del mod">
          <ac:chgData name="Bharati Amodkar" userId="S::bharatia20@iimb.ac.in::2e55b8d5-52bb-48e1-8681-a02c247dfb34" providerId="AD" clId="Web-{315D3702-A6A9-4491-A08D-872B175299A5}" dt="2021-08-26T16:56:08.724" v="1528"/>
          <ac:picMkLst>
            <pc:docMk/>
            <pc:sldMk cId="3466478043" sldId="273"/>
            <ac:picMk id="6" creationId="{D1D57277-0676-4369-851C-9473B2296018}"/>
          </ac:picMkLst>
        </pc:picChg>
        <pc:picChg chg="add mod">
          <ac:chgData name="Bharati Amodkar" userId="S::bharatia20@iimb.ac.in::2e55b8d5-52bb-48e1-8681-a02c247dfb34" providerId="AD" clId="Web-{315D3702-A6A9-4491-A08D-872B175299A5}" dt="2021-08-26T20:10:27.062" v="2248" actId="1076"/>
          <ac:picMkLst>
            <pc:docMk/>
            <pc:sldMk cId="3466478043" sldId="273"/>
            <ac:picMk id="7" creationId="{93734B46-751D-4BF8-B87D-44E731CF864E}"/>
          </ac:picMkLst>
        </pc:picChg>
        <pc:picChg chg="add mod">
          <ac:chgData name="Bharati Amodkar" userId="S::bharatia20@iimb.ac.in::2e55b8d5-52bb-48e1-8681-a02c247dfb34" providerId="AD" clId="Web-{315D3702-A6A9-4491-A08D-872B175299A5}" dt="2021-08-26T20:10:23.953" v="2247" actId="1076"/>
          <ac:picMkLst>
            <pc:docMk/>
            <pc:sldMk cId="3466478043" sldId="273"/>
            <ac:picMk id="8" creationId="{8E5C871B-964D-45BA-8530-840D9FCB5462}"/>
          </ac:picMkLst>
        </pc:picChg>
        <pc:picChg chg="add mod">
          <ac:chgData name="Bharati Amodkar" userId="S::bharatia20@iimb.ac.in::2e55b8d5-52bb-48e1-8681-a02c247dfb34" providerId="AD" clId="Web-{315D3702-A6A9-4491-A08D-872B175299A5}" dt="2021-08-26T20:09:36.155" v="2244" actId="14100"/>
          <ac:picMkLst>
            <pc:docMk/>
            <pc:sldMk cId="3466478043" sldId="273"/>
            <ac:picMk id="9" creationId="{AF7151B2-23F6-4EE3-B389-A8467314364D}"/>
          </ac:picMkLst>
        </pc:picChg>
      </pc:sldChg>
      <pc:sldChg chg="addSp delSp modSp new del">
        <pc:chgData name="Bharati Amodkar" userId="S::bharatia20@iimb.ac.in::2e55b8d5-52bb-48e1-8681-a02c247dfb34" providerId="AD" clId="Web-{315D3702-A6A9-4491-A08D-872B175299A5}" dt="2021-08-26T20:04:47.114" v="2195"/>
        <pc:sldMkLst>
          <pc:docMk/>
          <pc:sldMk cId="3695660132" sldId="277"/>
        </pc:sldMkLst>
        <pc:spChg chg="del">
          <ac:chgData name="Bharati Amodkar" userId="S::bharatia20@iimb.ac.in::2e55b8d5-52bb-48e1-8681-a02c247dfb34" providerId="AD" clId="Web-{315D3702-A6A9-4491-A08D-872B175299A5}" dt="2021-08-26T17:17:34.018" v="1659"/>
          <ac:spMkLst>
            <pc:docMk/>
            <pc:sldMk cId="3695660132" sldId="277"/>
            <ac:spMk id="2" creationId="{27449514-2AF9-4CF4-B7FE-0ACA1A7BC4CB}"/>
          </ac:spMkLst>
        </pc:spChg>
        <pc:spChg chg="del">
          <ac:chgData name="Bharati Amodkar" userId="S::bharatia20@iimb.ac.in::2e55b8d5-52bb-48e1-8681-a02c247dfb34" providerId="AD" clId="Web-{315D3702-A6A9-4491-A08D-872B175299A5}" dt="2021-08-26T17:17:34.018" v="1658"/>
          <ac:spMkLst>
            <pc:docMk/>
            <pc:sldMk cId="3695660132" sldId="277"/>
            <ac:spMk id="3" creationId="{88C0B086-5673-4F17-AECD-C4FD3E0E55AC}"/>
          </ac:spMkLst>
        </pc:spChg>
        <pc:spChg chg="add mod">
          <ac:chgData name="Bharati Amodkar" userId="S::bharatia20@iimb.ac.in::2e55b8d5-52bb-48e1-8681-a02c247dfb34" providerId="AD" clId="Web-{315D3702-A6A9-4491-A08D-872B175299A5}" dt="2021-08-26T17:20:39.576" v="1680" actId="1076"/>
          <ac:spMkLst>
            <pc:docMk/>
            <pc:sldMk cId="3695660132" sldId="277"/>
            <ac:spMk id="4" creationId="{B26276D9-8292-4D52-B8E1-0997B3C6B900}"/>
          </ac:spMkLst>
        </pc:spChg>
        <pc:spChg chg="add mod">
          <ac:chgData name="Bharati Amodkar" userId="S::bharatia20@iimb.ac.in::2e55b8d5-52bb-48e1-8681-a02c247dfb34" providerId="AD" clId="Web-{315D3702-A6A9-4491-A08D-872B175299A5}" dt="2021-08-26T18:06:43.716" v="1681" actId="14100"/>
          <ac:spMkLst>
            <pc:docMk/>
            <pc:sldMk cId="3695660132" sldId="277"/>
            <ac:spMk id="5" creationId="{5629F874-509B-4D84-87B4-9C4DE8B2A5EA}"/>
          </ac:spMkLst>
        </pc:spChg>
      </pc:sldChg>
      <pc:sldChg chg="add del replId">
        <pc:chgData name="Bharati Amodkar" userId="S::bharatia20@iimb.ac.in::2e55b8d5-52bb-48e1-8681-a02c247dfb34" providerId="AD" clId="Web-{315D3702-A6A9-4491-A08D-872B175299A5}" dt="2021-08-26T20:02:45.011" v="2169"/>
        <pc:sldMkLst>
          <pc:docMk/>
          <pc:sldMk cId="2513995786" sldId="279"/>
        </pc:sldMkLst>
      </pc:sldChg>
      <pc:sldChg chg="addSp delSp modSp add replId">
        <pc:chgData name="Bharati Amodkar" userId="S::bharatia20@iimb.ac.in::2e55b8d5-52bb-48e1-8681-a02c247dfb34" providerId="AD" clId="Web-{315D3702-A6A9-4491-A08D-872B175299A5}" dt="2021-08-26T20:17:30.040" v="2258" actId="1076"/>
        <pc:sldMkLst>
          <pc:docMk/>
          <pc:sldMk cId="1643712651" sldId="280"/>
        </pc:sldMkLst>
        <pc:spChg chg="mod">
          <ac:chgData name="Bharati Amodkar" userId="S::bharatia20@iimb.ac.in::2e55b8d5-52bb-48e1-8681-a02c247dfb34" providerId="AD" clId="Web-{315D3702-A6A9-4491-A08D-872B175299A5}" dt="2021-08-26T20:11:00.500" v="2252" actId="1076"/>
          <ac:spMkLst>
            <pc:docMk/>
            <pc:sldMk cId="1643712651" sldId="280"/>
            <ac:spMk id="2" creationId="{C4F4F6C0-A6CA-4FDA-ADE0-B6497548C24B}"/>
          </ac:spMkLst>
        </pc:spChg>
        <pc:spChg chg="del mod">
          <ac:chgData name="Bharati Amodkar" userId="S::bharatia20@iimb.ac.in::2e55b8d5-52bb-48e1-8681-a02c247dfb34" providerId="AD" clId="Web-{315D3702-A6A9-4491-A08D-872B175299A5}" dt="2021-08-26T20:04:40.567" v="2194"/>
          <ac:spMkLst>
            <pc:docMk/>
            <pc:sldMk cId="1643712651" sldId="280"/>
            <ac:spMk id="3" creationId="{D60A9E83-0C50-4555-B876-40C447ED6779}"/>
          </ac:spMkLst>
        </pc:spChg>
        <pc:spChg chg="add mod">
          <ac:chgData name="Bharati Amodkar" userId="S::bharatia20@iimb.ac.in::2e55b8d5-52bb-48e1-8681-a02c247dfb34" providerId="AD" clId="Web-{315D3702-A6A9-4491-A08D-872B175299A5}" dt="2021-08-26T19:57:57.490" v="2128" actId="14100"/>
          <ac:spMkLst>
            <pc:docMk/>
            <pc:sldMk cId="1643712651" sldId="280"/>
            <ac:spMk id="12" creationId="{9C0C1F6A-31A0-4BB8-B760-D57285BF0DAA}"/>
          </ac:spMkLst>
        </pc:spChg>
        <pc:spChg chg="add mod">
          <ac:chgData name="Bharati Amodkar" userId="S::bharatia20@iimb.ac.in::2e55b8d5-52bb-48e1-8681-a02c247dfb34" providerId="AD" clId="Web-{315D3702-A6A9-4491-A08D-872B175299A5}" dt="2021-08-26T19:57:39.364" v="2122" actId="20577"/>
          <ac:spMkLst>
            <pc:docMk/>
            <pc:sldMk cId="1643712651" sldId="280"/>
            <ac:spMk id="37" creationId="{327F63E4-4D32-4B21-BCD0-EC09829044BF}"/>
          </ac:spMkLst>
        </pc:spChg>
        <pc:spChg chg="add mod">
          <ac:chgData name="Bharati Amodkar" userId="S::bharatia20@iimb.ac.in::2e55b8d5-52bb-48e1-8681-a02c247dfb34" providerId="AD" clId="Web-{315D3702-A6A9-4491-A08D-872B175299A5}" dt="2021-08-26T19:58:08.662" v="2132" actId="1076"/>
          <ac:spMkLst>
            <pc:docMk/>
            <pc:sldMk cId="1643712651" sldId="280"/>
            <ac:spMk id="38" creationId="{C249883D-76E0-45B9-B86E-B59EA24A1DA6}"/>
          </ac:spMkLst>
        </pc:spChg>
        <pc:spChg chg="add mod">
          <ac:chgData name="Bharati Amodkar" userId="S::bharatia20@iimb.ac.in::2e55b8d5-52bb-48e1-8681-a02c247dfb34" providerId="AD" clId="Web-{315D3702-A6A9-4491-A08D-872B175299A5}" dt="2021-08-26T20:17:30.040" v="2258" actId="1076"/>
          <ac:spMkLst>
            <pc:docMk/>
            <pc:sldMk cId="1643712651" sldId="280"/>
            <ac:spMk id="39" creationId="{4DA67829-CC94-4497-A232-ED973A398418}"/>
          </ac:spMkLst>
        </pc:spChg>
        <pc:spChg chg="del topLvl">
          <ac:chgData name="Bharati Amodkar" userId="S::bharatia20@iimb.ac.in::2e55b8d5-52bb-48e1-8681-a02c247dfb34" providerId="AD" clId="Web-{315D3702-A6A9-4491-A08D-872B175299A5}" dt="2021-08-26T20:00:56.915" v="2160"/>
          <ac:spMkLst>
            <pc:docMk/>
            <pc:sldMk cId="1643712651" sldId="280"/>
            <ac:spMk id="44" creationId="{5584C29D-F2EB-4303-AF7B-11A5755FBFCD}"/>
          </ac:spMkLst>
        </pc:spChg>
        <pc:spChg chg="add mod">
          <ac:chgData name="Bharati Amodkar" userId="S::bharatia20@iimb.ac.in::2e55b8d5-52bb-48e1-8681-a02c247dfb34" providerId="AD" clId="Web-{315D3702-A6A9-4491-A08D-872B175299A5}" dt="2021-08-26T20:02:03.229" v="2168" actId="1076"/>
          <ac:spMkLst>
            <pc:docMk/>
            <pc:sldMk cId="1643712651" sldId="280"/>
            <ac:spMk id="47" creationId="{36C1B634-896E-4182-981F-2B97D9F8ECFD}"/>
          </ac:spMkLst>
        </pc:spChg>
        <pc:spChg chg="add mod">
          <ac:chgData name="Bharati Amodkar" userId="S::bharatia20@iimb.ac.in::2e55b8d5-52bb-48e1-8681-a02c247dfb34" providerId="AD" clId="Web-{315D3702-A6A9-4491-A08D-872B175299A5}" dt="2021-08-26T20:03:26.559" v="2174" actId="1076"/>
          <ac:spMkLst>
            <pc:docMk/>
            <pc:sldMk cId="1643712651" sldId="280"/>
            <ac:spMk id="48" creationId="{939D24F5-86D5-4E58-9B6E-CC1A9D389E6E}"/>
          </ac:spMkLst>
        </pc:spChg>
        <pc:spChg chg="add mod">
          <ac:chgData name="Bharati Amodkar" userId="S::bharatia20@iimb.ac.in::2e55b8d5-52bb-48e1-8681-a02c247dfb34" providerId="AD" clId="Web-{315D3702-A6A9-4491-A08D-872B175299A5}" dt="2021-08-26T20:03:38.747" v="2178" actId="1076"/>
          <ac:spMkLst>
            <pc:docMk/>
            <pc:sldMk cId="1643712651" sldId="280"/>
            <ac:spMk id="49" creationId="{826217A1-F5CD-4F03-832F-F10C559B4038}"/>
          </ac:spMkLst>
        </pc:spChg>
        <pc:spChg chg="add mod">
          <ac:chgData name="Bharati Amodkar" userId="S::bharatia20@iimb.ac.in::2e55b8d5-52bb-48e1-8681-a02c247dfb34" providerId="AD" clId="Web-{315D3702-A6A9-4491-A08D-872B175299A5}" dt="2021-08-26T20:03:50.356" v="2182" actId="1076"/>
          <ac:spMkLst>
            <pc:docMk/>
            <pc:sldMk cId="1643712651" sldId="280"/>
            <ac:spMk id="50" creationId="{B38D91FC-FE1A-49B6-8908-EE301BE07C3B}"/>
          </ac:spMkLst>
        </pc:spChg>
        <pc:spChg chg="add mod">
          <ac:chgData name="Bharati Amodkar" userId="S::bharatia20@iimb.ac.in::2e55b8d5-52bb-48e1-8681-a02c247dfb34" providerId="AD" clId="Web-{315D3702-A6A9-4491-A08D-872B175299A5}" dt="2021-08-26T20:04:22.941" v="2192" actId="1076"/>
          <ac:spMkLst>
            <pc:docMk/>
            <pc:sldMk cId="1643712651" sldId="280"/>
            <ac:spMk id="51" creationId="{1D1391EA-7F54-4560-92BC-2AF85B3280A1}"/>
          </ac:spMkLst>
        </pc:spChg>
        <pc:grpChg chg="mod">
          <ac:chgData name="Bharati Amodkar" userId="S::bharatia20@iimb.ac.in::2e55b8d5-52bb-48e1-8681-a02c247dfb34" providerId="AD" clId="Web-{315D3702-A6A9-4491-A08D-872B175299A5}" dt="2021-08-26T20:17:25.352" v="2257" actId="1076"/>
          <ac:grpSpMkLst>
            <pc:docMk/>
            <pc:sldMk cId="1643712651" sldId="280"/>
            <ac:grpSpMk id="30" creationId="{4D58EE12-B39A-4BCF-9D54-A0C3EB125A39}"/>
          </ac:grpSpMkLst>
        </pc:grpChg>
        <pc:grpChg chg="mod">
          <ac:chgData name="Bharati Amodkar" userId="S::bharatia20@iimb.ac.in::2e55b8d5-52bb-48e1-8681-a02c247dfb34" providerId="AD" clId="Web-{315D3702-A6A9-4491-A08D-872B175299A5}" dt="2021-08-26T19:59:08.757" v="2142" actId="1076"/>
          <ac:grpSpMkLst>
            <pc:docMk/>
            <pc:sldMk cId="1643712651" sldId="280"/>
            <ac:grpSpMk id="31" creationId="{4212B778-CEA6-4724-8C24-473A4D4A54DC}"/>
          </ac:grpSpMkLst>
        </pc:grpChg>
        <pc:grpChg chg="mod">
          <ac:chgData name="Bharati Amodkar" userId="S::bharatia20@iimb.ac.in::2e55b8d5-52bb-48e1-8681-a02c247dfb34" providerId="AD" clId="Web-{315D3702-A6A9-4491-A08D-872B175299A5}" dt="2021-08-26T19:59:16.976" v="2143" actId="1076"/>
          <ac:grpSpMkLst>
            <pc:docMk/>
            <pc:sldMk cId="1643712651" sldId="280"/>
            <ac:grpSpMk id="32" creationId="{5B653739-6F6F-4166-89C8-6239B6510562}"/>
          </ac:grpSpMkLst>
        </pc:grpChg>
        <pc:grpChg chg="mod">
          <ac:chgData name="Bharati Amodkar" userId="S::bharatia20@iimb.ac.in::2e55b8d5-52bb-48e1-8681-a02c247dfb34" providerId="AD" clId="Web-{315D3702-A6A9-4491-A08D-872B175299A5}" dt="2021-08-26T20:17:21.977" v="2256" actId="1076"/>
          <ac:grpSpMkLst>
            <pc:docMk/>
            <pc:sldMk cId="1643712651" sldId="280"/>
            <ac:grpSpMk id="33" creationId="{47021E4F-DED4-4466-A584-D2CEFEAEF2A0}"/>
          </ac:grpSpMkLst>
        </pc:grpChg>
        <pc:grpChg chg="mod">
          <ac:chgData name="Bharati Amodkar" userId="S::bharatia20@iimb.ac.in::2e55b8d5-52bb-48e1-8681-a02c247dfb34" providerId="AD" clId="Web-{315D3702-A6A9-4491-A08D-872B175299A5}" dt="2021-08-26T19:59:38.945" v="2150" actId="1076"/>
          <ac:grpSpMkLst>
            <pc:docMk/>
            <pc:sldMk cId="1643712651" sldId="280"/>
            <ac:grpSpMk id="35" creationId="{3CA25A91-1270-4AE5-893B-D5B43A348FC1}"/>
          </ac:grpSpMkLst>
        </pc:grpChg>
        <pc:grpChg chg="add del mod">
          <ac:chgData name="Bharati Amodkar" userId="S::bharatia20@iimb.ac.in::2e55b8d5-52bb-48e1-8681-a02c247dfb34" providerId="AD" clId="Web-{315D3702-A6A9-4491-A08D-872B175299A5}" dt="2021-08-26T20:00:56.915" v="2160"/>
          <ac:grpSpMkLst>
            <pc:docMk/>
            <pc:sldMk cId="1643712651" sldId="280"/>
            <ac:grpSpMk id="40" creationId="{6681C95E-536D-4ABF-8EC6-8B4E1748F17F}"/>
          </ac:grpSpMkLst>
        </pc:grpChg>
        <pc:grpChg chg="del">
          <ac:chgData name="Bharati Amodkar" userId="S::bharatia20@iimb.ac.in::2e55b8d5-52bb-48e1-8681-a02c247dfb34" providerId="AD" clId="Web-{315D3702-A6A9-4491-A08D-872B175299A5}" dt="2021-08-26T19:59:55.648" v="2154"/>
          <ac:grpSpMkLst>
            <pc:docMk/>
            <pc:sldMk cId="1643712651" sldId="280"/>
            <ac:grpSpMk id="42" creationId="{1B55D4D5-B384-492C-B58D-297F6F6722AA}"/>
          </ac:grpSpMkLst>
        </pc:grpChg>
        <pc:grpChg chg="add mod">
          <ac:chgData name="Bharati Amodkar" userId="S::bharatia20@iimb.ac.in::2e55b8d5-52bb-48e1-8681-a02c247dfb34" providerId="AD" clId="Web-{315D3702-A6A9-4491-A08D-872B175299A5}" dt="2021-08-26T20:17:01.992" v="2255" actId="1076"/>
          <ac:grpSpMkLst>
            <pc:docMk/>
            <pc:sldMk cId="1643712651" sldId="280"/>
            <ac:grpSpMk id="46" creationId="{594F6118-F97A-433B-B4AA-30A7DFA40075}"/>
          </ac:grpSpMkLst>
        </pc:grpChg>
        <pc:picChg chg="mod">
          <ac:chgData name="Bharati Amodkar" userId="S::bharatia20@iimb.ac.in::2e55b8d5-52bb-48e1-8681-a02c247dfb34" providerId="AD" clId="Web-{315D3702-A6A9-4491-A08D-872B175299A5}" dt="2021-08-26T19:58:44.006" v="2141" actId="1076"/>
          <ac:picMkLst>
            <pc:docMk/>
            <pc:sldMk cId="1643712651" sldId="280"/>
            <ac:picMk id="17" creationId="{CFBFE227-B4BE-42F5-A9B3-1C2D9ECEA154}"/>
          </ac:picMkLst>
        </pc:picChg>
        <pc:picChg chg="mod">
          <ac:chgData name="Bharati Amodkar" userId="S::bharatia20@iimb.ac.in::2e55b8d5-52bb-48e1-8681-a02c247dfb34" providerId="AD" clId="Web-{315D3702-A6A9-4491-A08D-872B175299A5}" dt="2021-08-26T19:59:30.445" v="2149" actId="1076"/>
          <ac:picMkLst>
            <pc:docMk/>
            <pc:sldMk cId="1643712651" sldId="280"/>
            <ac:picMk id="20" creationId="{E017D31F-4B88-479F-A82E-98536CE0EA5A}"/>
          </ac:picMkLst>
        </pc:picChg>
        <pc:picChg chg="mod">
          <ac:chgData name="Bharati Amodkar" userId="S::bharatia20@iimb.ac.in::2e55b8d5-52bb-48e1-8681-a02c247dfb34" providerId="AD" clId="Web-{315D3702-A6A9-4491-A08D-872B175299A5}" dt="2021-08-26T19:58:24.365" v="2139" actId="1076"/>
          <ac:picMkLst>
            <pc:docMk/>
            <pc:sldMk cId="1643712651" sldId="280"/>
            <ac:picMk id="22" creationId="{DD793827-36BD-4E57-89DB-443936D51C15}"/>
          </ac:picMkLst>
        </pc:picChg>
        <pc:picChg chg="mod">
          <ac:chgData name="Bharati Amodkar" userId="S::bharatia20@iimb.ac.in::2e55b8d5-52bb-48e1-8681-a02c247dfb34" providerId="AD" clId="Web-{315D3702-A6A9-4491-A08D-872B175299A5}" dt="2021-08-26T19:59:30.445" v="2148" actId="1076"/>
          <ac:picMkLst>
            <pc:docMk/>
            <pc:sldMk cId="1643712651" sldId="280"/>
            <ac:picMk id="24" creationId="{2458CA7D-BAE7-425E-9D24-F1F3CEE39D4A}"/>
          </ac:picMkLst>
        </pc:picChg>
        <pc:picChg chg="topLvl">
          <ac:chgData name="Bharati Amodkar" userId="S::bharatia20@iimb.ac.in::2e55b8d5-52bb-48e1-8681-a02c247dfb34" providerId="AD" clId="Web-{315D3702-A6A9-4491-A08D-872B175299A5}" dt="2021-08-26T20:00:56.915" v="2160"/>
          <ac:picMkLst>
            <pc:docMk/>
            <pc:sldMk cId="1643712651" sldId="280"/>
            <ac:picMk id="41" creationId="{65619D98-834D-4AA8-9610-E0FB50818747}"/>
          </ac:picMkLst>
        </pc:picChg>
        <pc:picChg chg="del">
          <ac:chgData name="Bharati Amodkar" userId="S::bharatia20@iimb.ac.in::2e55b8d5-52bb-48e1-8681-a02c247dfb34" providerId="AD" clId="Web-{315D3702-A6A9-4491-A08D-872B175299A5}" dt="2021-08-26T19:59:55.648" v="2154"/>
          <ac:picMkLst>
            <pc:docMk/>
            <pc:sldMk cId="1643712651" sldId="280"/>
            <ac:picMk id="43" creationId="{910BD4CC-7DD9-4C62-B1F3-E31D42FD88A4}"/>
          </ac:picMkLst>
        </pc:picChg>
        <pc:picChg chg="add mod">
          <ac:chgData name="Bharati Amodkar" userId="S::bharatia20@iimb.ac.in::2e55b8d5-52bb-48e1-8681-a02c247dfb34" providerId="AD" clId="Web-{315D3702-A6A9-4491-A08D-872B175299A5}" dt="2021-08-26T20:00:59.697" v="2161" actId="1076"/>
          <ac:picMkLst>
            <pc:docMk/>
            <pc:sldMk cId="1643712651" sldId="280"/>
            <ac:picMk id="45" creationId="{EF803063-F9E4-4873-9702-15437ADB3A34}"/>
          </ac:picMkLst>
        </pc:picChg>
      </pc:sldChg>
    </pc:docChg>
  </pc:docChgLst>
  <pc:docChgLst>
    <pc:chgData name="Bharati Amodkar" userId="2e55b8d5-52bb-48e1-8681-a02c247dfb34" providerId="ADAL" clId="{908A8F18-562B-7644-9745-851B1875B28E}"/>
    <pc:docChg chg="undo custSel modSld">
      <pc:chgData name="Bharati Amodkar" userId="2e55b8d5-52bb-48e1-8681-a02c247dfb34" providerId="ADAL" clId="{908A8F18-562B-7644-9745-851B1875B28E}" dt="2021-08-27T09:21:02.612" v="809" actId="1076"/>
      <pc:docMkLst>
        <pc:docMk/>
      </pc:docMkLst>
      <pc:sldChg chg="addSp modSp mod">
        <pc:chgData name="Bharati Amodkar" userId="2e55b8d5-52bb-48e1-8681-a02c247dfb34" providerId="ADAL" clId="{908A8F18-562B-7644-9745-851B1875B28E}" dt="2021-08-27T06:41:09.971" v="639" actId="1076"/>
        <pc:sldMkLst>
          <pc:docMk/>
          <pc:sldMk cId="4163495" sldId="260"/>
        </pc:sldMkLst>
        <pc:spChg chg="mod">
          <ac:chgData name="Bharati Amodkar" userId="2e55b8d5-52bb-48e1-8681-a02c247dfb34" providerId="ADAL" clId="{908A8F18-562B-7644-9745-851B1875B28E}" dt="2021-08-27T06:40:56.795" v="638" actId="1076"/>
          <ac:spMkLst>
            <pc:docMk/>
            <pc:sldMk cId="4163495" sldId="260"/>
            <ac:spMk id="3" creationId="{BDC06294-B57D-4ED7-A654-85BE525B2C11}"/>
          </ac:spMkLst>
        </pc:spChg>
        <pc:spChg chg="add mod">
          <ac:chgData name="Bharati Amodkar" userId="2e55b8d5-52bb-48e1-8681-a02c247dfb34" providerId="ADAL" clId="{908A8F18-562B-7644-9745-851B1875B28E}" dt="2021-08-27T06:41:09.971" v="639" actId="1076"/>
          <ac:spMkLst>
            <pc:docMk/>
            <pc:sldMk cId="4163495" sldId="260"/>
            <ac:spMk id="5" creationId="{0BB7F61B-A04C-DC4D-88F7-83631694F70F}"/>
          </ac:spMkLst>
        </pc:spChg>
      </pc:sldChg>
      <pc:sldChg chg="addSp delSp modSp mod">
        <pc:chgData name="Bharati Amodkar" userId="2e55b8d5-52bb-48e1-8681-a02c247dfb34" providerId="ADAL" clId="{908A8F18-562B-7644-9745-851B1875B28E}" dt="2021-08-27T09:21:02.612" v="809" actId="1076"/>
        <pc:sldMkLst>
          <pc:docMk/>
          <pc:sldMk cId="1083864705" sldId="261"/>
        </pc:sldMkLst>
        <pc:spChg chg="del mod">
          <ac:chgData name="Bharati Amodkar" userId="2e55b8d5-52bb-48e1-8681-a02c247dfb34" providerId="ADAL" clId="{908A8F18-562B-7644-9745-851B1875B28E}" dt="2021-08-27T06:01:31.074" v="190" actId="478"/>
          <ac:spMkLst>
            <pc:docMk/>
            <pc:sldMk cId="1083864705" sldId="261"/>
            <ac:spMk id="3" creationId="{FBC08AC5-373A-48F7-BB38-3A95ACC1101A}"/>
          </ac:spMkLst>
        </pc:spChg>
        <pc:spChg chg="add del mod">
          <ac:chgData name="Bharati Amodkar" userId="2e55b8d5-52bb-48e1-8681-a02c247dfb34" providerId="ADAL" clId="{908A8F18-562B-7644-9745-851B1875B28E}" dt="2021-08-27T06:09:13.884" v="368" actId="1076"/>
          <ac:spMkLst>
            <pc:docMk/>
            <pc:sldMk cId="1083864705" sldId="261"/>
            <ac:spMk id="4" creationId="{84D38703-9499-0943-B68E-D162776B0808}"/>
          </ac:spMkLst>
        </pc:spChg>
        <pc:spChg chg="add mod">
          <ac:chgData name="Bharati Amodkar" userId="2e55b8d5-52bb-48e1-8681-a02c247dfb34" providerId="ADAL" clId="{908A8F18-562B-7644-9745-851B1875B28E}" dt="2021-08-27T09:15:18.332" v="788" actId="20577"/>
          <ac:spMkLst>
            <pc:docMk/>
            <pc:sldMk cId="1083864705" sldId="261"/>
            <ac:spMk id="6" creationId="{7995E2E9-57F4-6847-8F38-51B5B43DB3B3}"/>
          </ac:spMkLst>
        </pc:spChg>
        <pc:spChg chg="add mod">
          <ac:chgData name="Bharati Amodkar" userId="2e55b8d5-52bb-48e1-8681-a02c247dfb34" providerId="ADAL" clId="{908A8F18-562B-7644-9745-851B1875B28E}" dt="2021-08-27T06:09:55.124" v="378" actId="1076"/>
          <ac:spMkLst>
            <pc:docMk/>
            <pc:sldMk cId="1083864705" sldId="261"/>
            <ac:spMk id="7" creationId="{B5741EDE-2815-D74F-B71B-50CBA430C339}"/>
          </ac:spMkLst>
        </pc:spChg>
        <pc:spChg chg="add del mod">
          <ac:chgData name="Bharati Amodkar" userId="2e55b8d5-52bb-48e1-8681-a02c247dfb34" providerId="ADAL" clId="{908A8F18-562B-7644-9745-851B1875B28E}" dt="2021-08-27T09:14:57.133" v="782" actId="478"/>
          <ac:spMkLst>
            <pc:docMk/>
            <pc:sldMk cId="1083864705" sldId="261"/>
            <ac:spMk id="8" creationId="{24F20A6C-2330-7947-9BCE-DE2B782C8F43}"/>
          </ac:spMkLst>
        </pc:spChg>
        <pc:spChg chg="add del mod">
          <ac:chgData name="Bharati Amodkar" userId="2e55b8d5-52bb-48e1-8681-a02c247dfb34" providerId="ADAL" clId="{908A8F18-562B-7644-9745-851B1875B28E}" dt="2021-08-27T06:06:06.883" v="274" actId="478"/>
          <ac:spMkLst>
            <pc:docMk/>
            <pc:sldMk cId="1083864705" sldId="261"/>
            <ac:spMk id="9" creationId="{5D02EB52-904D-0440-82E2-1708F473A2C2}"/>
          </ac:spMkLst>
        </pc:spChg>
        <pc:spChg chg="add del mod">
          <ac:chgData name="Bharati Amodkar" userId="2e55b8d5-52bb-48e1-8681-a02c247dfb34" providerId="ADAL" clId="{908A8F18-562B-7644-9745-851B1875B28E}" dt="2021-08-27T06:18:05.616" v="409" actId="21"/>
          <ac:spMkLst>
            <pc:docMk/>
            <pc:sldMk cId="1083864705" sldId="261"/>
            <ac:spMk id="10" creationId="{41B78BB7-BA5D-0F4E-B577-7ACBF27ED705}"/>
          </ac:spMkLst>
        </pc:spChg>
        <pc:spChg chg="add mod">
          <ac:chgData name="Bharati Amodkar" userId="2e55b8d5-52bb-48e1-8681-a02c247dfb34" providerId="ADAL" clId="{908A8F18-562B-7644-9745-851B1875B28E}" dt="2021-08-27T06:10:18.032" v="398" actId="14100"/>
          <ac:spMkLst>
            <pc:docMk/>
            <pc:sldMk cId="1083864705" sldId="261"/>
            <ac:spMk id="11" creationId="{F0101A18-5FB9-E14C-A450-158BDE409B75}"/>
          </ac:spMkLst>
        </pc:spChg>
        <pc:spChg chg="add del mod">
          <ac:chgData name="Bharati Amodkar" userId="2e55b8d5-52bb-48e1-8681-a02c247dfb34" providerId="ADAL" clId="{908A8F18-562B-7644-9745-851B1875B28E}" dt="2021-08-27T06:18:10.055" v="411" actId="478"/>
          <ac:spMkLst>
            <pc:docMk/>
            <pc:sldMk cId="1083864705" sldId="261"/>
            <ac:spMk id="13" creationId="{09E812FF-1DB3-F244-9D97-77BDA9F57605}"/>
          </ac:spMkLst>
        </pc:spChg>
        <pc:spChg chg="add mod">
          <ac:chgData name="Bharati Amodkar" userId="2e55b8d5-52bb-48e1-8681-a02c247dfb34" providerId="ADAL" clId="{908A8F18-562B-7644-9745-851B1875B28E}" dt="2021-08-27T06:26:18.610" v="539" actId="1076"/>
          <ac:spMkLst>
            <pc:docMk/>
            <pc:sldMk cId="1083864705" sldId="261"/>
            <ac:spMk id="14" creationId="{FB103A5D-3618-6A42-A535-0D1EBDD3F3F2}"/>
          </ac:spMkLst>
        </pc:spChg>
        <pc:spChg chg="add mod">
          <ac:chgData name="Bharati Amodkar" userId="2e55b8d5-52bb-48e1-8681-a02c247dfb34" providerId="ADAL" clId="{908A8F18-562B-7644-9745-851B1875B28E}" dt="2021-08-27T09:20:55.747" v="808" actId="20577"/>
          <ac:spMkLst>
            <pc:docMk/>
            <pc:sldMk cId="1083864705" sldId="261"/>
            <ac:spMk id="15" creationId="{2BE59D71-A519-F74F-890F-E262337BF6F3}"/>
          </ac:spMkLst>
        </pc:spChg>
        <pc:picChg chg="mod">
          <ac:chgData name="Bharati Amodkar" userId="2e55b8d5-52bb-48e1-8681-a02c247dfb34" providerId="ADAL" clId="{908A8F18-562B-7644-9745-851B1875B28E}" dt="2021-08-27T09:21:02.612" v="809" actId="1076"/>
          <ac:picMkLst>
            <pc:docMk/>
            <pc:sldMk cId="1083864705" sldId="261"/>
            <ac:picMk id="3" creationId="{BAA44E18-304B-41AC-9495-CDB6CA2D912E}"/>
          </ac:picMkLst>
        </pc:picChg>
        <pc:picChg chg="add del mod">
          <ac:chgData name="Bharati Amodkar" userId="2e55b8d5-52bb-48e1-8681-a02c247dfb34" providerId="ADAL" clId="{908A8F18-562B-7644-9745-851B1875B28E}" dt="2021-08-27T06:09:36.602" v="375" actId="478"/>
          <ac:picMkLst>
            <pc:docMk/>
            <pc:sldMk cId="1083864705" sldId="261"/>
            <ac:picMk id="5" creationId="{4103EAFD-5BA6-4641-B211-3367C6249E4E}"/>
          </ac:picMkLst>
        </pc:picChg>
      </pc:sldChg>
      <pc:sldChg chg="addSp delSp modSp mod">
        <pc:chgData name="Bharati Amodkar" userId="2e55b8d5-52bb-48e1-8681-a02c247dfb34" providerId="ADAL" clId="{908A8F18-562B-7644-9745-851B1875B28E}" dt="2021-08-27T06:25:58.210" v="497" actId="21"/>
        <pc:sldMkLst>
          <pc:docMk/>
          <pc:sldMk cId="1377886127" sldId="262"/>
        </pc:sldMkLst>
        <pc:spChg chg="mod">
          <ac:chgData name="Bharati Amodkar" userId="2e55b8d5-52bb-48e1-8681-a02c247dfb34" providerId="ADAL" clId="{908A8F18-562B-7644-9745-851B1875B28E}" dt="2021-08-27T06:11:04.063" v="403" actId="14100"/>
          <ac:spMkLst>
            <pc:docMk/>
            <pc:sldMk cId="1377886127" sldId="262"/>
            <ac:spMk id="2" creationId="{ED304648-D8C7-4F5F-ABD4-85767490CE54}"/>
          </ac:spMkLst>
        </pc:spChg>
        <pc:spChg chg="del">
          <ac:chgData name="Bharati Amodkar" userId="2e55b8d5-52bb-48e1-8681-a02c247dfb34" providerId="ADAL" clId="{908A8F18-562B-7644-9745-851B1875B28E}" dt="2021-08-27T05:50:06.570" v="2" actId="478"/>
          <ac:spMkLst>
            <pc:docMk/>
            <pc:sldMk cId="1377886127" sldId="262"/>
            <ac:spMk id="3" creationId="{C3FC5342-ADEE-402E-85EB-90DA7A71E462}"/>
          </ac:spMkLst>
        </pc:spChg>
        <pc:spChg chg="add del mod">
          <ac:chgData name="Bharati Amodkar" userId="2e55b8d5-52bb-48e1-8681-a02c247dfb34" providerId="ADAL" clId="{908A8F18-562B-7644-9745-851B1875B28E}" dt="2021-08-27T06:18:34.297" v="413" actId="478"/>
          <ac:spMkLst>
            <pc:docMk/>
            <pc:sldMk cId="1377886127" sldId="262"/>
            <ac:spMk id="5" creationId="{13CFE886-B258-DD4E-8DF8-C138D57845FB}"/>
          </ac:spMkLst>
        </pc:spChg>
        <pc:spChg chg="add del mod">
          <ac:chgData name="Bharati Amodkar" userId="2e55b8d5-52bb-48e1-8681-a02c247dfb34" providerId="ADAL" clId="{908A8F18-562B-7644-9745-851B1875B28E}" dt="2021-08-27T06:25:58.210" v="497" actId="21"/>
          <ac:spMkLst>
            <pc:docMk/>
            <pc:sldMk cId="1377886127" sldId="262"/>
            <ac:spMk id="6" creationId="{995C91F2-3F37-A44F-86BC-2DF53C2CF0CE}"/>
          </ac:spMkLst>
        </pc:spChg>
        <pc:spChg chg="add mod">
          <ac:chgData name="Bharati Amodkar" userId="2e55b8d5-52bb-48e1-8681-a02c247dfb34" providerId="ADAL" clId="{908A8F18-562B-7644-9745-851B1875B28E}" dt="2021-08-27T06:25:58.210" v="497" actId="21"/>
          <ac:spMkLst>
            <pc:docMk/>
            <pc:sldMk cId="1377886127" sldId="262"/>
            <ac:spMk id="8" creationId="{CCD042B5-FC5D-414A-AB44-8C6C3AFC7CEB}"/>
          </ac:spMkLst>
        </pc:spChg>
      </pc:sldChg>
      <pc:sldChg chg="modSp mod">
        <pc:chgData name="Bharati Amodkar" userId="2e55b8d5-52bb-48e1-8681-a02c247dfb34" providerId="ADAL" clId="{908A8F18-562B-7644-9745-851B1875B28E}" dt="2021-08-27T06:11:43.451" v="407" actId="1076"/>
        <pc:sldMkLst>
          <pc:docMk/>
          <pc:sldMk cId="2911658869" sldId="264"/>
        </pc:sldMkLst>
        <pc:spChg chg="mod">
          <ac:chgData name="Bharati Amodkar" userId="2e55b8d5-52bb-48e1-8681-a02c247dfb34" providerId="ADAL" clId="{908A8F18-562B-7644-9745-851B1875B28E}" dt="2021-08-27T06:11:43.451" v="407" actId="1076"/>
          <ac:spMkLst>
            <pc:docMk/>
            <pc:sldMk cId="2911658869" sldId="264"/>
            <ac:spMk id="61" creationId="{6CD61783-1C9D-44F6-92FE-1B000D2F3493}"/>
          </ac:spMkLst>
        </pc:spChg>
        <pc:cxnChg chg="mod">
          <ac:chgData name="Bharati Amodkar" userId="2e55b8d5-52bb-48e1-8681-a02c247dfb34" providerId="ADAL" clId="{908A8F18-562B-7644-9745-851B1875B28E}" dt="2021-08-27T06:11:43.451" v="407" actId="1076"/>
          <ac:cxnSpMkLst>
            <pc:docMk/>
            <pc:sldMk cId="2911658869" sldId="264"/>
            <ac:cxnSpMk id="62" creationId="{3A9FCA68-0629-4DB6-960D-48A88C03D49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27, 2023</a:t>
            </a:fld>
            <a:endParaRPr lang="en-US"/>
          </a:p>
        </p:txBody>
      </p:sp>
    </p:spTree>
    <p:extLst>
      <p:ext uri="{BB962C8B-B14F-4D97-AF65-F5344CB8AC3E}">
        <p14:creationId xmlns:p14="http://schemas.microsoft.com/office/powerpoint/2010/main" val="334737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January 27,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7347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January 27,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6802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27, 2023</a:t>
            </a:fld>
            <a:endParaRPr lang="en-US"/>
          </a:p>
        </p:txBody>
      </p:sp>
    </p:spTree>
    <p:extLst>
      <p:ext uri="{BB962C8B-B14F-4D97-AF65-F5344CB8AC3E}">
        <p14:creationId xmlns:p14="http://schemas.microsoft.com/office/powerpoint/2010/main" val="42163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January 27,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4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January 27,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0926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January 27, 2023</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15804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January 27,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7697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January 27,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6904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January 27,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761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January 27,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4035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27, 2023</a:t>
            </a:fld>
            <a:endParaRPr lang="en-US"/>
          </a:p>
        </p:txBody>
      </p:sp>
    </p:spTree>
    <p:extLst>
      <p:ext uri="{BB962C8B-B14F-4D97-AF65-F5344CB8AC3E}">
        <p14:creationId xmlns:p14="http://schemas.microsoft.com/office/powerpoint/2010/main" val="370186064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vid19.who.int/?adgroupsurvey=%7badgroupsurvey%7d&amp;gclid=CjwKCAjw95yJBhAgEiwAmRrutGT5NivPp73McXzoi5ioPxI0b61axxcei53neTUVPNFvcPIaD9AJMBoCy1QQAvD_BwE" TargetMode="External"/><Relationship Id="rId7" Type="http://schemas.openxmlformats.org/officeDocument/2006/relationships/hyperlink" Target="https://in.investing.com/rates-bonds/india-3-month-bond-yield" TargetMode="External"/><Relationship Id="rId2" Type="http://schemas.openxmlformats.org/officeDocument/2006/relationships/hyperlink" Target="https://finance.yahoo.com/quote/%5EBSESN/history/" TargetMode="External"/><Relationship Id="rId1" Type="http://schemas.openxmlformats.org/officeDocument/2006/relationships/slideLayout" Target="../slideLayouts/slideLayout2.xml"/><Relationship Id="rId6" Type="http://schemas.openxmlformats.org/officeDocument/2006/relationships/hyperlink" Target="https://www.eia.gov/dnav/pet/hist/rbrteD.htm" TargetMode="External"/><Relationship Id="rId5" Type="http://schemas.openxmlformats.org/officeDocument/2006/relationships/hyperlink" Target="https://www.cdslindia.com/publications/FIIDailyData.aspx" TargetMode="External"/><Relationship Id="rId4" Type="http://schemas.openxmlformats.org/officeDocument/2006/relationships/hyperlink" Target="https://www.macrotrends.net/2516/wti-crude-oil-prices-10-year-daily-char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D5FC9B-9BC3-4C49-A2EA-11324B2CE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a:extLst>
              <a:ext uri="{FF2B5EF4-FFF2-40B4-BE49-F238E27FC236}">
                <a16:creationId xmlns:a16="http://schemas.microsoft.com/office/drawing/2014/main" id="{299BD8DD-878D-4C3E-BFDB-078960B6CD73}"/>
              </a:ext>
            </a:extLst>
          </p:cNvPr>
          <p:cNvPicPr>
            <a:picLocks noChangeAspect="1"/>
          </p:cNvPicPr>
          <p:nvPr/>
        </p:nvPicPr>
        <p:blipFill rotWithShape="1">
          <a:blip r:embed="rId2"/>
          <a:srcRect t="38226" b="5524"/>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0100" y="450000"/>
            <a:ext cx="6311901"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912F8-E74E-486D-9F36-A21A38B3C9AA}"/>
              </a:ext>
            </a:extLst>
          </p:cNvPr>
          <p:cNvSpPr>
            <a:spLocks noGrp="1"/>
          </p:cNvSpPr>
          <p:nvPr>
            <p:ph type="ctrTitle"/>
          </p:nvPr>
        </p:nvSpPr>
        <p:spPr>
          <a:xfrm>
            <a:off x="6330101" y="911655"/>
            <a:ext cx="5430100" cy="2954655"/>
          </a:xfrm>
        </p:spPr>
        <p:txBody>
          <a:bodyPr>
            <a:normAutofit/>
          </a:bodyPr>
          <a:lstStyle/>
          <a:p>
            <a:r>
              <a:rPr lang="en-GB" sz="5000" b="0" i="0">
                <a:effectLst/>
                <a:latin typeface="WordVisi_MSFontService"/>
              </a:rPr>
              <a:t>Indian Stock Market Performance amid Covid-19</a:t>
            </a:r>
            <a:endParaRPr lang="en-US" sz="5000"/>
          </a:p>
        </p:txBody>
      </p:sp>
      <p:cxnSp>
        <p:nvCxnSpPr>
          <p:cNvPr id="32" name="Straight Connector 31">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30101" y="4122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73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D54A-1426-1B42-8E6A-0A67D19B3A05}"/>
              </a:ext>
            </a:extLst>
          </p:cNvPr>
          <p:cNvSpPr>
            <a:spLocks noGrp="1"/>
          </p:cNvSpPr>
          <p:nvPr>
            <p:ph type="title"/>
          </p:nvPr>
        </p:nvSpPr>
        <p:spPr/>
        <p:txBody>
          <a:bodyPr/>
          <a:lstStyle/>
          <a:p>
            <a:r>
              <a:rPr lang="en-US"/>
              <a:t>Descriptive statistics</a:t>
            </a:r>
          </a:p>
        </p:txBody>
      </p:sp>
      <p:sp>
        <p:nvSpPr>
          <p:cNvPr id="7" name="TextBox 6">
            <a:extLst>
              <a:ext uri="{FF2B5EF4-FFF2-40B4-BE49-F238E27FC236}">
                <a16:creationId xmlns:a16="http://schemas.microsoft.com/office/drawing/2014/main" id="{D8BBC48A-D840-4C50-805C-3CFF37BC8795}"/>
              </a:ext>
            </a:extLst>
          </p:cNvPr>
          <p:cNvSpPr txBox="1"/>
          <p:nvPr/>
        </p:nvSpPr>
        <p:spPr>
          <a:xfrm>
            <a:off x="685800" y="1206834"/>
            <a:ext cx="6738257" cy="646331"/>
          </a:xfrm>
          <a:prstGeom prst="rect">
            <a:avLst/>
          </a:prstGeom>
          <a:noFill/>
        </p:spPr>
        <p:txBody>
          <a:bodyPr wrap="square" rtlCol="0">
            <a:spAutoFit/>
          </a:bodyPr>
          <a:lstStyle/>
          <a:p>
            <a:r>
              <a:rPr lang="en-IN" b="1"/>
              <a:t>Start date</a:t>
            </a:r>
            <a:r>
              <a:rPr lang="en-IN"/>
              <a:t>: 12</a:t>
            </a:r>
            <a:r>
              <a:rPr lang="en-IN" baseline="30000"/>
              <a:t>th</a:t>
            </a:r>
            <a:r>
              <a:rPr lang="en-IN"/>
              <a:t> March 2020</a:t>
            </a:r>
          </a:p>
          <a:p>
            <a:r>
              <a:rPr lang="en-IN" b="1"/>
              <a:t>End date:</a:t>
            </a:r>
            <a:r>
              <a:rPr lang="en-IN"/>
              <a:t> 29</a:t>
            </a:r>
            <a:r>
              <a:rPr lang="en-IN" baseline="30000"/>
              <a:t>th</a:t>
            </a:r>
            <a:r>
              <a:rPr lang="en-IN"/>
              <a:t> January 2021</a:t>
            </a:r>
          </a:p>
        </p:txBody>
      </p:sp>
      <p:graphicFrame>
        <p:nvGraphicFramePr>
          <p:cNvPr id="11" name="Table 10">
            <a:extLst>
              <a:ext uri="{FF2B5EF4-FFF2-40B4-BE49-F238E27FC236}">
                <a16:creationId xmlns:a16="http://schemas.microsoft.com/office/drawing/2014/main" id="{724016E4-DEFC-264C-943B-3709D285FC8C}"/>
              </a:ext>
            </a:extLst>
          </p:cNvPr>
          <p:cNvGraphicFramePr>
            <a:graphicFrameLocks noGrp="1"/>
          </p:cNvGraphicFramePr>
          <p:nvPr>
            <p:extLst>
              <p:ext uri="{D42A27DB-BD31-4B8C-83A1-F6EECF244321}">
                <p14:modId xmlns:p14="http://schemas.microsoft.com/office/powerpoint/2010/main" val="1616838204"/>
              </p:ext>
            </p:extLst>
          </p:nvPr>
        </p:nvGraphicFramePr>
        <p:xfrm>
          <a:off x="685800" y="2171520"/>
          <a:ext cx="11064240" cy="3870960"/>
        </p:xfrm>
        <a:graphic>
          <a:graphicData uri="http://schemas.openxmlformats.org/drawingml/2006/table">
            <a:tbl>
              <a:tblPr/>
              <a:tblGrid>
                <a:gridCol w="943222">
                  <a:extLst>
                    <a:ext uri="{9D8B030D-6E8A-4147-A177-3AD203B41FA5}">
                      <a16:colId xmlns:a16="http://schemas.microsoft.com/office/drawing/2014/main" val="1153333516"/>
                    </a:ext>
                  </a:extLst>
                </a:gridCol>
                <a:gridCol w="983700">
                  <a:extLst>
                    <a:ext uri="{9D8B030D-6E8A-4147-A177-3AD203B41FA5}">
                      <a16:colId xmlns:a16="http://schemas.microsoft.com/office/drawing/2014/main" val="892756867"/>
                    </a:ext>
                  </a:extLst>
                </a:gridCol>
                <a:gridCol w="1251846">
                  <a:extLst>
                    <a:ext uri="{9D8B030D-6E8A-4147-A177-3AD203B41FA5}">
                      <a16:colId xmlns:a16="http://schemas.microsoft.com/office/drawing/2014/main" val="2864613392"/>
                    </a:ext>
                  </a:extLst>
                </a:gridCol>
                <a:gridCol w="954311">
                  <a:extLst>
                    <a:ext uri="{9D8B030D-6E8A-4147-A177-3AD203B41FA5}">
                      <a16:colId xmlns:a16="http://schemas.microsoft.com/office/drawing/2014/main" val="1106289049"/>
                    </a:ext>
                  </a:extLst>
                </a:gridCol>
                <a:gridCol w="1465197">
                  <a:extLst>
                    <a:ext uri="{9D8B030D-6E8A-4147-A177-3AD203B41FA5}">
                      <a16:colId xmlns:a16="http://schemas.microsoft.com/office/drawing/2014/main" val="3113377565"/>
                    </a:ext>
                  </a:extLst>
                </a:gridCol>
                <a:gridCol w="939110">
                  <a:extLst>
                    <a:ext uri="{9D8B030D-6E8A-4147-A177-3AD203B41FA5}">
                      <a16:colId xmlns:a16="http://schemas.microsoft.com/office/drawing/2014/main" val="3245208306"/>
                    </a:ext>
                  </a:extLst>
                </a:gridCol>
                <a:gridCol w="1236262">
                  <a:extLst>
                    <a:ext uri="{9D8B030D-6E8A-4147-A177-3AD203B41FA5}">
                      <a16:colId xmlns:a16="http://schemas.microsoft.com/office/drawing/2014/main" val="859277468"/>
                    </a:ext>
                  </a:extLst>
                </a:gridCol>
                <a:gridCol w="1163001">
                  <a:extLst>
                    <a:ext uri="{9D8B030D-6E8A-4147-A177-3AD203B41FA5}">
                      <a16:colId xmlns:a16="http://schemas.microsoft.com/office/drawing/2014/main" val="2739248225"/>
                    </a:ext>
                  </a:extLst>
                </a:gridCol>
                <a:gridCol w="1236262">
                  <a:extLst>
                    <a:ext uri="{9D8B030D-6E8A-4147-A177-3AD203B41FA5}">
                      <a16:colId xmlns:a16="http://schemas.microsoft.com/office/drawing/2014/main" val="600578249"/>
                    </a:ext>
                  </a:extLst>
                </a:gridCol>
                <a:gridCol w="891329">
                  <a:extLst>
                    <a:ext uri="{9D8B030D-6E8A-4147-A177-3AD203B41FA5}">
                      <a16:colId xmlns:a16="http://schemas.microsoft.com/office/drawing/2014/main" val="1840568997"/>
                    </a:ext>
                  </a:extLst>
                </a:gridCol>
              </a:tblGrid>
              <a:tr h="272935">
                <a:tc>
                  <a:txBody>
                    <a:bodyPr/>
                    <a:lstStyle/>
                    <a:p>
                      <a:pPr algn="l" fontAlgn="b"/>
                      <a:endParaRPr lang="en-IN" sz="1400" b="0" i="0" u="none" strike="noStrike">
                        <a:solidFill>
                          <a:schemeClr val="tx1"/>
                        </a:solidFill>
                        <a:effectLst/>
                        <a:latin typeface="Calibri" panose="020F0502020204030204" pitchFamily="34" charset="0"/>
                      </a:endParaRPr>
                    </a:p>
                  </a:txBody>
                  <a:tcPr marL="45720" marR="4572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Mean</a:t>
                      </a:r>
                    </a:p>
                  </a:txBody>
                  <a:tcPr marL="45720" marR="4572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Standard Error</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Median</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Standard Deviation</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Kurtosis</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Skewness</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Range</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Minimum</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chemeClr val="tx1"/>
                          </a:solidFill>
                          <a:effectLst/>
                          <a:latin typeface="Calibri" panose="020F0502020204030204" pitchFamily="34" charset="0"/>
                        </a:rPr>
                        <a:t>Maximum</a:t>
                      </a:r>
                    </a:p>
                  </a:txBody>
                  <a:tcPr marL="45720" marR="4572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1177"/>
                  </a:ext>
                </a:extLst>
              </a:tr>
              <a:tr h="272935">
                <a:tc>
                  <a:txBody>
                    <a:bodyPr/>
                    <a:lstStyle/>
                    <a:p>
                      <a:pPr algn="l" fontAlgn="b"/>
                      <a:r>
                        <a:rPr lang="en-IN" sz="1400" b="0" i="0" u="none" strike="noStrike">
                          <a:solidFill>
                            <a:schemeClr val="tx1"/>
                          </a:solidFill>
                          <a:effectLst/>
                          <a:latin typeface="Calibri" panose="020F0502020204030204" pitchFamily="34" charset="0"/>
                        </a:rPr>
                        <a:t>sensex</a:t>
                      </a:r>
                    </a:p>
                  </a:txBody>
                  <a:tcPr marL="45720" marR="4572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38345.89</a:t>
                      </a:r>
                    </a:p>
                  </a:txBody>
                  <a:tcPr marL="45720" marR="4572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393.15</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38188.00</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5857.76</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-0.80</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0.19</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23810.88</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25981.24</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IN" sz="1400" b="0" i="0" u="none" strike="noStrike">
                          <a:solidFill>
                            <a:schemeClr val="tx1"/>
                          </a:solidFill>
                          <a:effectLst/>
                          <a:latin typeface="Calibri" panose="020F0502020204030204" pitchFamily="34" charset="0"/>
                        </a:rPr>
                        <a:t>49792.12</a:t>
                      </a:r>
                    </a:p>
                  </a:txBody>
                  <a:tcPr marL="45720" marR="4572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564480297"/>
                  </a:ext>
                </a:extLst>
              </a:tr>
              <a:tr h="272935">
                <a:tc>
                  <a:txBody>
                    <a:bodyPr/>
                    <a:lstStyle/>
                    <a:p>
                      <a:pPr algn="l" fontAlgn="b"/>
                      <a:r>
                        <a:rPr lang="en-IN" sz="1400" b="0" i="0" u="none" strike="noStrike">
                          <a:solidFill>
                            <a:schemeClr val="tx1"/>
                          </a:solidFill>
                          <a:effectLst/>
                          <a:latin typeface="Calibri" panose="020F0502020204030204" pitchFamily="34" charset="0"/>
                        </a:rPr>
                        <a:t>cases</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33213.48</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1881.11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25692.50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28027.93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-0.83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0.57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97894.00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97894.00</a:t>
                      </a:r>
                    </a:p>
                  </a:txBody>
                  <a:tcPr marL="45720" marR="45720" anchor="ctr">
                    <a:lnL>
                      <a:noFill/>
                    </a:lnL>
                    <a:lnR>
                      <a:noFill/>
                    </a:lnR>
                    <a:lnT>
                      <a:noFill/>
                    </a:lnT>
                    <a:lnB>
                      <a:noFill/>
                    </a:lnB>
                  </a:tcPr>
                </a:tc>
                <a:extLst>
                  <a:ext uri="{0D108BD9-81ED-4DB2-BD59-A6C34878D82A}">
                    <a16:rowId xmlns:a16="http://schemas.microsoft.com/office/drawing/2014/main" val="125719815"/>
                  </a:ext>
                </a:extLst>
              </a:tr>
              <a:tr h="272935">
                <a:tc>
                  <a:txBody>
                    <a:bodyPr/>
                    <a:lstStyle/>
                    <a:p>
                      <a:pPr algn="l" fontAlgn="b"/>
                      <a:r>
                        <a:rPr lang="en-IN" sz="1400" b="0" i="0" u="none" strike="noStrike">
                          <a:solidFill>
                            <a:schemeClr val="tx1"/>
                          </a:solidFill>
                          <a:effectLst/>
                          <a:latin typeface="Calibri" panose="020F0502020204030204" pitchFamily="34" charset="0"/>
                        </a:rPr>
                        <a:t>deaths</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483.77</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25.06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446.50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373.42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0.65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2003.00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2003.00</a:t>
                      </a:r>
                    </a:p>
                  </a:txBody>
                  <a:tcPr marL="45720" marR="45720" anchor="ctr">
                    <a:lnL>
                      <a:noFill/>
                    </a:lnL>
                    <a:lnR>
                      <a:noFill/>
                    </a:lnR>
                    <a:lnT>
                      <a:noFill/>
                    </a:lnT>
                    <a:lnB>
                      <a:noFill/>
                    </a:lnB>
                  </a:tcPr>
                </a:tc>
                <a:extLst>
                  <a:ext uri="{0D108BD9-81ED-4DB2-BD59-A6C34878D82A}">
                    <a16:rowId xmlns:a16="http://schemas.microsoft.com/office/drawing/2014/main" val="1610609366"/>
                  </a:ext>
                </a:extLst>
              </a:tr>
              <a:tr h="272935">
                <a:tc>
                  <a:txBody>
                    <a:bodyPr/>
                    <a:lstStyle/>
                    <a:p>
                      <a:pPr algn="l" fontAlgn="b"/>
                      <a:r>
                        <a:rPr lang="en-IN" sz="1400" b="0" i="0" u="none" strike="noStrike">
                          <a:solidFill>
                            <a:schemeClr val="tx1"/>
                          </a:solidFill>
                          <a:effectLst/>
                          <a:latin typeface="Calibri" panose="020F0502020204030204" pitchFamily="34" charset="0"/>
                        </a:rPr>
                        <a:t>cured</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32411.65</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1892.89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25924.00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28203.46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101468.00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101468.00</a:t>
                      </a:r>
                    </a:p>
                  </a:txBody>
                  <a:tcPr marL="45720" marR="45720" anchor="ctr">
                    <a:lnL>
                      <a:noFill/>
                    </a:lnL>
                    <a:lnR>
                      <a:noFill/>
                    </a:lnR>
                    <a:lnT>
                      <a:noFill/>
                    </a:lnT>
                    <a:lnB>
                      <a:noFill/>
                    </a:lnB>
                  </a:tcPr>
                </a:tc>
                <a:extLst>
                  <a:ext uri="{0D108BD9-81ED-4DB2-BD59-A6C34878D82A}">
                    <a16:rowId xmlns:a16="http://schemas.microsoft.com/office/drawing/2014/main" val="1063149177"/>
                  </a:ext>
                </a:extLst>
              </a:tr>
              <a:tr h="272935">
                <a:tc>
                  <a:txBody>
                    <a:bodyPr/>
                    <a:lstStyle/>
                    <a:p>
                      <a:pPr algn="l" fontAlgn="b"/>
                      <a:r>
                        <a:rPr lang="en-IN" sz="1400" b="0" i="0" u="none" strike="noStrike">
                          <a:solidFill>
                            <a:schemeClr val="tx1"/>
                          </a:solidFill>
                          <a:effectLst/>
                          <a:latin typeface="Calibri" panose="020F0502020204030204" pitchFamily="34" charset="0"/>
                        </a:rPr>
                        <a:t>lockdown</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0.21</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1.42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1.00</a:t>
                      </a:r>
                    </a:p>
                  </a:txBody>
                  <a:tcPr marL="45720" marR="45720" anchor="ctr">
                    <a:lnL>
                      <a:noFill/>
                    </a:lnL>
                    <a:lnR>
                      <a:noFill/>
                    </a:lnR>
                    <a:lnT>
                      <a:noFill/>
                    </a:lnT>
                    <a:lnB>
                      <a:noFill/>
                    </a:lnB>
                  </a:tcPr>
                </a:tc>
                <a:extLst>
                  <a:ext uri="{0D108BD9-81ED-4DB2-BD59-A6C34878D82A}">
                    <a16:rowId xmlns:a16="http://schemas.microsoft.com/office/drawing/2014/main" val="2175557414"/>
                  </a:ext>
                </a:extLst>
              </a:tr>
              <a:tr h="272935">
                <a:tc>
                  <a:txBody>
                    <a:bodyPr/>
                    <a:lstStyle/>
                    <a:p>
                      <a:pPr algn="l" fontAlgn="b"/>
                      <a:r>
                        <a:rPr lang="en-IN" sz="1400" b="0" i="0" u="none" strike="noStrike">
                          <a:solidFill>
                            <a:schemeClr val="tx1"/>
                          </a:solidFill>
                          <a:effectLst/>
                          <a:latin typeface="Calibri" panose="020F0502020204030204" pitchFamily="34" charset="0"/>
                        </a:rPr>
                        <a:t>OilPrice</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38.41</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0.81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40.29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12.04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19.66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0.30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165.39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-37.63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127.76</a:t>
                      </a:r>
                    </a:p>
                  </a:txBody>
                  <a:tcPr marL="45720" marR="45720" anchor="ctr">
                    <a:lnL>
                      <a:noFill/>
                    </a:lnL>
                    <a:lnR>
                      <a:noFill/>
                    </a:lnR>
                    <a:lnT>
                      <a:noFill/>
                    </a:lnT>
                    <a:lnB>
                      <a:noFill/>
                    </a:lnB>
                  </a:tcPr>
                </a:tc>
                <a:extLst>
                  <a:ext uri="{0D108BD9-81ED-4DB2-BD59-A6C34878D82A}">
                    <a16:rowId xmlns:a16="http://schemas.microsoft.com/office/drawing/2014/main" val="4004840762"/>
                  </a:ext>
                </a:extLst>
              </a:tr>
              <a:tr h="272935">
                <a:tc>
                  <a:txBody>
                    <a:bodyPr/>
                    <a:lstStyle/>
                    <a:p>
                      <a:pPr algn="l" fontAlgn="b"/>
                      <a:r>
                        <a:rPr lang="en-IN" sz="1400" b="0" i="0" u="none" strike="noStrike">
                          <a:solidFill>
                            <a:schemeClr val="tx1"/>
                          </a:solidFill>
                          <a:effectLst/>
                          <a:latin typeface="Calibri" panose="020F0502020204030204" pitchFamily="34" charset="0"/>
                        </a:rPr>
                        <a:t>FII</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504.98</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171.63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361.96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2557.17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12.43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1.88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25084.07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-6027.58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19056.49</a:t>
                      </a:r>
                    </a:p>
                  </a:txBody>
                  <a:tcPr marL="45720" marR="45720" anchor="ctr">
                    <a:lnL>
                      <a:noFill/>
                    </a:lnL>
                    <a:lnR>
                      <a:noFill/>
                    </a:lnR>
                    <a:lnT>
                      <a:noFill/>
                    </a:lnT>
                    <a:lnB>
                      <a:noFill/>
                    </a:lnB>
                  </a:tcPr>
                </a:tc>
                <a:extLst>
                  <a:ext uri="{0D108BD9-81ED-4DB2-BD59-A6C34878D82A}">
                    <a16:rowId xmlns:a16="http://schemas.microsoft.com/office/drawing/2014/main" val="3186522131"/>
                  </a:ext>
                </a:extLst>
              </a:tr>
              <a:tr h="272935">
                <a:tc>
                  <a:txBody>
                    <a:bodyPr/>
                    <a:lstStyle/>
                    <a:p>
                      <a:pPr algn="l" fontAlgn="b"/>
                      <a:r>
                        <a:rPr lang="en-IN" sz="1400" b="0" i="0" u="none" strike="noStrike">
                          <a:solidFill>
                            <a:schemeClr val="tx1"/>
                          </a:solidFill>
                          <a:effectLst/>
                          <a:latin typeface="Calibri" panose="020F0502020204030204" pitchFamily="34" charset="0"/>
                        </a:rPr>
                        <a:t>DII</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-377.66</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103.05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-480.80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1535.48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1.79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0.70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10836.80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-4968.90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5867.90</a:t>
                      </a:r>
                    </a:p>
                  </a:txBody>
                  <a:tcPr marL="45720" marR="45720" anchor="ctr">
                    <a:lnL>
                      <a:noFill/>
                    </a:lnL>
                    <a:lnR>
                      <a:noFill/>
                    </a:lnR>
                    <a:lnT>
                      <a:noFill/>
                    </a:lnT>
                    <a:lnB>
                      <a:noFill/>
                    </a:lnB>
                  </a:tcPr>
                </a:tc>
                <a:extLst>
                  <a:ext uri="{0D108BD9-81ED-4DB2-BD59-A6C34878D82A}">
                    <a16:rowId xmlns:a16="http://schemas.microsoft.com/office/drawing/2014/main" val="1277103336"/>
                  </a:ext>
                </a:extLst>
              </a:tr>
              <a:tr h="272935">
                <a:tc>
                  <a:txBody>
                    <a:bodyPr/>
                    <a:lstStyle/>
                    <a:p>
                      <a:pPr algn="l" fontAlgn="b"/>
                      <a:r>
                        <a:rPr lang="en-IN" sz="1400" b="0" i="0" u="none" strike="noStrike">
                          <a:solidFill>
                            <a:schemeClr val="tx1"/>
                          </a:solidFill>
                          <a:effectLst/>
                          <a:latin typeface="Calibri" panose="020F0502020204030204" pitchFamily="34" charset="0"/>
                        </a:rPr>
                        <a:t>ex_rate</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74.53</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74.56</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0.25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4.11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72.84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76.95</a:t>
                      </a:r>
                    </a:p>
                  </a:txBody>
                  <a:tcPr marL="45720" marR="45720" anchor="ctr">
                    <a:lnL>
                      <a:noFill/>
                    </a:lnL>
                    <a:lnR>
                      <a:noFill/>
                    </a:lnR>
                    <a:lnT>
                      <a:noFill/>
                    </a:lnT>
                    <a:lnB>
                      <a:noFill/>
                    </a:lnB>
                  </a:tcPr>
                </a:tc>
                <a:extLst>
                  <a:ext uri="{0D108BD9-81ED-4DB2-BD59-A6C34878D82A}">
                    <a16:rowId xmlns:a16="http://schemas.microsoft.com/office/drawing/2014/main" val="4215033193"/>
                  </a:ext>
                </a:extLst>
              </a:tr>
              <a:tr h="272935">
                <a:tc>
                  <a:txBody>
                    <a:bodyPr/>
                    <a:lstStyle/>
                    <a:p>
                      <a:pPr algn="l" fontAlgn="b"/>
                      <a:r>
                        <a:rPr lang="en-IN" sz="1400" b="0" i="0" u="none" strike="noStrike">
                          <a:solidFill>
                            <a:schemeClr val="tx1"/>
                          </a:solidFill>
                          <a:effectLst/>
                          <a:latin typeface="Calibri" panose="020F0502020204030204" pitchFamily="34" charset="0"/>
                        </a:rPr>
                        <a:t>Nasdaq</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10722.59</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109.01</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10966.00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1624.20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-0.44</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6775.32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6860.67</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13635.99</a:t>
                      </a:r>
                    </a:p>
                  </a:txBody>
                  <a:tcPr marL="45720" marR="45720" anchor="ctr">
                    <a:lnL>
                      <a:noFill/>
                    </a:lnL>
                    <a:lnR>
                      <a:noFill/>
                    </a:lnR>
                    <a:lnT>
                      <a:noFill/>
                    </a:lnT>
                    <a:lnB>
                      <a:noFill/>
                    </a:lnB>
                  </a:tcPr>
                </a:tc>
                <a:extLst>
                  <a:ext uri="{0D108BD9-81ED-4DB2-BD59-A6C34878D82A}">
                    <a16:rowId xmlns:a16="http://schemas.microsoft.com/office/drawing/2014/main" val="562965831"/>
                  </a:ext>
                </a:extLst>
              </a:tr>
              <a:tr h="272935">
                <a:tc>
                  <a:txBody>
                    <a:bodyPr/>
                    <a:lstStyle/>
                    <a:p>
                      <a:pPr algn="l" fontAlgn="b"/>
                      <a:r>
                        <a:rPr lang="en-IN" sz="1400" b="0" i="0" u="none" strike="noStrike">
                          <a:solidFill>
                            <a:schemeClr val="tx1"/>
                          </a:solidFill>
                          <a:effectLst/>
                          <a:latin typeface="Calibri" panose="020F0502020204030204" pitchFamily="34" charset="0"/>
                        </a:rPr>
                        <a:t>bond_yield</a:t>
                      </a:r>
                    </a:p>
                  </a:txBody>
                  <a:tcPr marL="45720" marR="4572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3.39</a:t>
                      </a:r>
                    </a:p>
                  </a:txBody>
                  <a:tcPr marL="45720" marR="4572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0.03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3.29</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0.43</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5.52</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2.38</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2.35</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2.70</a:t>
                      </a:r>
                    </a:p>
                  </a:txBody>
                  <a:tcPr marL="45720" marR="45720" anchor="ctr">
                    <a:lnL>
                      <a:noFill/>
                    </a:lnL>
                    <a:lnR>
                      <a:noFill/>
                    </a:lnR>
                    <a:lnT>
                      <a:noFill/>
                    </a:lnT>
                    <a:lnB>
                      <a:noFill/>
                    </a:lnB>
                  </a:tcPr>
                </a:tc>
                <a:tc>
                  <a:txBody>
                    <a:bodyPr/>
                    <a:lstStyle/>
                    <a:p>
                      <a:pPr algn="r" fontAlgn="b"/>
                      <a:r>
                        <a:rPr lang="en-IN" sz="1400" b="0" i="0" u="none" strike="noStrike">
                          <a:solidFill>
                            <a:schemeClr val="tx1"/>
                          </a:solidFill>
                          <a:effectLst/>
                          <a:latin typeface="Calibri" panose="020F0502020204030204" pitchFamily="34" charset="0"/>
                        </a:rPr>
                        <a:t>5.05</a:t>
                      </a:r>
                    </a:p>
                  </a:txBody>
                  <a:tcPr marL="45720" marR="45720" anchor="ctr">
                    <a:lnL>
                      <a:noFill/>
                    </a:lnL>
                    <a:lnR>
                      <a:noFill/>
                    </a:lnR>
                    <a:lnT>
                      <a:noFill/>
                    </a:lnT>
                    <a:lnB>
                      <a:noFill/>
                    </a:lnB>
                  </a:tcPr>
                </a:tc>
                <a:extLst>
                  <a:ext uri="{0D108BD9-81ED-4DB2-BD59-A6C34878D82A}">
                    <a16:rowId xmlns:a16="http://schemas.microsoft.com/office/drawing/2014/main" val="2936832142"/>
                  </a:ext>
                </a:extLst>
              </a:tr>
            </a:tbl>
          </a:graphicData>
        </a:graphic>
      </p:graphicFrame>
    </p:spTree>
    <p:extLst>
      <p:ext uri="{BB962C8B-B14F-4D97-AF65-F5344CB8AC3E}">
        <p14:creationId xmlns:p14="http://schemas.microsoft.com/office/powerpoint/2010/main" val="34821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28B5-62F6-4042-89ED-51EEC032D9FF}"/>
              </a:ext>
            </a:extLst>
          </p:cNvPr>
          <p:cNvSpPr>
            <a:spLocks noGrp="1"/>
          </p:cNvSpPr>
          <p:nvPr>
            <p:ph type="title"/>
          </p:nvPr>
        </p:nvSpPr>
        <p:spPr/>
        <p:txBody>
          <a:bodyPr/>
          <a:lstStyle/>
          <a:p>
            <a:r>
              <a:rPr lang="en-US"/>
              <a:t>Correlation</a:t>
            </a:r>
          </a:p>
        </p:txBody>
      </p:sp>
      <p:pic>
        <p:nvPicPr>
          <p:cNvPr id="13" name="Picture 12" descr="Chart, funnel chart&#10;&#10;Description automatically generated">
            <a:extLst>
              <a:ext uri="{FF2B5EF4-FFF2-40B4-BE49-F238E27FC236}">
                <a16:creationId xmlns:a16="http://schemas.microsoft.com/office/drawing/2014/main" id="{32A3181F-0996-3D45-99C6-29F757D40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141" y="793570"/>
            <a:ext cx="6604790" cy="5677276"/>
          </a:xfrm>
          <a:prstGeom prst="rect">
            <a:avLst/>
          </a:prstGeom>
        </p:spPr>
      </p:pic>
    </p:spTree>
    <p:extLst>
      <p:ext uri="{BB962C8B-B14F-4D97-AF65-F5344CB8AC3E}">
        <p14:creationId xmlns:p14="http://schemas.microsoft.com/office/powerpoint/2010/main" val="373562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829-0010-3746-BD18-96D4BDEACA77}"/>
              </a:ext>
            </a:extLst>
          </p:cNvPr>
          <p:cNvSpPr>
            <a:spLocks noGrp="1"/>
          </p:cNvSpPr>
          <p:nvPr>
            <p:ph type="title"/>
          </p:nvPr>
        </p:nvSpPr>
        <p:spPr/>
        <p:txBody>
          <a:bodyPr/>
          <a:lstStyle/>
          <a:p>
            <a:r>
              <a:rPr lang="en-US"/>
              <a:t>Specifications</a:t>
            </a:r>
          </a:p>
        </p:txBody>
      </p:sp>
      <p:sp>
        <p:nvSpPr>
          <p:cNvPr id="7" name="Content Placeholder 2">
            <a:extLst>
              <a:ext uri="{FF2B5EF4-FFF2-40B4-BE49-F238E27FC236}">
                <a16:creationId xmlns:a16="http://schemas.microsoft.com/office/drawing/2014/main" id="{B03AA5FA-744E-1448-B01C-5BDF61DD92FC}"/>
              </a:ext>
            </a:extLst>
          </p:cNvPr>
          <p:cNvSpPr>
            <a:spLocks noGrp="1"/>
          </p:cNvSpPr>
          <p:nvPr>
            <p:ph idx="1"/>
          </p:nvPr>
        </p:nvSpPr>
        <p:spPr>
          <a:xfrm>
            <a:off x="448056" y="1735200"/>
            <a:ext cx="11293200" cy="3783013"/>
          </a:xfrm>
        </p:spPr>
        <p:txBody>
          <a:bodyPr vert="horz" wrap="square" lIns="0" tIns="0" rIns="91440" bIns="0" rtlCol="0" anchor="t">
            <a:normAutofit lnSpcReduction="10000"/>
          </a:bodyPr>
          <a:lstStyle/>
          <a:p>
            <a:pPr marL="1905" indent="0">
              <a:buNone/>
            </a:pPr>
            <a:r>
              <a:rPr lang="en-US">
                <a:solidFill>
                  <a:srgbClr val="E8E7E2"/>
                </a:solidFill>
              </a:rPr>
              <a:t>Relevant independent variables:</a:t>
            </a:r>
          </a:p>
          <a:p>
            <a:pPr marL="449580" indent="-447675"/>
            <a:r>
              <a:rPr lang="en-US">
                <a:solidFill>
                  <a:srgbClr val="E8E7E2"/>
                </a:solidFill>
              </a:rPr>
              <a:t>deaths and cured are highly correlated with the number of COVID cases and as the number of COVID cases rise both the numbers will follow suit. They independently do not contribute significant value in determining the movement of Sensex and hence we have dropped them from the analysis.</a:t>
            </a:r>
            <a:endParaRPr lang="en-US">
              <a:solidFill>
                <a:srgbClr val="E8E7E2"/>
              </a:solidFill>
              <a:ea typeface="Source Sans Pro"/>
            </a:endParaRPr>
          </a:p>
          <a:p>
            <a:pPr marL="449580" indent="-447675"/>
            <a:r>
              <a:rPr lang="en-US">
                <a:solidFill>
                  <a:srgbClr val="E8E7E2"/>
                </a:solidFill>
              </a:rPr>
              <a:t>Even though Nasdaq, </a:t>
            </a:r>
            <a:r>
              <a:rPr lang="en-US" err="1">
                <a:solidFill>
                  <a:srgbClr val="E8E7E2"/>
                </a:solidFill>
              </a:rPr>
              <a:t>ex_rate</a:t>
            </a:r>
            <a:r>
              <a:rPr lang="en-US">
                <a:solidFill>
                  <a:srgbClr val="E8E7E2"/>
                </a:solidFill>
              </a:rPr>
              <a:t> and </a:t>
            </a:r>
            <a:r>
              <a:rPr lang="en-US" err="1">
                <a:solidFill>
                  <a:srgbClr val="E8E7E2"/>
                </a:solidFill>
              </a:rPr>
              <a:t>OilPrice</a:t>
            </a:r>
            <a:r>
              <a:rPr lang="en-US">
                <a:solidFill>
                  <a:srgbClr val="E8E7E2"/>
                </a:solidFill>
              </a:rPr>
              <a:t> have a high correlation with </a:t>
            </a:r>
            <a:r>
              <a:rPr lang="en-US" err="1">
                <a:solidFill>
                  <a:srgbClr val="E8E7E2"/>
                </a:solidFill>
              </a:rPr>
              <a:t>sensex</a:t>
            </a:r>
            <a:r>
              <a:rPr lang="en-US">
                <a:solidFill>
                  <a:srgbClr val="E8E7E2"/>
                </a:solidFill>
              </a:rPr>
              <a:t> , theory suggests that they significantly impact the movement of Sensex.</a:t>
            </a:r>
            <a:endParaRPr lang="en-US">
              <a:solidFill>
                <a:srgbClr val="E8E7E2"/>
              </a:solidFill>
              <a:ea typeface="Source Sans Pro"/>
            </a:endParaRPr>
          </a:p>
          <a:p>
            <a:pPr marL="449580" indent="-447675"/>
            <a:r>
              <a:rPr lang="en-US">
                <a:solidFill>
                  <a:srgbClr val="E8E7E2"/>
                </a:solidFill>
              </a:rPr>
              <a:t>We have excluded the variable DII from our analysis. A study in the IUJ Journal Of Management shows that </a:t>
            </a:r>
            <a:r>
              <a:rPr lang="en-IN">
                <a:solidFill>
                  <a:srgbClr val="E8E7E2"/>
                </a:solidFill>
              </a:rPr>
              <a:t>Sensex movement impacts the investment strategies of DIIs but, on contrary the investments made by DIIs are not making any impact on the movement of Sensex using </a:t>
            </a:r>
            <a:r>
              <a:rPr lang="en-US">
                <a:solidFill>
                  <a:srgbClr val="E8E7E2"/>
                </a:solidFill>
              </a:rPr>
              <a:t>Granger Causality Block Exogeneity Test.</a:t>
            </a:r>
            <a:endParaRPr lang="en-US">
              <a:solidFill>
                <a:srgbClr val="E8E7E2"/>
              </a:solidFill>
              <a:ea typeface="Source Sans Pro"/>
            </a:endParaRPr>
          </a:p>
          <a:p>
            <a:pPr marL="449580" indent="-447675"/>
            <a:endParaRPr lang="en-US">
              <a:solidFill>
                <a:srgbClr val="E8E7E2">
                  <a:alpha val="55000"/>
                </a:srgbClr>
              </a:solidFill>
              <a:ea typeface="Source Sans Pro"/>
            </a:endParaRPr>
          </a:p>
          <a:p>
            <a:pPr marL="449580" indent="-447675"/>
            <a:endParaRPr lang="en-US">
              <a:solidFill>
                <a:srgbClr val="E8E7E2">
                  <a:alpha val="55000"/>
                </a:srgbClr>
              </a:solidFill>
              <a:ea typeface="Source Sans Pro"/>
            </a:endParaRPr>
          </a:p>
        </p:txBody>
      </p:sp>
    </p:spTree>
    <p:extLst>
      <p:ext uri="{BB962C8B-B14F-4D97-AF65-F5344CB8AC3E}">
        <p14:creationId xmlns:p14="http://schemas.microsoft.com/office/powerpoint/2010/main" val="210286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BE13-DE43-0B4F-993F-A7E5F86ED8E1}"/>
              </a:ext>
            </a:extLst>
          </p:cNvPr>
          <p:cNvSpPr>
            <a:spLocks noGrp="1"/>
          </p:cNvSpPr>
          <p:nvPr>
            <p:ph type="title"/>
          </p:nvPr>
        </p:nvSpPr>
        <p:spPr/>
        <p:txBody>
          <a:bodyPr/>
          <a:lstStyle/>
          <a:p>
            <a:r>
              <a:rPr lang="en-US"/>
              <a:t>Independent Variables summary</a:t>
            </a:r>
          </a:p>
        </p:txBody>
      </p:sp>
      <p:graphicFrame>
        <p:nvGraphicFramePr>
          <p:cNvPr id="4" name="Table 4">
            <a:extLst>
              <a:ext uri="{FF2B5EF4-FFF2-40B4-BE49-F238E27FC236}">
                <a16:creationId xmlns:a16="http://schemas.microsoft.com/office/drawing/2014/main" id="{82AAB8E2-381F-1048-BBA9-32C5E27AA85A}"/>
              </a:ext>
            </a:extLst>
          </p:cNvPr>
          <p:cNvGraphicFramePr>
            <a:graphicFrameLocks noGrp="1"/>
          </p:cNvGraphicFramePr>
          <p:nvPr>
            <p:extLst>
              <p:ext uri="{D42A27DB-BD31-4B8C-83A1-F6EECF244321}">
                <p14:modId xmlns:p14="http://schemas.microsoft.com/office/powerpoint/2010/main" val="1875743208"/>
              </p:ext>
            </p:extLst>
          </p:nvPr>
        </p:nvGraphicFramePr>
        <p:xfrm>
          <a:off x="912223" y="1436320"/>
          <a:ext cx="10367554" cy="4943086"/>
        </p:xfrm>
        <a:graphic>
          <a:graphicData uri="http://schemas.openxmlformats.org/drawingml/2006/table">
            <a:tbl>
              <a:tblPr firstRow="1" bandRow="1">
                <a:tableStyleId>{D7AC3CCA-C797-4891-BE02-D94E43425B78}</a:tableStyleId>
              </a:tblPr>
              <a:tblGrid>
                <a:gridCol w="2423416">
                  <a:extLst>
                    <a:ext uri="{9D8B030D-6E8A-4147-A177-3AD203B41FA5}">
                      <a16:colId xmlns:a16="http://schemas.microsoft.com/office/drawing/2014/main" val="2703867740"/>
                    </a:ext>
                  </a:extLst>
                </a:gridCol>
                <a:gridCol w="1999458">
                  <a:extLst>
                    <a:ext uri="{9D8B030D-6E8A-4147-A177-3AD203B41FA5}">
                      <a16:colId xmlns:a16="http://schemas.microsoft.com/office/drawing/2014/main" val="2159832695"/>
                    </a:ext>
                  </a:extLst>
                </a:gridCol>
                <a:gridCol w="1797660">
                  <a:extLst>
                    <a:ext uri="{9D8B030D-6E8A-4147-A177-3AD203B41FA5}">
                      <a16:colId xmlns:a16="http://schemas.microsoft.com/office/drawing/2014/main" val="3071258498"/>
                    </a:ext>
                  </a:extLst>
                </a:gridCol>
                <a:gridCol w="2073510">
                  <a:extLst>
                    <a:ext uri="{9D8B030D-6E8A-4147-A177-3AD203B41FA5}">
                      <a16:colId xmlns:a16="http://schemas.microsoft.com/office/drawing/2014/main" val="2346634303"/>
                    </a:ext>
                  </a:extLst>
                </a:gridCol>
                <a:gridCol w="2073510">
                  <a:extLst>
                    <a:ext uri="{9D8B030D-6E8A-4147-A177-3AD203B41FA5}">
                      <a16:colId xmlns:a16="http://schemas.microsoft.com/office/drawing/2014/main" val="4132752230"/>
                    </a:ext>
                  </a:extLst>
                </a:gridCol>
              </a:tblGrid>
              <a:tr h="917059">
                <a:tc>
                  <a:txBody>
                    <a:bodyPr/>
                    <a:lstStyle/>
                    <a:p>
                      <a:pPr algn="ctr"/>
                      <a:r>
                        <a:rPr lang="en-US" sz="1800">
                          <a:solidFill>
                            <a:schemeClr val="tx1"/>
                          </a:solidFill>
                        </a:rPr>
                        <a:t>Variable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Variable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Frequency</a:t>
                      </a:r>
                      <a:endParaRPr 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solidFill>
                        </a:rPr>
                        <a:t>Estimator’s Expected 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837206"/>
                  </a:ext>
                </a:extLst>
              </a:tr>
              <a:tr h="590055">
                <a:tc>
                  <a:txBody>
                    <a:bodyPr/>
                    <a:lstStyle/>
                    <a:p>
                      <a:r>
                        <a:rPr lang="en-US" sz="1800">
                          <a:solidFill>
                            <a:schemeClr val="tx1">
                              <a:lumMod val="85000"/>
                            </a:schemeClr>
                          </a:solidFill>
                        </a:rPr>
                        <a:t>Cases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272273"/>
                  </a:ext>
                </a:extLst>
              </a:tr>
              <a:tr h="544286">
                <a:tc>
                  <a:txBody>
                    <a:bodyPr/>
                    <a:lstStyle/>
                    <a:p>
                      <a:r>
                        <a:rPr lang="en-US" sz="1800">
                          <a:solidFill>
                            <a:schemeClr val="tx1">
                              <a:lumMod val="85000"/>
                            </a:schemeClr>
                          </a:solidFill>
                        </a:rPr>
                        <a:t>Lockdown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823643"/>
                  </a:ext>
                </a:extLst>
              </a:tr>
              <a:tr h="544286">
                <a:tc>
                  <a:txBody>
                    <a:bodyPr/>
                    <a:lstStyle/>
                    <a:p>
                      <a:r>
                        <a:rPr lang="en-US" sz="1800">
                          <a:solidFill>
                            <a:schemeClr val="tx1">
                              <a:lumMod val="85000"/>
                            </a:schemeClr>
                          </a:solidFill>
                        </a:rPr>
                        <a:t>Exchange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INR/$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60021"/>
                  </a:ext>
                </a:extLst>
              </a:tr>
              <a:tr h="544286">
                <a:tc>
                  <a:txBody>
                    <a:bodyPr/>
                    <a:lstStyle/>
                    <a:p>
                      <a:r>
                        <a:rPr lang="en-US" sz="1800">
                          <a:solidFill>
                            <a:schemeClr val="tx1">
                              <a:lumMod val="85000"/>
                            </a:schemeClr>
                          </a:solidFill>
                        </a:rPr>
                        <a:t>Nasdaq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3532129"/>
                  </a:ext>
                </a:extLst>
              </a:tr>
              <a:tr h="601038">
                <a:tc>
                  <a:txBody>
                    <a:bodyPr/>
                    <a:lstStyle/>
                    <a:p>
                      <a:r>
                        <a:rPr lang="en-US" sz="1800">
                          <a:solidFill>
                            <a:schemeClr val="tx1">
                              <a:lumMod val="85000"/>
                            </a:schemeClr>
                          </a:solidFill>
                        </a:rPr>
                        <a:t>FII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INR Crores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0745206"/>
                  </a:ext>
                </a:extLst>
              </a:tr>
              <a:tr h="601038">
                <a:tc>
                  <a:txBody>
                    <a:bodyPr/>
                    <a:lstStyle/>
                    <a:p>
                      <a:r>
                        <a:rPr lang="en-US" sz="1800">
                          <a:solidFill>
                            <a:schemeClr val="tx1">
                              <a:lumMod val="85000"/>
                            </a:schemeClr>
                          </a:solidFill>
                        </a:rPr>
                        <a:t>Crude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USD/barrel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8547841"/>
                  </a:ext>
                </a:extLst>
              </a:tr>
              <a:tr h="601038">
                <a:tc>
                  <a:txBody>
                    <a:bodyPr/>
                    <a:lstStyle/>
                    <a:p>
                      <a:r>
                        <a:rPr lang="en-US" sz="1800">
                          <a:solidFill>
                            <a:schemeClr val="tx1">
                              <a:lumMod val="85000"/>
                            </a:schemeClr>
                          </a:solidFill>
                        </a:rPr>
                        <a:t>Bond Yield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solidFill>
                            <a:schemeClr val="tx1">
                              <a:lumMod val="85000"/>
                            </a:schemeClr>
                          </a:solidFill>
                        </a:rPr>
                        <a:t>Percentage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Daily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chemeClr val="tx1">
                              <a:lumMod val="85000"/>
                            </a:schemeClr>
                          </a:solidFill>
                        </a:rPr>
                        <a:t>+</a:t>
                      </a:r>
                      <a:r>
                        <a:rPr lang="en-US" sz="1800" err="1">
                          <a:solidFill>
                            <a:schemeClr val="tx1">
                              <a:lumMod val="85000"/>
                            </a:schemeClr>
                          </a:solidFill>
                        </a:rPr>
                        <a:t>ve</a:t>
                      </a:r>
                      <a:endParaRPr lang="en-US" sz="1800">
                        <a:solidFill>
                          <a:schemeClr val="tx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758117"/>
                  </a:ext>
                </a:extLst>
              </a:tr>
            </a:tbl>
          </a:graphicData>
        </a:graphic>
      </p:graphicFrame>
    </p:spTree>
    <p:extLst>
      <p:ext uri="{BB962C8B-B14F-4D97-AF65-F5344CB8AC3E}">
        <p14:creationId xmlns:p14="http://schemas.microsoft.com/office/powerpoint/2010/main" val="382736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0D56-2C43-CA46-9C91-1B372107DC4A}"/>
              </a:ext>
            </a:extLst>
          </p:cNvPr>
          <p:cNvSpPr>
            <a:spLocks noGrp="1"/>
          </p:cNvSpPr>
          <p:nvPr>
            <p:ph type="title"/>
          </p:nvPr>
        </p:nvSpPr>
        <p:spPr/>
        <p:txBody>
          <a:bodyPr/>
          <a:lstStyle/>
          <a:p>
            <a:r>
              <a:rPr lang="en-US"/>
              <a:t>Functional Form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A96DE2-DCF1-D546-A2C2-2A25FCFDAF7A}"/>
                  </a:ext>
                </a:extLst>
              </p:cNvPr>
              <p:cNvSpPr txBox="1"/>
              <p:nvPr/>
            </p:nvSpPr>
            <p:spPr>
              <a:xfrm>
                <a:off x="0" y="3429000"/>
                <a:ext cx="12192000" cy="307777"/>
              </a:xfrm>
              <a:prstGeom prst="rect">
                <a:avLst/>
              </a:prstGeom>
              <a:noFill/>
            </p:spPr>
            <p:txBody>
              <a:bodyPr wrap="square" lIns="0" tIns="0" rIns="0" bIns="0" rtlCol="0">
                <a:spAutoFit/>
              </a:bodyPr>
              <a:lstStyle/>
              <a:p>
                <a:pPr algn="ctr"/>
                <a:r>
                  <a:rPr lang="en-IN" sz="2000"/>
                  <a:t>s</a:t>
                </a:r>
                <a14:m>
                  <m:oMath xmlns:m="http://schemas.openxmlformats.org/officeDocument/2006/math">
                    <m:r>
                      <m:rPr>
                        <m:sty m:val="p"/>
                      </m:rPr>
                      <a:rPr lang="en-US" sz="2000" b="0" i="0" smtClean="0">
                        <a:latin typeface="Cambria Math" panose="02040503050406030204" pitchFamily="18" charset="0"/>
                      </a:rPr>
                      <m:t>ensex</m:t>
                    </m:r>
                    <m:r>
                      <a:rPr lang="en-IN" sz="2000" i="1" smtClean="0">
                        <a:latin typeface="Cambria Math" panose="02040503050406030204" pitchFamily="18" charset="0"/>
                      </a:rPr>
                      <m:t>=</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2</m:t>
                        </m:r>
                      </m:sub>
                    </m:sSub>
                    <m:r>
                      <a:rPr lang="en-IN" sz="2000" b="0" i="1" smtClean="0">
                        <a:latin typeface="Cambria Math" panose="02040503050406030204" pitchFamily="18" charset="0"/>
                      </a:rPr>
                      <m:t>𝐶𝑎𝑠𝑒𝑠</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3</m:t>
                        </m:r>
                      </m:sub>
                    </m:sSub>
                    <m:r>
                      <a:rPr lang="en-IN" sz="2000" b="0" i="1" smtClean="0">
                        <a:latin typeface="Cambria Math" panose="02040503050406030204" pitchFamily="18" charset="0"/>
                      </a:rPr>
                      <m:t>𝐿𝑜𝑐𝑘𝑑𝑜𝑤𝑛</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4</m:t>
                        </m:r>
                      </m:sub>
                    </m:sSub>
                    <m:r>
                      <a:rPr lang="en-US" sz="2000" b="0" i="1" smtClean="0">
                        <a:latin typeface="Cambria Math" panose="02040503050406030204" pitchFamily="18" charset="0"/>
                        <a:ea typeface="Cambria Math" panose="02040503050406030204" pitchFamily="18" charset="0"/>
                      </a:rPr>
                      <m:t>𝑒</m:t>
                    </m:r>
                    <m:r>
                      <a:rPr lang="en-IN" sz="2000" b="0" i="1" smtClean="0">
                        <a:latin typeface="Cambria Math" panose="02040503050406030204" pitchFamily="18" charset="0"/>
                      </a:rPr>
                      <m:t>𝑥</m:t>
                    </m:r>
                    <m:r>
                      <a:rPr lang="en-US" sz="2000" b="0" i="1" smtClean="0">
                        <a:latin typeface="Cambria Math" panose="02040503050406030204" pitchFamily="18" charset="0"/>
                      </a:rPr>
                      <m:t>_</m:t>
                    </m:r>
                    <m:r>
                      <a:rPr lang="en-IN" sz="2000" b="0" i="1" smtClean="0">
                        <a:latin typeface="Cambria Math" panose="02040503050406030204" pitchFamily="18" charset="0"/>
                      </a:rPr>
                      <m:t>𝑟𝑎𝑡𝑒</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5</m:t>
                        </m:r>
                      </m:sub>
                    </m:sSub>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6</m:t>
                        </m:r>
                      </m:sub>
                    </m:sSub>
                    <m:r>
                      <a:rPr lang="en-IN" sz="2000" b="0" i="1" smtClean="0">
                        <a:latin typeface="Cambria Math" panose="02040503050406030204" pitchFamily="18" charset="0"/>
                      </a:rPr>
                      <m:t>𝐹𝐼𝐼</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IN" sz="2000" b="0" i="1" smtClean="0">
                            <a:latin typeface="Cambria Math" panose="02040503050406030204" pitchFamily="18" charset="0"/>
                            <a:ea typeface="Cambria Math" panose="02040503050406030204" pitchFamily="18" charset="0"/>
                          </a:rPr>
                          <m:t>7</m:t>
                        </m:r>
                      </m:sub>
                    </m:sSub>
                    <m:r>
                      <a:rPr lang="en-IN" sz="2000" b="0" i="1" smtClean="0">
                        <a:latin typeface="Cambria Math" panose="02040503050406030204" pitchFamily="18" charset="0"/>
                      </a:rPr>
                      <m:t>𝐶𝑟𝑢𝑑𝑒</m:t>
                    </m:r>
                    <m:r>
                      <a:rPr lang="en-US"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8</m:t>
                        </m:r>
                      </m:sub>
                    </m:sSub>
                    <m:r>
                      <a:rPr lang="en-US" sz="2000" b="0" i="1" smtClean="0">
                        <a:latin typeface="Cambria Math" panose="02040503050406030204" pitchFamily="18" charset="0"/>
                      </a:rPr>
                      <m:t>𝐵𝑜𝑛𝑑𝑌𝑖𝑒𝑙𝑑</m:t>
                    </m:r>
                    <m:r>
                      <a:rPr lang="en-US" sz="2000" b="0" i="1" smtClean="0">
                        <a:latin typeface="Cambria Math" panose="02040503050406030204" pitchFamily="18" charset="0"/>
                      </a:rPr>
                      <m:t>+</m:t>
                    </m:r>
                    <m:r>
                      <a:rPr lang="en-US" sz="2000" b="0" i="1" smtClean="0">
                        <a:latin typeface="Cambria Math" panose="02040503050406030204" pitchFamily="18" charset="0"/>
                      </a:rPr>
                      <m:t>𝑢</m:t>
                    </m:r>
                  </m:oMath>
                </a14:m>
                <a:endParaRPr lang="en-IN" sz="2000" baseline="-25000"/>
              </a:p>
            </p:txBody>
          </p:sp>
        </mc:Choice>
        <mc:Fallback xmlns="">
          <p:sp>
            <p:nvSpPr>
              <p:cNvPr id="5" name="TextBox 4">
                <a:extLst>
                  <a:ext uri="{FF2B5EF4-FFF2-40B4-BE49-F238E27FC236}">
                    <a16:creationId xmlns:a16="http://schemas.microsoft.com/office/drawing/2014/main" id="{C8A96DE2-DCF1-D546-A2C2-2A25FCFDAF7A}"/>
                  </a:ext>
                </a:extLst>
              </p:cNvPr>
              <p:cNvSpPr txBox="1">
                <a:spLocks noRot="1" noChangeAspect="1" noMove="1" noResize="1" noEditPoints="1" noAdjustHandles="1" noChangeArrowheads="1" noChangeShapeType="1" noTextEdit="1"/>
              </p:cNvSpPr>
              <p:nvPr/>
            </p:nvSpPr>
            <p:spPr>
              <a:xfrm>
                <a:off x="0" y="3429000"/>
                <a:ext cx="12192000" cy="307777"/>
              </a:xfrm>
              <a:prstGeom prst="rect">
                <a:avLst/>
              </a:prstGeom>
              <a:blipFill>
                <a:blip r:embed="rId2"/>
                <a:stretch>
                  <a:fillRect t="-24000" b="-52000"/>
                </a:stretch>
              </a:blipFill>
            </p:spPr>
            <p:txBody>
              <a:bodyPr/>
              <a:lstStyle/>
              <a:p>
                <a:r>
                  <a:rPr lang="en-US">
                    <a:noFill/>
                  </a:rPr>
                  <a:t> </a:t>
                </a:r>
              </a:p>
            </p:txBody>
          </p:sp>
        </mc:Fallback>
      </mc:AlternateContent>
    </p:spTree>
    <p:extLst>
      <p:ext uri="{BB962C8B-B14F-4D97-AF65-F5344CB8AC3E}">
        <p14:creationId xmlns:p14="http://schemas.microsoft.com/office/powerpoint/2010/main" val="224212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1829-0010-3746-BD18-96D4BDEACA77}"/>
              </a:ext>
            </a:extLst>
          </p:cNvPr>
          <p:cNvSpPr>
            <a:spLocks noGrp="1"/>
          </p:cNvSpPr>
          <p:nvPr>
            <p:ph type="title"/>
          </p:nvPr>
        </p:nvSpPr>
        <p:spPr/>
        <p:txBody>
          <a:bodyPr/>
          <a:lstStyle/>
          <a:p>
            <a:r>
              <a:rPr lang="en-US"/>
              <a:t>Our first regression…</a:t>
            </a:r>
          </a:p>
        </p:txBody>
      </p:sp>
      <p:pic>
        <p:nvPicPr>
          <p:cNvPr id="8" name="Picture 7" descr="Text&#10;&#10;Description automatically generated">
            <a:extLst>
              <a:ext uri="{FF2B5EF4-FFF2-40B4-BE49-F238E27FC236}">
                <a16:creationId xmlns:a16="http://schemas.microsoft.com/office/drawing/2014/main" id="{5CC8CF06-7F9A-194E-AEE8-68EABE1C1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593850"/>
            <a:ext cx="5943600" cy="3670300"/>
          </a:xfrm>
          <a:prstGeom prst="rect">
            <a:avLst/>
          </a:prstGeom>
        </p:spPr>
      </p:pic>
      <p:sp>
        <p:nvSpPr>
          <p:cNvPr id="9" name="Content Placeholder 2">
            <a:extLst>
              <a:ext uri="{FF2B5EF4-FFF2-40B4-BE49-F238E27FC236}">
                <a16:creationId xmlns:a16="http://schemas.microsoft.com/office/drawing/2014/main" id="{41A8D6BC-E70E-3C41-8711-3C065C42ACEF}"/>
              </a:ext>
            </a:extLst>
          </p:cNvPr>
          <p:cNvSpPr>
            <a:spLocks noGrp="1"/>
          </p:cNvSpPr>
          <p:nvPr>
            <p:ph idx="1"/>
          </p:nvPr>
        </p:nvSpPr>
        <p:spPr>
          <a:xfrm>
            <a:off x="441960" y="1593850"/>
            <a:ext cx="4742688" cy="3670300"/>
          </a:xfrm>
        </p:spPr>
        <p:txBody>
          <a:bodyPr>
            <a:normAutofit/>
          </a:bodyPr>
          <a:lstStyle/>
          <a:p>
            <a:r>
              <a:rPr lang="en-US">
                <a:solidFill>
                  <a:srgbClr val="E8E7E2"/>
                </a:solidFill>
              </a:rPr>
              <a:t>Independent variables other than </a:t>
            </a:r>
            <a:r>
              <a:rPr lang="en-US" err="1">
                <a:solidFill>
                  <a:srgbClr val="E8E7E2"/>
                </a:solidFill>
              </a:rPr>
              <a:t>OilPrice</a:t>
            </a:r>
            <a:r>
              <a:rPr lang="en-US">
                <a:solidFill>
                  <a:srgbClr val="E8E7E2"/>
                </a:solidFill>
              </a:rPr>
              <a:t> are statistically significant in determining the movement of Sensex</a:t>
            </a:r>
          </a:p>
          <a:p>
            <a:r>
              <a:rPr lang="en-US">
                <a:solidFill>
                  <a:srgbClr val="E8E7E2"/>
                </a:solidFill>
              </a:rPr>
              <a:t>The sign of the estimators is as we had hypothesized from theory</a:t>
            </a:r>
          </a:p>
          <a:p>
            <a:r>
              <a:rPr lang="en-US">
                <a:solidFill>
                  <a:srgbClr val="E8E7E2"/>
                </a:solidFill>
              </a:rPr>
              <a:t>We need to now check for multicollinearity, heteroskedasticity and autocorrelation in our regression.</a:t>
            </a:r>
          </a:p>
          <a:p>
            <a:pPr marL="1944" indent="0">
              <a:buNone/>
            </a:pP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ED0F8E-BC9A-1140-A43C-C6225BC7F159}"/>
                  </a:ext>
                </a:extLst>
              </p:cNvPr>
              <p:cNvSpPr txBox="1"/>
              <p:nvPr/>
            </p:nvSpPr>
            <p:spPr>
              <a:xfrm>
                <a:off x="441960" y="5813647"/>
                <a:ext cx="11301984" cy="615553"/>
              </a:xfrm>
              <a:prstGeom prst="rect">
                <a:avLst/>
              </a:prstGeom>
              <a:noFill/>
            </p:spPr>
            <p:txBody>
              <a:bodyPr wrap="square" lIns="0" tIns="0" rIns="0" bIns="0" rtlCol="0">
                <a:spAutoFit/>
              </a:bodyPr>
              <a:lstStyle/>
              <a:p>
                <a:pPr algn="ctr"/>
                <a:r>
                  <a:rPr lang="en-IN" sz="2000"/>
                  <a:t>Sensex </a:t>
                </a:r>
                <a14:m>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64440 −0.041</m:t>
                    </m:r>
                    <m:r>
                      <a:rPr lang="en-US" sz="2000" b="0" i="1" smtClean="0">
                        <a:latin typeface="Cambria Math" panose="02040503050406030204" pitchFamily="18" charset="0"/>
                      </a:rPr>
                      <m:t>∗</m:t>
                    </m:r>
                    <m:r>
                      <a:rPr lang="en-IN" sz="2000" b="0" i="1" smtClean="0">
                        <a:latin typeface="Cambria Math" panose="02040503050406030204" pitchFamily="18" charset="0"/>
                      </a:rPr>
                      <m:t>𝐶𝑎𝑠𝑒𝑠</m:t>
                    </m:r>
                    <m:r>
                      <a:rPr lang="en-IN" sz="2000" b="0" i="1" smtClean="0">
                        <a:latin typeface="Cambria Math" panose="02040503050406030204" pitchFamily="18" charset="0"/>
                      </a:rPr>
                      <m:t> −1343.3∗</m:t>
                    </m:r>
                    <m:r>
                      <a:rPr lang="en-IN" sz="2000" b="0" i="1" smtClean="0">
                        <a:latin typeface="Cambria Math" panose="02040503050406030204" pitchFamily="18" charset="0"/>
                      </a:rPr>
                      <m:t>𝐿𝑜𝑐𝑘𝑑𝑜𝑤𝑛</m:t>
                    </m:r>
                    <m:r>
                      <a:rPr lang="en-US" sz="2000" b="0" i="1" smtClean="0">
                        <a:latin typeface="Cambria Math" panose="02040503050406030204" pitchFamily="18" charset="0"/>
                      </a:rPr>
                      <m:t>−</m:t>
                    </m:r>
                    <m:r>
                      <a:rPr lang="en-IN" sz="2000" b="0" i="1" smtClean="0">
                        <a:latin typeface="Cambria Math" panose="02040503050406030204" pitchFamily="18" charset="0"/>
                      </a:rPr>
                      <m:t>906</m:t>
                    </m:r>
                    <m:r>
                      <a:rPr lang="en-US" sz="2000" b="0" i="1" smtClean="0">
                        <a:latin typeface="Cambria Math" panose="02040503050406030204" pitchFamily="18" charset="0"/>
                      </a:rPr>
                      <m:t>.43∗</m:t>
                    </m:r>
                    <m:r>
                      <a:rPr lang="en-IN" sz="2000" b="0" i="1" smtClean="0">
                        <a:latin typeface="Cambria Math" panose="02040503050406030204" pitchFamily="18" charset="0"/>
                      </a:rPr>
                      <m:t>𝐸𝑥𝑐h𝑎𝑛𝑔𝑒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𝑟𝑎𝑡𝑒</m:t>
                    </m:r>
                    <m:r>
                      <a:rPr lang="en-IN" sz="2000" i="1">
                        <a:latin typeface="Cambria Math" panose="02040503050406030204" pitchFamily="18" charset="0"/>
                      </a:rPr>
                      <m:t>+</m:t>
                    </m:r>
                    <m:r>
                      <a:rPr lang="en-IN" sz="2000" b="0" i="1" smtClean="0">
                        <a:latin typeface="Cambria Math" panose="02040503050406030204" pitchFamily="18" charset="0"/>
                      </a:rPr>
                      <m:t>3.487</m:t>
                    </m:r>
                    <m:r>
                      <a:rPr lang="en-US" sz="2000" b="0" i="1" smtClean="0">
                        <a:latin typeface="Cambria Math" panose="02040503050406030204" pitchFamily="18" charset="0"/>
                      </a:rPr>
                      <m:t>∗</m:t>
                    </m:r>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r>
                  <a:rPr lang="en-IN" sz="2000">
                    <a:latin typeface="Cambria Math" panose="02040503050406030204" pitchFamily="18" charset="0"/>
                  </a:rPr>
                  <a:t>0.135</a:t>
                </a:r>
                <a14:m>
                  <m:oMath xmlns:m="http://schemas.openxmlformats.org/officeDocument/2006/math">
                    <m:r>
                      <a:rPr lang="en-US" sz="2000" i="1">
                        <a:latin typeface="Cambria Math" panose="02040503050406030204" pitchFamily="18" charset="0"/>
                      </a:rPr>
                      <m:t>∗</m:t>
                    </m:r>
                    <m:r>
                      <a:rPr lang="en-IN" sz="2000" b="0" i="1" smtClean="0">
                        <a:latin typeface="Cambria Math" panose="02040503050406030204" pitchFamily="18" charset="0"/>
                      </a:rPr>
                      <m:t>𝐹𝐼𝐼</m:t>
                    </m:r>
                    <m:r>
                      <a:rPr lang="en-IN" sz="2000" b="0" i="1" smtClean="0">
                        <a:latin typeface="Cambria Math" panose="02040503050406030204" pitchFamily="18" charset="0"/>
                      </a:rPr>
                      <m:t> −0.1887∗</m:t>
                    </m:r>
                    <m:r>
                      <a:rPr lang="en-IN" sz="2000" b="0" i="1" smtClean="0">
                        <a:latin typeface="Cambria Math" panose="02040503050406030204" pitchFamily="18" charset="0"/>
                      </a:rPr>
                      <m:t>𝐶𝑟𝑢𝑑𝑒</m:t>
                    </m:r>
                    <m:r>
                      <a:rPr lang="en-IN" sz="2000" b="0" i="1" smtClean="0">
                        <a:latin typeface="Cambria Math" panose="02040503050406030204" pitchFamily="18" charset="0"/>
                      </a:rPr>
                      <m:t> </m:t>
                    </m:r>
                    <m:r>
                      <a:rPr lang="en-IN" sz="2000" b="0" i="1" smtClean="0">
                        <a:latin typeface="Cambria Math" panose="02040503050406030204" pitchFamily="18" charset="0"/>
                      </a:rPr>
                      <m:t>𝑂𝑖𝑙</m:t>
                    </m:r>
                    <m:r>
                      <a:rPr lang="en-IN" sz="2000" b="0" i="1" smtClean="0">
                        <a:latin typeface="Cambria Math" panose="02040503050406030204" pitchFamily="18" charset="0"/>
                      </a:rPr>
                      <m:t>+1883.2∗</m:t>
                    </m:r>
                    <m:r>
                      <a:rPr lang="en-IN" sz="2000" b="0" i="1" smtClean="0">
                        <a:latin typeface="Cambria Math" panose="02040503050406030204" pitchFamily="18" charset="0"/>
                        <a:ea typeface="Cambria Math" panose="02040503050406030204" pitchFamily="18" charset="0"/>
                      </a:rPr>
                      <m:t>𝐵𝑜𝑛𝑑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𝑌𝑖𝑒𝑙𝑑</m:t>
                    </m:r>
                  </m:oMath>
                </a14:m>
                <a:endParaRPr lang="en-IN" sz="2000" baseline="-25000"/>
              </a:p>
            </p:txBody>
          </p:sp>
        </mc:Choice>
        <mc:Fallback xmlns="">
          <p:sp>
            <p:nvSpPr>
              <p:cNvPr id="10" name="TextBox 9">
                <a:extLst>
                  <a:ext uri="{FF2B5EF4-FFF2-40B4-BE49-F238E27FC236}">
                    <a16:creationId xmlns:a16="http://schemas.microsoft.com/office/drawing/2014/main" id="{2EED0F8E-BC9A-1140-A43C-C6225BC7F159}"/>
                  </a:ext>
                </a:extLst>
              </p:cNvPr>
              <p:cNvSpPr txBox="1">
                <a:spLocks noRot="1" noChangeAspect="1" noMove="1" noResize="1" noEditPoints="1" noAdjustHandles="1" noChangeArrowheads="1" noChangeShapeType="1" noTextEdit="1"/>
              </p:cNvSpPr>
              <p:nvPr/>
            </p:nvSpPr>
            <p:spPr>
              <a:xfrm>
                <a:off x="441960" y="5813647"/>
                <a:ext cx="11301984" cy="615553"/>
              </a:xfrm>
              <a:prstGeom prst="rect">
                <a:avLst/>
              </a:prstGeom>
              <a:blipFill>
                <a:blip r:embed="rId3"/>
                <a:stretch>
                  <a:fillRect t="-11881" b="-23762"/>
                </a:stretch>
              </a:blipFill>
            </p:spPr>
            <p:txBody>
              <a:bodyPr/>
              <a:lstStyle/>
              <a:p>
                <a:r>
                  <a:rPr lang="en-US">
                    <a:noFill/>
                  </a:rPr>
                  <a:t> </a:t>
                </a:r>
              </a:p>
            </p:txBody>
          </p:sp>
        </mc:Fallback>
      </mc:AlternateContent>
    </p:spTree>
    <p:extLst>
      <p:ext uri="{BB962C8B-B14F-4D97-AF65-F5344CB8AC3E}">
        <p14:creationId xmlns:p14="http://schemas.microsoft.com/office/powerpoint/2010/main" val="393156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6E43-8150-CB49-BAB8-A1BABADA446D}"/>
              </a:ext>
            </a:extLst>
          </p:cNvPr>
          <p:cNvSpPr>
            <a:spLocks noGrp="1"/>
          </p:cNvSpPr>
          <p:nvPr>
            <p:ph type="title"/>
          </p:nvPr>
        </p:nvSpPr>
        <p:spPr/>
        <p:txBody>
          <a:bodyPr/>
          <a:lstStyle/>
          <a:p>
            <a:r>
              <a:rPr lang="en-US"/>
              <a:t>Multicollinearity</a:t>
            </a:r>
          </a:p>
        </p:txBody>
      </p:sp>
      <p:sp>
        <p:nvSpPr>
          <p:cNvPr id="6" name="TextBox 5">
            <a:extLst>
              <a:ext uri="{FF2B5EF4-FFF2-40B4-BE49-F238E27FC236}">
                <a16:creationId xmlns:a16="http://schemas.microsoft.com/office/drawing/2014/main" id="{6FA4DD59-98F4-4A41-84B7-8D2D81478689}"/>
              </a:ext>
            </a:extLst>
          </p:cNvPr>
          <p:cNvSpPr txBox="1"/>
          <p:nvPr/>
        </p:nvSpPr>
        <p:spPr>
          <a:xfrm>
            <a:off x="1600200" y="4607491"/>
            <a:ext cx="9367157" cy="1477328"/>
          </a:xfrm>
          <a:prstGeom prst="rect">
            <a:avLst/>
          </a:prstGeom>
          <a:noFill/>
        </p:spPr>
        <p:txBody>
          <a:bodyPr wrap="square" rtlCol="0">
            <a:spAutoFit/>
          </a:bodyPr>
          <a:lstStyle/>
          <a:p>
            <a:r>
              <a:rPr lang="en-US"/>
              <a:t>Since the Variance Inflation Factor (VIF) is lower than 10 for all the variables we can say </a:t>
            </a:r>
          </a:p>
          <a:p>
            <a:r>
              <a:rPr lang="en-US"/>
              <a:t>that there isn’t  very high collinearity.</a:t>
            </a:r>
          </a:p>
          <a:p>
            <a:endParaRPr lang="en-US"/>
          </a:p>
          <a:p>
            <a:r>
              <a:rPr lang="en-US"/>
              <a:t>Variables </a:t>
            </a:r>
            <a:r>
              <a:rPr lang="en-US" err="1"/>
              <a:t>ex_rate</a:t>
            </a:r>
            <a:r>
              <a:rPr lang="en-US"/>
              <a:t>, </a:t>
            </a:r>
            <a:r>
              <a:rPr lang="en-US" err="1"/>
              <a:t>bond_yield</a:t>
            </a:r>
            <a:r>
              <a:rPr lang="en-US"/>
              <a:t> and Nasdaq have high VIF and they could have imperfect collinearity but as with multicollinearity, we believe doing nothing is best!</a:t>
            </a:r>
          </a:p>
        </p:txBody>
      </p:sp>
      <p:pic>
        <p:nvPicPr>
          <p:cNvPr id="8" name="Picture 7" descr="Logo&#10;&#10;Description automatically generated with medium confidence">
            <a:extLst>
              <a:ext uri="{FF2B5EF4-FFF2-40B4-BE49-F238E27FC236}">
                <a16:creationId xmlns:a16="http://schemas.microsoft.com/office/drawing/2014/main" id="{FBFE3F07-3204-434F-B73B-95A33884E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0" y="3379123"/>
            <a:ext cx="7175500" cy="9652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D3CCF5-2769-48F6-9B2E-E7B076109460}"/>
                  </a:ext>
                </a:extLst>
              </p:cNvPr>
              <p:cNvSpPr txBox="1"/>
              <p:nvPr/>
            </p:nvSpPr>
            <p:spPr>
              <a:xfrm>
                <a:off x="1224643" y="1040629"/>
                <a:ext cx="9742714" cy="2179828"/>
              </a:xfrm>
              <a:prstGeom prst="rect">
                <a:avLst/>
              </a:prstGeom>
              <a:noFill/>
            </p:spPr>
            <p:txBody>
              <a:bodyPr wrap="square" rtlCol="0">
                <a:spAutoFit/>
              </a:bodyPr>
              <a:lstStyle/>
              <a:p>
                <a:r>
                  <a:rPr lang="en-US" sz="2000" b="1"/>
                  <a:t>Test for multicollinearity</a:t>
                </a:r>
              </a:p>
              <a:p>
                <a:endParaRPr lang="en-US" sz="2000" b="1"/>
              </a:p>
              <a:p>
                <a:r>
                  <a:rPr lang="en-US" i="1"/>
                  <a:t>Variance Inflating Factor (VIF):</a:t>
                </a:r>
                <a:r>
                  <a:rPr lang="en-US"/>
                  <a:t> Degree to which the variance of the OLS estimator is inflated because of collinearity </a:t>
                </a:r>
              </a:p>
              <a:p>
                <a:endParaRPr lang="en-US"/>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𝑉𝐼𝐹</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1 −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23</m:t>
                              </m:r>
                            </m:sub>
                            <m:sup>
                              <m:r>
                                <a:rPr lang="en-IN" b="0" i="1" smtClean="0">
                                  <a:latin typeface="Cambria Math" panose="02040503050406030204" pitchFamily="18" charset="0"/>
                                </a:rPr>
                                <m:t>2</m:t>
                              </m:r>
                            </m:sup>
                          </m:sSubSup>
                        </m:den>
                      </m:f>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US" b="0" i="1" smtClean="0">
                              <a:latin typeface="Cambria Math" panose="02040503050406030204" pitchFamily="18" charset="0"/>
                            </a:rPr>
                            <m:t> </m:t>
                          </m:r>
                          <m:r>
                            <a:rPr lang="en-IN" b="0" i="1" smtClean="0">
                              <a:latin typeface="Cambria Math" panose="02040503050406030204" pitchFamily="18" charset="0"/>
                            </a:rPr>
                            <m:t>𝑟</m:t>
                          </m:r>
                        </m:e>
                        <m:sub>
                          <m:r>
                            <a:rPr lang="en-IN" b="0" i="1" smtClean="0">
                              <a:latin typeface="Cambria Math" panose="02040503050406030204" pitchFamily="18" charset="0"/>
                            </a:rPr>
                            <m:t>23</m:t>
                          </m:r>
                        </m:sub>
                      </m:sSub>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𝑐𝑜𝑒𝑓𝑓𝑖𝑐𝑖𝑒𝑛𝑡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𝑐𝑜𝑟𝑟𝑒𝑙𝑎𝑡𝑖𝑜𝑛</m:t>
                      </m:r>
                      <m:r>
                        <a:rPr lang="en-IN" b="0" i="1" smtClean="0">
                          <a:latin typeface="Cambria Math" panose="02040503050406030204" pitchFamily="18" charset="0"/>
                        </a:rPr>
                        <m:t> </m:t>
                      </m:r>
                      <m:r>
                        <a:rPr lang="en-IN" b="0" i="1" smtClean="0">
                          <a:latin typeface="Cambria Math" panose="02040503050406030204" pitchFamily="18" charset="0"/>
                        </a:rPr>
                        <m:t>𝑏𝑒𝑡𝑤𝑒𝑒𝑛</m:t>
                      </m:r>
                      <m:r>
                        <a:rPr lang="en-IN" b="0" i="1" smtClean="0">
                          <a:latin typeface="Cambria Math" panose="02040503050406030204" pitchFamily="18" charset="0"/>
                        </a:rPr>
                        <m:t> </m:t>
                      </m:r>
                      <m:r>
                        <a:rPr lang="en-IN" b="0" i="1" smtClean="0">
                          <a:latin typeface="Cambria Math" panose="02040503050406030204" pitchFamily="18" charset="0"/>
                        </a:rPr>
                        <m:t>𝑋</m:t>
                      </m:r>
                      <m:r>
                        <a:rPr lang="en-IN" b="0" i="1" smtClean="0">
                          <a:latin typeface="Cambria Math" panose="02040503050406030204" pitchFamily="18" charset="0"/>
                        </a:rPr>
                        <m:t>2 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𝑋</m:t>
                      </m:r>
                      <m:r>
                        <a:rPr lang="en-IN" b="0" i="1" smtClean="0">
                          <a:latin typeface="Cambria Math" panose="02040503050406030204" pitchFamily="18" charset="0"/>
                        </a:rPr>
                        <m:t>3 </m:t>
                      </m:r>
                    </m:oMath>
                  </m:oMathPara>
                </a14:m>
                <a:endParaRPr lang="en-US"/>
              </a:p>
            </p:txBody>
          </p:sp>
        </mc:Choice>
        <mc:Fallback xmlns="">
          <p:sp>
            <p:nvSpPr>
              <p:cNvPr id="9" name="TextBox 8">
                <a:extLst>
                  <a:ext uri="{FF2B5EF4-FFF2-40B4-BE49-F238E27FC236}">
                    <a16:creationId xmlns:a16="http://schemas.microsoft.com/office/drawing/2014/main" id="{7CD3CCF5-2769-48F6-9B2E-E7B076109460}"/>
                  </a:ext>
                </a:extLst>
              </p:cNvPr>
              <p:cNvSpPr txBox="1">
                <a:spLocks noRot="1" noChangeAspect="1" noMove="1" noResize="1" noEditPoints="1" noAdjustHandles="1" noChangeArrowheads="1" noChangeShapeType="1" noTextEdit="1"/>
              </p:cNvSpPr>
              <p:nvPr/>
            </p:nvSpPr>
            <p:spPr>
              <a:xfrm>
                <a:off x="1224643" y="1040629"/>
                <a:ext cx="9742714" cy="2179828"/>
              </a:xfrm>
              <a:prstGeom prst="rect">
                <a:avLst/>
              </a:prstGeom>
              <a:blipFill>
                <a:blip r:embed="rId3"/>
                <a:stretch>
                  <a:fillRect l="-688" t="-1401"/>
                </a:stretch>
              </a:blipFill>
            </p:spPr>
            <p:txBody>
              <a:bodyPr/>
              <a:lstStyle/>
              <a:p>
                <a:r>
                  <a:rPr lang="en-US">
                    <a:noFill/>
                  </a:rPr>
                  <a:t> </a:t>
                </a:r>
              </a:p>
            </p:txBody>
          </p:sp>
        </mc:Fallback>
      </mc:AlternateContent>
    </p:spTree>
    <p:extLst>
      <p:ext uri="{BB962C8B-B14F-4D97-AF65-F5344CB8AC3E}">
        <p14:creationId xmlns:p14="http://schemas.microsoft.com/office/powerpoint/2010/main" val="4094875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E886-9A89-974C-B089-7F2C4FB77782}"/>
              </a:ext>
            </a:extLst>
          </p:cNvPr>
          <p:cNvSpPr>
            <a:spLocks noGrp="1"/>
          </p:cNvSpPr>
          <p:nvPr>
            <p:ph type="title"/>
          </p:nvPr>
        </p:nvSpPr>
        <p:spPr/>
        <p:txBody>
          <a:bodyPr/>
          <a:lstStyle/>
          <a:p>
            <a:r>
              <a:rPr lang="en-US"/>
              <a:t>Heteroskedasticity</a:t>
            </a:r>
          </a:p>
        </p:txBody>
      </p:sp>
      <p:sp>
        <p:nvSpPr>
          <p:cNvPr id="7" name="TextBox 6">
            <a:extLst>
              <a:ext uri="{FF2B5EF4-FFF2-40B4-BE49-F238E27FC236}">
                <a16:creationId xmlns:a16="http://schemas.microsoft.com/office/drawing/2014/main" id="{24502C3D-C58E-8D4B-A9FB-6336DC81DFDD}"/>
              </a:ext>
            </a:extLst>
          </p:cNvPr>
          <p:cNvSpPr txBox="1"/>
          <p:nvPr/>
        </p:nvSpPr>
        <p:spPr>
          <a:xfrm>
            <a:off x="1505370" y="5817371"/>
            <a:ext cx="9461987" cy="646331"/>
          </a:xfrm>
          <a:prstGeom prst="rect">
            <a:avLst/>
          </a:prstGeom>
          <a:noFill/>
        </p:spPr>
        <p:txBody>
          <a:bodyPr wrap="square" rtlCol="0">
            <a:spAutoFit/>
          </a:bodyPr>
          <a:lstStyle/>
          <a:p>
            <a:r>
              <a:rPr lang="en-US"/>
              <a:t>Since p-value is lower than alpha (0.05) we reject the null hypothesis and conclude that </a:t>
            </a:r>
            <a:r>
              <a:rPr lang="en-US" b="1"/>
              <a:t>there is evidence of heteroskedasticity</a:t>
            </a:r>
          </a:p>
        </p:txBody>
      </p:sp>
      <p:pic>
        <p:nvPicPr>
          <p:cNvPr id="15" name="Picture 14" descr="Text&#10;&#10;Description automatically generated">
            <a:extLst>
              <a:ext uri="{FF2B5EF4-FFF2-40B4-BE49-F238E27FC236}">
                <a16:creationId xmlns:a16="http://schemas.microsoft.com/office/drawing/2014/main" id="{E3409E75-4584-CB4D-B410-C4BEFC942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950" y="4249083"/>
            <a:ext cx="5372100" cy="1397000"/>
          </a:xfrm>
          <a:prstGeom prst="rect">
            <a:avLst/>
          </a:prstGeom>
        </p:spPr>
      </p:pic>
      <p:sp>
        <p:nvSpPr>
          <p:cNvPr id="9" name="TextBox 8">
            <a:extLst>
              <a:ext uri="{FF2B5EF4-FFF2-40B4-BE49-F238E27FC236}">
                <a16:creationId xmlns:a16="http://schemas.microsoft.com/office/drawing/2014/main" id="{2C8714E6-76B0-49FC-9432-644462F6E3E0}"/>
              </a:ext>
            </a:extLst>
          </p:cNvPr>
          <p:cNvSpPr txBox="1"/>
          <p:nvPr/>
        </p:nvSpPr>
        <p:spPr>
          <a:xfrm>
            <a:off x="1224643" y="1040629"/>
            <a:ext cx="9742714" cy="3031599"/>
          </a:xfrm>
          <a:prstGeom prst="rect">
            <a:avLst/>
          </a:prstGeom>
          <a:noFill/>
        </p:spPr>
        <p:txBody>
          <a:bodyPr wrap="square" rtlCol="0">
            <a:spAutoFit/>
          </a:bodyPr>
          <a:lstStyle/>
          <a:p>
            <a:r>
              <a:rPr lang="en-US" sz="2000" b="1"/>
              <a:t>Test for heteroskedasticity</a:t>
            </a:r>
          </a:p>
          <a:p>
            <a:endParaRPr lang="en-US" sz="2000" b="1"/>
          </a:p>
          <a:p>
            <a:pPr algn="l"/>
            <a:r>
              <a:rPr lang="en-US" i="1"/>
              <a:t>White’s test for heteroskedasticity: </a:t>
            </a:r>
          </a:p>
          <a:p>
            <a:pPr marL="450000" indent="-448056">
              <a:spcBef>
                <a:spcPts val="1000"/>
              </a:spcBef>
              <a:buFont typeface="Calibri Light" panose="020F0302020204030204" pitchFamily="34" charset="0"/>
              <a:buChar char="→"/>
            </a:pPr>
            <a:r>
              <a:rPr lang="en-US">
                <a:solidFill>
                  <a:srgbClr val="E8E7E2"/>
                </a:solidFill>
              </a:rPr>
              <a:t>Regress the squared residuals on the regressors, the squared terms of these regressors, and the pair-wise cross-product term of each </a:t>
            </a:r>
            <a:r>
              <a:rPr lang="en-IN">
                <a:solidFill>
                  <a:srgbClr val="E8E7E2"/>
                </a:solidFill>
              </a:rPr>
              <a:t>regressor</a:t>
            </a:r>
          </a:p>
          <a:p>
            <a:pPr marL="450000" indent="-448056">
              <a:spcBef>
                <a:spcPts val="1000"/>
              </a:spcBef>
              <a:buFont typeface="Calibri Light" panose="020F0302020204030204" pitchFamily="34" charset="0"/>
              <a:buChar char="→"/>
            </a:pPr>
            <a:r>
              <a:rPr lang="en-US">
                <a:solidFill>
                  <a:srgbClr val="E8E7E2"/>
                </a:solidFill>
              </a:rPr>
              <a:t>Obtain the R2 value from this regression and multiply it by the </a:t>
            </a:r>
            <a:r>
              <a:rPr lang="en-IN">
                <a:solidFill>
                  <a:srgbClr val="E8E7E2"/>
                </a:solidFill>
              </a:rPr>
              <a:t>number of observations</a:t>
            </a:r>
          </a:p>
          <a:p>
            <a:pPr marL="450000" indent="-448056">
              <a:spcBef>
                <a:spcPts val="1000"/>
              </a:spcBef>
              <a:buFont typeface="Calibri Light" panose="020F0302020204030204" pitchFamily="34" charset="0"/>
              <a:buChar char="→"/>
            </a:pPr>
            <a:r>
              <a:rPr lang="en-US" i="1"/>
              <a:t>Hypothesis testing</a:t>
            </a:r>
            <a:br>
              <a:rPr lang="en-US" i="1"/>
            </a:br>
            <a:r>
              <a:rPr lang="en-US"/>
              <a:t>H</a:t>
            </a:r>
            <a:r>
              <a:rPr lang="en-US" baseline="-25000"/>
              <a:t>0</a:t>
            </a:r>
            <a:r>
              <a:rPr lang="en-US"/>
              <a:t> – there is </a:t>
            </a:r>
            <a:r>
              <a:rPr lang="en-IN"/>
              <a:t>homoscedasticity </a:t>
            </a:r>
            <a:br>
              <a:rPr lang="en-IN"/>
            </a:br>
            <a:r>
              <a:rPr lang="en-US"/>
              <a:t>H</a:t>
            </a:r>
            <a:r>
              <a:rPr lang="en-US" baseline="-25000"/>
              <a:t>a</a:t>
            </a:r>
            <a:r>
              <a:rPr lang="en-US"/>
              <a:t> – there is evidence of heteroskedasticity</a:t>
            </a:r>
          </a:p>
        </p:txBody>
      </p:sp>
      <p:sp>
        <p:nvSpPr>
          <p:cNvPr id="16" name="Rectangle 15">
            <a:extLst>
              <a:ext uri="{FF2B5EF4-FFF2-40B4-BE49-F238E27FC236}">
                <a16:creationId xmlns:a16="http://schemas.microsoft.com/office/drawing/2014/main" id="{A959DA79-33BE-3144-8ACA-610A2107E04D}"/>
              </a:ext>
            </a:extLst>
          </p:cNvPr>
          <p:cNvSpPr/>
          <p:nvPr/>
        </p:nvSpPr>
        <p:spPr>
          <a:xfrm>
            <a:off x="4558937" y="4947583"/>
            <a:ext cx="731520" cy="6985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73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5FFA-0806-C743-97EE-5F29D7980E83}"/>
              </a:ext>
            </a:extLst>
          </p:cNvPr>
          <p:cNvSpPr>
            <a:spLocks noGrp="1"/>
          </p:cNvSpPr>
          <p:nvPr>
            <p:ph type="title"/>
          </p:nvPr>
        </p:nvSpPr>
        <p:spPr/>
        <p:txBody>
          <a:bodyPr/>
          <a:lstStyle/>
          <a:p>
            <a:r>
              <a:rPr lang="en-US"/>
              <a:t>Autocorrelation</a:t>
            </a:r>
          </a:p>
        </p:txBody>
      </p:sp>
      <p:sp>
        <p:nvSpPr>
          <p:cNvPr id="7" name="TextBox 6">
            <a:extLst>
              <a:ext uri="{FF2B5EF4-FFF2-40B4-BE49-F238E27FC236}">
                <a16:creationId xmlns:a16="http://schemas.microsoft.com/office/drawing/2014/main" id="{E6011B7E-DE6C-144F-8E81-944721059F25}"/>
              </a:ext>
            </a:extLst>
          </p:cNvPr>
          <p:cNvSpPr txBox="1"/>
          <p:nvPr/>
        </p:nvSpPr>
        <p:spPr>
          <a:xfrm>
            <a:off x="1608150" y="5421363"/>
            <a:ext cx="8975700" cy="923330"/>
          </a:xfrm>
          <a:prstGeom prst="rect">
            <a:avLst/>
          </a:prstGeom>
          <a:noFill/>
        </p:spPr>
        <p:txBody>
          <a:bodyPr wrap="square" rtlCol="0">
            <a:spAutoFit/>
          </a:bodyPr>
          <a:lstStyle/>
          <a:p>
            <a:r>
              <a:rPr lang="en-US"/>
              <a:t>For N = 222 and K = 8</a:t>
            </a:r>
          </a:p>
          <a:p>
            <a:r>
              <a:rPr lang="en-US"/>
              <a:t>d</a:t>
            </a:r>
            <a:r>
              <a:rPr lang="en-US" baseline="-25000"/>
              <a:t>L</a:t>
            </a:r>
            <a:r>
              <a:rPr lang="en-US"/>
              <a:t>(N = 200) = 1.582 and d</a:t>
            </a:r>
            <a:r>
              <a:rPr lang="en-US" baseline="-25000"/>
              <a:t>L</a:t>
            </a:r>
            <a:r>
              <a:rPr lang="en-US"/>
              <a:t>(N = 250) = 1.634</a:t>
            </a:r>
          </a:p>
          <a:p>
            <a:r>
              <a:rPr lang="en-US"/>
              <a:t>d &lt; d</a:t>
            </a:r>
            <a:r>
              <a:rPr lang="en-US" baseline="-25000"/>
              <a:t>L</a:t>
            </a:r>
            <a:r>
              <a:rPr lang="en-US"/>
              <a:t>, </a:t>
            </a:r>
            <a:r>
              <a:rPr lang="en-US" b="1"/>
              <a:t>there probably is evidence of positive autocorrelation </a:t>
            </a:r>
          </a:p>
        </p:txBody>
      </p:sp>
      <p:pic>
        <p:nvPicPr>
          <p:cNvPr id="11" name="Picture 10" descr="A picture containing graphical user interface&#10;&#10;Description automatically generated">
            <a:extLst>
              <a:ext uri="{FF2B5EF4-FFF2-40B4-BE49-F238E27FC236}">
                <a16:creationId xmlns:a16="http://schemas.microsoft.com/office/drawing/2014/main" id="{D6E8B50F-5B3A-0A40-9D7F-F4B025458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3970142"/>
            <a:ext cx="8293100" cy="12827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486C89-6A84-41D4-B9B4-115428061E5F}"/>
                  </a:ext>
                </a:extLst>
              </p:cNvPr>
              <p:cNvSpPr txBox="1"/>
              <p:nvPr/>
            </p:nvSpPr>
            <p:spPr>
              <a:xfrm>
                <a:off x="1224643" y="1030419"/>
                <a:ext cx="9742714" cy="2862643"/>
              </a:xfrm>
              <a:prstGeom prst="rect">
                <a:avLst/>
              </a:prstGeom>
              <a:noFill/>
            </p:spPr>
            <p:txBody>
              <a:bodyPr wrap="square" rtlCol="0">
                <a:spAutoFit/>
              </a:bodyPr>
              <a:lstStyle/>
              <a:p>
                <a:r>
                  <a:rPr lang="en-US" sz="2000" b="1"/>
                  <a:t>Test for Autocorrelation</a:t>
                </a:r>
              </a:p>
              <a:p>
                <a:endParaRPr lang="en-US" sz="2000" b="1"/>
              </a:p>
              <a:p>
                <a:pPr algn="l"/>
                <a:r>
                  <a:rPr lang="en-US" i="1"/>
                  <a:t>Durbin Watson test: </a:t>
                </a:r>
              </a:p>
              <a:p>
                <a:pPr algn="ctr"/>
                <a:r>
                  <a:rPr lang="en-US"/>
                  <a:t>Test statistic = d =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𝑡</m:t>
                            </m:r>
                            <m:r>
                              <a:rPr lang="en-IN" b="0" i="1" smtClean="0">
                                <a:latin typeface="Cambria Math" panose="02040503050406030204" pitchFamily="18" charset="0"/>
                              </a:rPr>
                              <m:t>=2</m:t>
                            </m:r>
                          </m:sub>
                          <m:sup>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𝑛</m:t>
                            </m:r>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𝑒</m:t>
                                    </m:r>
                                    <m:r>
                                      <a:rPr lang="en-IN" b="0" i="1" baseline="-25000" smtClean="0">
                                        <a:latin typeface="Cambria Math" panose="02040503050406030204" pitchFamily="18" charset="0"/>
                                      </a:rPr>
                                      <m:t>𝑡</m:t>
                                    </m:r>
                                    <m:r>
                                      <a:rPr lang="en-IN" b="0" i="1" smtClean="0">
                                        <a:latin typeface="Cambria Math" panose="02040503050406030204" pitchFamily="18" charset="0"/>
                                      </a:rPr>
                                      <m:t> −</m:t>
                                    </m:r>
                                    <m:r>
                                      <a:rPr lang="en-IN" b="0" i="1" smtClean="0">
                                        <a:latin typeface="Cambria Math" panose="02040503050406030204" pitchFamily="18" charset="0"/>
                                      </a:rPr>
                                      <m:t>𝑒𝑡</m:t>
                                    </m:r>
                                    <m:r>
                                      <a:rPr lang="en-IN" b="0" i="1" baseline="-25000" smtClean="0">
                                        <a:latin typeface="Cambria Math" panose="02040503050406030204" pitchFamily="18" charset="0"/>
                                      </a:rPr>
                                      <m:t>−1</m:t>
                                    </m:r>
                                  </m:e>
                                </m:d>
                              </m:e>
                              <m:sup>
                                <m:r>
                                  <a:rPr lang="en-IN" b="0" i="1" smtClean="0">
                                    <a:latin typeface="Cambria Math" panose="02040503050406030204" pitchFamily="18" charset="0"/>
                                  </a:rPr>
                                  <m:t>2</m:t>
                                </m:r>
                              </m:sup>
                            </m:sSup>
                          </m:e>
                        </m:nary>
                      </m:num>
                      <m:den>
                        <m:nary>
                          <m:naryPr>
                            <m:chr m:val="∑"/>
                            <m:ctrlPr>
                              <a:rPr lang="en-US" i="1" smtClean="0">
                                <a:latin typeface="Cambria Math" panose="02040503050406030204" pitchFamily="18" charset="0"/>
                              </a:rPr>
                            </m:ctrlPr>
                          </m:naryPr>
                          <m:sub>
                            <m:r>
                              <m:rPr>
                                <m:brk m:alnAt="23"/>
                              </m:rPr>
                              <a:rPr lang="en-IN" i="1">
                                <a:latin typeface="Cambria Math" panose="02040503050406030204" pitchFamily="18" charset="0"/>
                              </a:rPr>
                              <m:t>𝑡</m:t>
                            </m:r>
                            <m:r>
                              <a:rPr lang="en-IN" i="1">
                                <a:latin typeface="Cambria Math" panose="02040503050406030204" pitchFamily="18" charset="0"/>
                              </a:rPr>
                              <m:t>=2</m:t>
                            </m:r>
                          </m:sub>
                          <m:sup>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𝑛</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r>
                                  <a:rPr lang="en-IN" b="0" i="1" baseline="-25000" smtClean="0">
                                    <a:latin typeface="Cambria Math" panose="02040503050406030204" pitchFamily="18" charset="0"/>
                                  </a:rPr>
                                  <m:t>𝑡</m:t>
                                </m:r>
                              </m:e>
                              <m:sup>
                                <m:r>
                                  <a:rPr lang="en-IN" b="0" i="1" smtClean="0">
                                    <a:latin typeface="Cambria Math" panose="02040503050406030204" pitchFamily="18" charset="0"/>
                                  </a:rPr>
                                  <m:t>2</m:t>
                                </m:r>
                              </m:sup>
                            </m:sSup>
                          </m:e>
                        </m:nary>
                      </m:den>
                    </m:f>
                  </m:oMath>
                </a14:m>
                <a:endParaRPr lang="en-US"/>
              </a:p>
              <a:p>
                <a:pPr algn="ctr"/>
                <a:endParaRPr lang="en-US"/>
              </a:p>
              <a:p>
                <a:pPr marL="285750" indent="-285750" algn="l">
                  <a:buFont typeface="Arial" panose="020B0604020202020204" pitchFamily="34" charset="0"/>
                  <a:buChar char="•"/>
                </a:pPr>
                <a:r>
                  <a:rPr lang="en-US"/>
                  <a:t>If d &lt; d</a:t>
                </a:r>
                <a:r>
                  <a:rPr lang="en-US" baseline="-25000"/>
                  <a:t>L</a:t>
                </a:r>
                <a:r>
                  <a:rPr lang="en-US"/>
                  <a:t>, there probably is evidence of positive autocorrelation</a:t>
                </a:r>
              </a:p>
              <a:p>
                <a:pPr marL="285750" indent="-285750" algn="l">
                  <a:buFont typeface="Arial" panose="020B0604020202020204" pitchFamily="34" charset="0"/>
                  <a:buChar char="•"/>
                </a:pPr>
                <a:r>
                  <a:rPr lang="en-US"/>
                  <a:t>If d &gt; </a:t>
                </a:r>
                <a:r>
                  <a:rPr lang="en-US" err="1"/>
                  <a:t>d</a:t>
                </a:r>
                <a:r>
                  <a:rPr lang="en-US" baseline="-25000" err="1"/>
                  <a:t>U</a:t>
                </a:r>
                <a:r>
                  <a:rPr lang="en-US"/>
                  <a:t>, there probably is no evidence of positive autocorrelation</a:t>
                </a:r>
              </a:p>
              <a:p>
                <a:pPr marL="285750" indent="-285750" algn="l">
                  <a:buFont typeface="Arial" panose="020B0604020202020204" pitchFamily="34" charset="0"/>
                  <a:buChar char="•"/>
                </a:pPr>
                <a:r>
                  <a:rPr lang="en-IN"/>
                  <a:t>If d</a:t>
                </a:r>
                <a:r>
                  <a:rPr lang="en-IN" baseline="-25000"/>
                  <a:t>L</a:t>
                </a:r>
                <a:r>
                  <a:rPr lang="en-IN"/>
                  <a:t> &lt; d &lt; </a:t>
                </a:r>
                <a:r>
                  <a:rPr lang="en-IN" err="1"/>
                  <a:t>d</a:t>
                </a:r>
                <a:r>
                  <a:rPr lang="en-IN" baseline="-25000" err="1"/>
                  <a:t>U</a:t>
                </a:r>
                <a:r>
                  <a:rPr lang="en-IN"/>
                  <a:t>, no definite conclusion about positive autocorrelation</a:t>
                </a:r>
              </a:p>
              <a:p>
                <a:pPr marL="285750" indent="-285750" algn="l">
                  <a:buFont typeface="Arial" panose="020B0604020202020204" pitchFamily="34" charset="0"/>
                  <a:buChar char="•"/>
                </a:pPr>
                <a:r>
                  <a:rPr lang="en-US"/>
                  <a:t>If </a:t>
                </a:r>
                <a:r>
                  <a:rPr lang="en-US" err="1"/>
                  <a:t>d</a:t>
                </a:r>
                <a:r>
                  <a:rPr lang="en-US" baseline="-25000" err="1"/>
                  <a:t>U</a:t>
                </a:r>
                <a:r>
                  <a:rPr lang="en-US"/>
                  <a:t> &lt; d &lt; 4 - </a:t>
                </a:r>
                <a:r>
                  <a:rPr lang="en-US" err="1"/>
                  <a:t>d</a:t>
                </a:r>
                <a:r>
                  <a:rPr lang="en-US" baseline="-25000" err="1"/>
                  <a:t>U</a:t>
                </a:r>
                <a:r>
                  <a:rPr lang="en-US"/>
                  <a:t>, probably there is no evidence of positive or negative </a:t>
                </a:r>
                <a:r>
                  <a:rPr lang="en-IN"/>
                  <a:t>autocorrelation</a:t>
                </a:r>
                <a:endParaRPr lang="en-US"/>
              </a:p>
            </p:txBody>
          </p:sp>
        </mc:Choice>
        <mc:Fallback xmlns="">
          <p:sp>
            <p:nvSpPr>
              <p:cNvPr id="8" name="TextBox 7">
                <a:extLst>
                  <a:ext uri="{FF2B5EF4-FFF2-40B4-BE49-F238E27FC236}">
                    <a16:creationId xmlns:a16="http://schemas.microsoft.com/office/drawing/2014/main" id="{FE486C89-6A84-41D4-B9B4-115428061E5F}"/>
                  </a:ext>
                </a:extLst>
              </p:cNvPr>
              <p:cNvSpPr txBox="1">
                <a:spLocks noRot="1" noChangeAspect="1" noMove="1" noResize="1" noEditPoints="1" noAdjustHandles="1" noChangeArrowheads="1" noChangeShapeType="1" noTextEdit="1"/>
              </p:cNvSpPr>
              <p:nvPr/>
            </p:nvSpPr>
            <p:spPr>
              <a:xfrm>
                <a:off x="1224643" y="1030419"/>
                <a:ext cx="9742714" cy="2862643"/>
              </a:xfrm>
              <a:prstGeom prst="rect">
                <a:avLst/>
              </a:prstGeom>
              <a:blipFill>
                <a:blip r:embed="rId3"/>
                <a:stretch>
                  <a:fillRect l="-688" t="-851" b="-2553"/>
                </a:stretch>
              </a:blipFill>
            </p:spPr>
            <p:txBody>
              <a:bodyPr/>
              <a:lstStyle/>
              <a:p>
                <a:r>
                  <a:rPr lang="en-US">
                    <a:noFill/>
                  </a:rPr>
                  <a:t> </a:t>
                </a:r>
              </a:p>
            </p:txBody>
          </p:sp>
        </mc:Fallback>
      </mc:AlternateContent>
    </p:spTree>
    <p:extLst>
      <p:ext uri="{BB962C8B-B14F-4D97-AF65-F5344CB8AC3E}">
        <p14:creationId xmlns:p14="http://schemas.microsoft.com/office/powerpoint/2010/main" val="397270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88CA-5357-4045-9A8F-34AAC50385DD}"/>
              </a:ext>
            </a:extLst>
          </p:cNvPr>
          <p:cNvSpPr>
            <a:spLocks noGrp="1"/>
          </p:cNvSpPr>
          <p:nvPr>
            <p:ph type="title"/>
          </p:nvPr>
        </p:nvSpPr>
        <p:spPr/>
        <p:txBody>
          <a:bodyPr/>
          <a:lstStyle/>
          <a:p>
            <a:r>
              <a:rPr lang="en-US"/>
              <a:t>Correcting for heteroskedasticity and autocorrelation…</a:t>
            </a:r>
          </a:p>
        </p:txBody>
      </p:sp>
      <p:pic>
        <p:nvPicPr>
          <p:cNvPr id="7" name="Picture 6" descr="Graphical user interface, text&#10;&#10;Description automatically generated">
            <a:extLst>
              <a:ext uri="{FF2B5EF4-FFF2-40B4-BE49-F238E27FC236}">
                <a16:creationId xmlns:a16="http://schemas.microsoft.com/office/drawing/2014/main" id="{790D05E1-79AE-274F-B7D6-BF0A30BEE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840" y="1593850"/>
            <a:ext cx="6045200" cy="3568700"/>
          </a:xfrm>
          <a:prstGeom prst="rect">
            <a:avLst/>
          </a:prstGeom>
        </p:spPr>
      </p:pic>
      <p:sp>
        <p:nvSpPr>
          <p:cNvPr id="8" name="Content Placeholder 2">
            <a:extLst>
              <a:ext uri="{FF2B5EF4-FFF2-40B4-BE49-F238E27FC236}">
                <a16:creationId xmlns:a16="http://schemas.microsoft.com/office/drawing/2014/main" id="{D47742E1-E22C-4348-976A-8BC5BCD8ADAD}"/>
              </a:ext>
            </a:extLst>
          </p:cNvPr>
          <p:cNvSpPr>
            <a:spLocks noGrp="1"/>
          </p:cNvSpPr>
          <p:nvPr>
            <p:ph idx="1"/>
          </p:nvPr>
        </p:nvSpPr>
        <p:spPr>
          <a:xfrm>
            <a:off x="441960" y="1593850"/>
            <a:ext cx="4742688" cy="3568700"/>
          </a:xfrm>
        </p:spPr>
        <p:txBody>
          <a:bodyPr>
            <a:normAutofit fontScale="92500"/>
          </a:bodyPr>
          <a:lstStyle/>
          <a:p>
            <a:r>
              <a:rPr lang="en-US">
                <a:solidFill>
                  <a:srgbClr val="FFFFFF"/>
                </a:solidFill>
              </a:rPr>
              <a:t>Newey-West Method to correct for heteroskedasticity and autocorrelation</a:t>
            </a:r>
          </a:p>
          <a:p>
            <a:r>
              <a:rPr lang="en-US">
                <a:solidFill>
                  <a:srgbClr val="FFFFFF"/>
                </a:solidFill>
              </a:rPr>
              <a:t>Independent variables other than </a:t>
            </a:r>
            <a:r>
              <a:rPr lang="en-US" err="1">
                <a:solidFill>
                  <a:srgbClr val="FFFFFF"/>
                </a:solidFill>
              </a:rPr>
              <a:t>OilPrice</a:t>
            </a:r>
            <a:r>
              <a:rPr lang="en-US">
                <a:solidFill>
                  <a:srgbClr val="FFFFFF"/>
                </a:solidFill>
              </a:rPr>
              <a:t> are statistically significant in determining the movement of Sensex</a:t>
            </a:r>
          </a:p>
          <a:p>
            <a:r>
              <a:rPr lang="en-US">
                <a:solidFill>
                  <a:srgbClr val="FFFFFF"/>
                </a:solidFill>
              </a:rPr>
              <a:t>After correcting for heteroskedasticity and autocorrelation in our regression, we can rely on the hypothesis testing to determine the significance level of variables in our analysis.</a:t>
            </a:r>
          </a:p>
          <a:p>
            <a:pPr marL="1944" indent="0">
              <a:buNone/>
            </a:pP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C257BD-EBBF-074E-9613-22C8A74EB763}"/>
                  </a:ext>
                </a:extLst>
              </p:cNvPr>
              <p:cNvSpPr txBox="1"/>
              <p:nvPr/>
            </p:nvSpPr>
            <p:spPr>
              <a:xfrm>
                <a:off x="441960" y="5813647"/>
                <a:ext cx="11301984" cy="615553"/>
              </a:xfrm>
              <a:prstGeom prst="rect">
                <a:avLst/>
              </a:prstGeom>
              <a:noFill/>
            </p:spPr>
            <p:txBody>
              <a:bodyPr wrap="square" lIns="0" tIns="0" rIns="0" bIns="0" rtlCol="0">
                <a:spAutoFit/>
              </a:bodyPr>
              <a:lstStyle/>
              <a:p>
                <a:pPr algn="ctr"/>
                <a:r>
                  <a:rPr lang="en-IN" sz="2000"/>
                  <a:t>Sensex </a:t>
                </a:r>
                <a14:m>
                  <m:oMath xmlns:m="http://schemas.openxmlformats.org/officeDocument/2006/math">
                    <m:r>
                      <a:rPr lang="en-IN" sz="2000" i="1" smtClean="0">
                        <a:latin typeface="Cambria Math" panose="02040503050406030204" pitchFamily="18" charset="0"/>
                      </a:rPr>
                      <m:t>=</m:t>
                    </m:r>
                    <m:r>
                      <a:rPr lang="en-IN" sz="2000" b="0" i="1" smtClean="0">
                        <a:latin typeface="Cambria Math" panose="02040503050406030204" pitchFamily="18" charset="0"/>
                      </a:rPr>
                      <m:t>64440 −0.041</m:t>
                    </m:r>
                    <m:r>
                      <a:rPr lang="en-US" sz="2000" b="0" i="1" smtClean="0">
                        <a:latin typeface="Cambria Math" panose="02040503050406030204" pitchFamily="18" charset="0"/>
                      </a:rPr>
                      <m:t>∗</m:t>
                    </m:r>
                    <m:r>
                      <a:rPr lang="en-IN" sz="2000" b="0" i="1" smtClean="0">
                        <a:latin typeface="Cambria Math" panose="02040503050406030204" pitchFamily="18" charset="0"/>
                      </a:rPr>
                      <m:t>𝐶𝑎𝑠𝑒𝑠</m:t>
                    </m:r>
                    <m:r>
                      <a:rPr lang="en-IN" sz="2000" b="0" i="1" smtClean="0">
                        <a:latin typeface="Cambria Math" panose="02040503050406030204" pitchFamily="18" charset="0"/>
                      </a:rPr>
                      <m:t> −1343.3∗</m:t>
                    </m:r>
                    <m:r>
                      <a:rPr lang="en-IN" sz="2000" b="0" i="1" smtClean="0">
                        <a:latin typeface="Cambria Math" panose="02040503050406030204" pitchFamily="18" charset="0"/>
                      </a:rPr>
                      <m:t>𝐿𝑜𝑐𝑘𝑑𝑜𝑤𝑛</m:t>
                    </m:r>
                    <m:r>
                      <a:rPr lang="en-US" sz="2000" b="0" i="1" smtClean="0">
                        <a:latin typeface="Cambria Math" panose="02040503050406030204" pitchFamily="18" charset="0"/>
                      </a:rPr>
                      <m:t>−</m:t>
                    </m:r>
                    <m:r>
                      <a:rPr lang="en-IN" sz="2000" b="0" i="1" smtClean="0">
                        <a:latin typeface="Cambria Math" panose="02040503050406030204" pitchFamily="18" charset="0"/>
                      </a:rPr>
                      <m:t>906</m:t>
                    </m:r>
                    <m:r>
                      <a:rPr lang="en-US" sz="2000" b="0" i="1" smtClean="0">
                        <a:latin typeface="Cambria Math" panose="02040503050406030204" pitchFamily="18" charset="0"/>
                      </a:rPr>
                      <m:t>.43∗</m:t>
                    </m:r>
                    <m:r>
                      <a:rPr lang="en-IN" sz="2000" b="0" i="1" smtClean="0">
                        <a:latin typeface="Cambria Math" panose="02040503050406030204" pitchFamily="18" charset="0"/>
                      </a:rPr>
                      <m:t>𝐸𝑥𝑐h𝑎𝑛𝑔𝑒</m:t>
                    </m:r>
                    <m:r>
                      <a:rPr lang="en-IN" sz="2000" b="0" i="1" smtClean="0">
                        <a:latin typeface="Cambria Math" panose="02040503050406030204" pitchFamily="18" charset="0"/>
                      </a:rPr>
                      <m:t> </m:t>
                    </m:r>
                    <m:r>
                      <a:rPr lang="en-IN" sz="2000" b="0" i="1" smtClean="0">
                        <a:latin typeface="Cambria Math" panose="02040503050406030204" pitchFamily="18" charset="0"/>
                      </a:rPr>
                      <m:t>𝑟𝑎𝑡𝑒</m:t>
                    </m:r>
                    <m:r>
                      <a:rPr lang="en-IN" sz="2000" i="1">
                        <a:latin typeface="Cambria Math" panose="02040503050406030204" pitchFamily="18" charset="0"/>
                      </a:rPr>
                      <m:t>+</m:t>
                    </m:r>
                    <m:r>
                      <a:rPr lang="en-IN" sz="2000" b="0" i="1" smtClean="0">
                        <a:latin typeface="Cambria Math" panose="02040503050406030204" pitchFamily="18" charset="0"/>
                      </a:rPr>
                      <m:t>3.487</m:t>
                    </m:r>
                    <m:r>
                      <a:rPr lang="en-US" sz="2000" b="0" i="1" smtClean="0">
                        <a:latin typeface="Cambria Math" panose="02040503050406030204" pitchFamily="18" charset="0"/>
                      </a:rPr>
                      <m:t>∗</m:t>
                    </m:r>
                    <m:r>
                      <a:rPr lang="en-IN" sz="2000" b="0" i="1" smtClean="0">
                        <a:latin typeface="Cambria Math" panose="02040503050406030204" pitchFamily="18" charset="0"/>
                      </a:rPr>
                      <m:t>𝑁𝑎𝑠𝑑𝑎𝑞</m:t>
                    </m:r>
                    <m:r>
                      <a:rPr lang="en-IN" sz="2000" i="1">
                        <a:latin typeface="Cambria Math" panose="02040503050406030204" pitchFamily="18" charset="0"/>
                      </a:rPr>
                      <m:t>+</m:t>
                    </m:r>
                  </m:oMath>
                </a14:m>
                <a:r>
                  <a:rPr lang="en-IN" sz="2000"/>
                  <a:t> </a:t>
                </a:r>
                <a:r>
                  <a:rPr lang="en-IN" sz="2000">
                    <a:latin typeface="Cambria Math" panose="02040503050406030204" pitchFamily="18" charset="0"/>
                  </a:rPr>
                  <a:t>0.135</a:t>
                </a:r>
                <a14:m>
                  <m:oMath xmlns:m="http://schemas.openxmlformats.org/officeDocument/2006/math">
                    <m:r>
                      <a:rPr lang="en-US" sz="2000" i="1">
                        <a:latin typeface="Cambria Math" panose="02040503050406030204" pitchFamily="18" charset="0"/>
                      </a:rPr>
                      <m:t>∗</m:t>
                    </m:r>
                    <m:r>
                      <a:rPr lang="en-IN" sz="2000" b="0" i="1" smtClean="0">
                        <a:latin typeface="Cambria Math" panose="02040503050406030204" pitchFamily="18" charset="0"/>
                      </a:rPr>
                      <m:t>𝐹𝐼𝐼</m:t>
                    </m:r>
                    <m:r>
                      <a:rPr lang="en-IN" sz="2000" b="0" i="1" smtClean="0">
                        <a:latin typeface="Cambria Math" panose="02040503050406030204" pitchFamily="18" charset="0"/>
                      </a:rPr>
                      <m:t> −0.1887∗</m:t>
                    </m:r>
                    <m:r>
                      <a:rPr lang="en-IN" sz="2000" b="0" i="1" smtClean="0">
                        <a:latin typeface="Cambria Math" panose="02040503050406030204" pitchFamily="18" charset="0"/>
                      </a:rPr>
                      <m:t>𝐶𝑟𝑢𝑑𝑒</m:t>
                    </m:r>
                    <m:r>
                      <a:rPr lang="en-IN" sz="2000" b="0" i="1" smtClean="0">
                        <a:latin typeface="Cambria Math" panose="02040503050406030204" pitchFamily="18" charset="0"/>
                      </a:rPr>
                      <m:t> </m:t>
                    </m:r>
                    <m:r>
                      <a:rPr lang="en-IN" sz="2000" b="0" i="1" smtClean="0">
                        <a:latin typeface="Cambria Math" panose="02040503050406030204" pitchFamily="18" charset="0"/>
                      </a:rPr>
                      <m:t>𝑂𝑖𝑙</m:t>
                    </m:r>
                    <m:r>
                      <a:rPr lang="en-IN" sz="2000" b="0" i="1" smtClean="0">
                        <a:latin typeface="Cambria Math" panose="02040503050406030204" pitchFamily="18" charset="0"/>
                      </a:rPr>
                      <m:t>+1883.2∗</m:t>
                    </m:r>
                    <m:r>
                      <a:rPr lang="en-IN" sz="2000" b="0" i="1" smtClean="0">
                        <a:latin typeface="Cambria Math" panose="02040503050406030204" pitchFamily="18" charset="0"/>
                        <a:ea typeface="Cambria Math" panose="02040503050406030204" pitchFamily="18" charset="0"/>
                      </a:rPr>
                      <m:t>𝐵𝑜𝑛𝑑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𝑌𝑖𝑒𝑙𝑑</m:t>
                    </m:r>
                  </m:oMath>
                </a14:m>
                <a:endParaRPr lang="en-IN" sz="2000" baseline="-25000"/>
              </a:p>
            </p:txBody>
          </p:sp>
        </mc:Choice>
        <mc:Fallback xmlns="">
          <p:sp>
            <p:nvSpPr>
              <p:cNvPr id="9" name="TextBox 8">
                <a:extLst>
                  <a:ext uri="{FF2B5EF4-FFF2-40B4-BE49-F238E27FC236}">
                    <a16:creationId xmlns:a16="http://schemas.microsoft.com/office/drawing/2014/main" id="{6FC257BD-EBBF-074E-9613-22C8A74EB763}"/>
                  </a:ext>
                </a:extLst>
              </p:cNvPr>
              <p:cNvSpPr txBox="1">
                <a:spLocks noRot="1" noChangeAspect="1" noMove="1" noResize="1" noEditPoints="1" noAdjustHandles="1" noChangeArrowheads="1" noChangeShapeType="1" noTextEdit="1"/>
              </p:cNvSpPr>
              <p:nvPr/>
            </p:nvSpPr>
            <p:spPr>
              <a:xfrm>
                <a:off x="441960" y="5813647"/>
                <a:ext cx="11301984" cy="615553"/>
              </a:xfrm>
              <a:prstGeom prst="rect">
                <a:avLst/>
              </a:prstGeom>
              <a:blipFill>
                <a:blip r:embed="rId3"/>
                <a:stretch>
                  <a:fillRect t="-11881" b="-23762"/>
                </a:stretch>
              </a:blipFill>
            </p:spPr>
            <p:txBody>
              <a:bodyPr/>
              <a:lstStyle/>
              <a:p>
                <a:r>
                  <a:rPr lang="en-US">
                    <a:noFill/>
                  </a:rPr>
                  <a:t> </a:t>
                </a:r>
              </a:p>
            </p:txBody>
          </p:sp>
        </mc:Fallback>
      </mc:AlternateContent>
    </p:spTree>
    <p:extLst>
      <p:ext uri="{BB962C8B-B14F-4D97-AF65-F5344CB8AC3E}">
        <p14:creationId xmlns:p14="http://schemas.microsoft.com/office/powerpoint/2010/main" val="247405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745FCD39-AA5E-49AB-A6CD-97E0C0B52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34830-BFF8-9244-93DC-6A14753DBC4B}"/>
              </a:ext>
            </a:extLst>
          </p:cNvPr>
          <p:cNvSpPr>
            <a:spLocks noGrp="1"/>
          </p:cNvSpPr>
          <p:nvPr>
            <p:ph type="title"/>
          </p:nvPr>
        </p:nvSpPr>
        <p:spPr>
          <a:xfrm>
            <a:off x="448056" y="448056"/>
            <a:ext cx="11292840" cy="3401568"/>
          </a:xfrm>
        </p:spPr>
        <p:txBody>
          <a:bodyPr vert="horz" lIns="0" tIns="0" rIns="0" bIns="0" rtlCol="0" anchor="b">
            <a:normAutofit/>
          </a:bodyPr>
          <a:lstStyle/>
          <a:p>
            <a:pPr>
              <a:lnSpc>
                <a:spcPct val="100000"/>
              </a:lnSpc>
            </a:pPr>
            <a:r>
              <a:rPr lang="en-US" sz="6400"/>
              <a:t>Objective</a:t>
            </a:r>
          </a:p>
        </p:txBody>
      </p:sp>
      <p:sp>
        <p:nvSpPr>
          <p:cNvPr id="3" name="Content Placeholder 2">
            <a:extLst>
              <a:ext uri="{FF2B5EF4-FFF2-40B4-BE49-F238E27FC236}">
                <a16:creationId xmlns:a16="http://schemas.microsoft.com/office/drawing/2014/main" id="{53B824F5-A801-1A47-8F30-C03B41916A52}"/>
              </a:ext>
            </a:extLst>
          </p:cNvPr>
          <p:cNvSpPr>
            <a:spLocks noGrp="1"/>
          </p:cNvSpPr>
          <p:nvPr>
            <p:ph idx="1"/>
          </p:nvPr>
        </p:nvSpPr>
        <p:spPr>
          <a:xfrm>
            <a:off x="448056" y="4471416"/>
            <a:ext cx="11292840" cy="1481328"/>
          </a:xfrm>
        </p:spPr>
        <p:txBody>
          <a:bodyPr vert="horz" lIns="0" tIns="0" rIns="91440" bIns="0" rtlCol="0">
            <a:normAutofit/>
          </a:bodyPr>
          <a:lstStyle/>
          <a:p>
            <a:pPr marL="0" indent="0">
              <a:lnSpc>
                <a:spcPct val="120000"/>
              </a:lnSpc>
              <a:buNone/>
            </a:pPr>
            <a:r>
              <a:rPr lang="en-US" sz="2400">
                <a:solidFill>
                  <a:srgbClr val="FFFFFF"/>
                </a:solidFill>
              </a:rPr>
              <a:t>Analyze the Impact of COVID pandemic on the Indian stock market.</a:t>
            </a:r>
          </a:p>
          <a:p>
            <a:pPr marL="0" indent="0">
              <a:lnSpc>
                <a:spcPct val="120000"/>
              </a:lnSpc>
              <a:buNone/>
            </a:pPr>
            <a:r>
              <a:rPr lang="en-US" sz="1600">
                <a:solidFill>
                  <a:schemeClr val="tx1">
                    <a:lumMod val="85000"/>
                  </a:schemeClr>
                </a:solidFill>
              </a:rPr>
              <a:t>The COVID pandemic has adversely impacted the world and has created a sustainability crisis. In our study we examine the impact created by COVID pandemic on the Indian stock market.</a:t>
            </a:r>
          </a:p>
        </p:txBody>
      </p:sp>
      <p:cxnSp>
        <p:nvCxnSpPr>
          <p:cNvPr id="12" name="Straight Connector 11">
            <a:extLst>
              <a:ext uri="{FF2B5EF4-FFF2-40B4-BE49-F238E27FC236}">
                <a16:creationId xmlns:a16="http://schemas.microsoft.com/office/drawing/2014/main" id="{13B7547F-1FB4-4D11-BB43-38732CFB92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9B5366-B4AF-417C-9783-5B6B475D3CB3}"/>
              </a:ext>
            </a:extLst>
          </p:cNvPr>
          <p:cNvSpPr txBox="1"/>
          <p:nvPr/>
        </p:nvSpPr>
        <p:spPr>
          <a:xfrm>
            <a:off x="4724400" y="2187019"/>
            <a:ext cx="3701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ea typeface="Source Sans Pro"/>
            </a:endParaRPr>
          </a:p>
        </p:txBody>
      </p:sp>
    </p:spTree>
    <p:extLst>
      <p:ext uri="{BB962C8B-B14F-4D97-AF65-F5344CB8AC3E}">
        <p14:creationId xmlns:p14="http://schemas.microsoft.com/office/powerpoint/2010/main" val="200521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C57-E1A6-FD4E-B416-BFB2E067EE00}"/>
              </a:ext>
            </a:extLst>
          </p:cNvPr>
          <p:cNvSpPr>
            <a:spLocks noGrp="1"/>
          </p:cNvSpPr>
          <p:nvPr>
            <p:ph type="title"/>
          </p:nvPr>
        </p:nvSpPr>
        <p:spPr/>
        <p:txBody>
          <a:bodyPr/>
          <a:lstStyle/>
          <a:p>
            <a:r>
              <a:rPr lang="en-US"/>
              <a:t>RESET</a:t>
            </a:r>
          </a:p>
        </p:txBody>
      </p:sp>
      <p:sp>
        <p:nvSpPr>
          <p:cNvPr id="3" name="Content Placeholder 2">
            <a:extLst>
              <a:ext uri="{FF2B5EF4-FFF2-40B4-BE49-F238E27FC236}">
                <a16:creationId xmlns:a16="http://schemas.microsoft.com/office/drawing/2014/main" id="{DD42BE65-0118-0F4B-8A92-B5074F68F4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0267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915A-4779-AE45-BC7F-6BDB14304AF1}"/>
              </a:ext>
            </a:extLst>
          </p:cNvPr>
          <p:cNvSpPr>
            <a:spLocks noGrp="1"/>
          </p:cNvSpPr>
          <p:nvPr>
            <p:ph type="title"/>
          </p:nvPr>
        </p:nvSpPr>
        <p:spPr/>
        <p:txBody>
          <a:bodyPr/>
          <a:lstStyle/>
          <a:p>
            <a:r>
              <a:rPr lang="en-US"/>
              <a:t>Inferences</a:t>
            </a:r>
          </a:p>
        </p:txBody>
      </p:sp>
      <p:sp>
        <p:nvSpPr>
          <p:cNvPr id="3" name="Content Placeholder 2">
            <a:extLst>
              <a:ext uri="{FF2B5EF4-FFF2-40B4-BE49-F238E27FC236}">
                <a16:creationId xmlns:a16="http://schemas.microsoft.com/office/drawing/2014/main" id="{88C2AE22-D970-EB44-A897-8BF6A54314B9}"/>
              </a:ext>
            </a:extLst>
          </p:cNvPr>
          <p:cNvSpPr>
            <a:spLocks noGrp="1"/>
          </p:cNvSpPr>
          <p:nvPr>
            <p:ph idx="1"/>
          </p:nvPr>
        </p:nvSpPr>
        <p:spPr>
          <a:xfrm>
            <a:off x="441960" y="1530000"/>
            <a:ext cx="11293200" cy="4264179"/>
          </a:xfrm>
        </p:spPr>
        <p:txBody>
          <a:bodyPr/>
          <a:lstStyle/>
          <a:p>
            <a:pPr marL="1944" indent="0">
              <a:buNone/>
            </a:pPr>
            <a:r>
              <a:rPr lang="en-US" sz="1700">
                <a:solidFill>
                  <a:srgbClr val="FFFFFF"/>
                </a:solidFill>
              </a:rPr>
              <a:t>Using our analysis we can infer the following on an average keeping all other factors constant:</a:t>
            </a:r>
          </a:p>
          <a:p>
            <a:r>
              <a:rPr lang="en-US" sz="1700">
                <a:solidFill>
                  <a:srgbClr val="FFFFFF"/>
                </a:solidFill>
              </a:rPr>
              <a:t>With increase in one case of COVID, the </a:t>
            </a:r>
            <a:r>
              <a:rPr lang="en-US" sz="1700" err="1">
                <a:solidFill>
                  <a:srgbClr val="FFFFFF"/>
                </a:solidFill>
              </a:rPr>
              <a:t>sensex</a:t>
            </a:r>
            <a:r>
              <a:rPr lang="en-US" sz="1700">
                <a:solidFill>
                  <a:srgbClr val="FFFFFF"/>
                </a:solidFill>
              </a:rPr>
              <a:t> falls by a value of 0.041</a:t>
            </a:r>
          </a:p>
          <a:p>
            <a:r>
              <a:rPr lang="en-US" sz="1700">
                <a:solidFill>
                  <a:srgbClr val="FFFFFF"/>
                </a:solidFill>
              </a:rPr>
              <a:t>With the imposition of national lockdown, the </a:t>
            </a:r>
            <a:r>
              <a:rPr lang="en-US" sz="1700" err="1">
                <a:solidFill>
                  <a:srgbClr val="FFFFFF"/>
                </a:solidFill>
              </a:rPr>
              <a:t>sensex</a:t>
            </a:r>
            <a:r>
              <a:rPr lang="en-US" sz="1700">
                <a:solidFill>
                  <a:srgbClr val="FFFFFF"/>
                </a:solidFill>
              </a:rPr>
              <a:t> falls by a value 1343.3</a:t>
            </a:r>
          </a:p>
          <a:p>
            <a:r>
              <a:rPr lang="en-US" sz="1700">
                <a:solidFill>
                  <a:srgbClr val="FFFFFF"/>
                </a:solidFill>
              </a:rPr>
              <a:t>With an increase of 1 INR/Dollar, the </a:t>
            </a:r>
            <a:r>
              <a:rPr lang="en-US" sz="1700" err="1">
                <a:solidFill>
                  <a:srgbClr val="FFFFFF"/>
                </a:solidFill>
              </a:rPr>
              <a:t>sensex</a:t>
            </a:r>
            <a:r>
              <a:rPr lang="en-US" sz="1700">
                <a:solidFill>
                  <a:srgbClr val="FFFFFF"/>
                </a:solidFill>
              </a:rPr>
              <a:t> falls by a value of 906.43</a:t>
            </a:r>
          </a:p>
          <a:p>
            <a:r>
              <a:rPr lang="en-US" sz="1700">
                <a:solidFill>
                  <a:srgbClr val="FFFFFF"/>
                </a:solidFill>
              </a:rPr>
              <a:t>With one unit increase in Nasdaq, the </a:t>
            </a:r>
            <a:r>
              <a:rPr lang="en-US" sz="1700" err="1">
                <a:solidFill>
                  <a:srgbClr val="FFFFFF"/>
                </a:solidFill>
              </a:rPr>
              <a:t>sensex</a:t>
            </a:r>
            <a:r>
              <a:rPr lang="en-US" sz="1700">
                <a:solidFill>
                  <a:srgbClr val="FFFFFF"/>
                </a:solidFill>
              </a:rPr>
              <a:t> increases by 3.487 units</a:t>
            </a:r>
          </a:p>
          <a:p>
            <a:r>
              <a:rPr lang="en-US" sz="1700">
                <a:solidFill>
                  <a:srgbClr val="FFFFFF"/>
                </a:solidFill>
              </a:rPr>
              <a:t>With an increase of 1 crore in net investment by FII,  the </a:t>
            </a:r>
            <a:r>
              <a:rPr lang="en-US" sz="1700" err="1">
                <a:solidFill>
                  <a:srgbClr val="FFFFFF"/>
                </a:solidFill>
              </a:rPr>
              <a:t>sensex</a:t>
            </a:r>
            <a:r>
              <a:rPr lang="en-US" sz="1700">
                <a:solidFill>
                  <a:srgbClr val="FFFFFF"/>
                </a:solidFill>
              </a:rPr>
              <a:t> rises by a value of 0.135</a:t>
            </a:r>
          </a:p>
          <a:p>
            <a:r>
              <a:rPr lang="en-US" sz="1700">
                <a:solidFill>
                  <a:srgbClr val="FFFFFF"/>
                </a:solidFill>
              </a:rPr>
              <a:t>With an increase of 1 USD/barrel in price of crude oil, the </a:t>
            </a:r>
            <a:r>
              <a:rPr lang="en-US" sz="1700" err="1">
                <a:solidFill>
                  <a:srgbClr val="FFFFFF"/>
                </a:solidFill>
              </a:rPr>
              <a:t>sensex</a:t>
            </a:r>
            <a:r>
              <a:rPr lang="en-US" sz="1700">
                <a:solidFill>
                  <a:srgbClr val="FFFFFF"/>
                </a:solidFill>
              </a:rPr>
              <a:t> falls by a value of 0.1887</a:t>
            </a:r>
          </a:p>
          <a:p>
            <a:r>
              <a:rPr lang="en-US" sz="1700">
                <a:solidFill>
                  <a:srgbClr val="FFFFFF"/>
                </a:solidFill>
              </a:rPr>
              <a:t>With 1 percentage increase in India 3-Month Bond yield, the </a:t>
            </a:r>
            <a:r>
              <a:rPr lang="en-US" sz="1700" err="1">
                <a:solidFill>
                  <a:srgbClr val="FFFFFF"/>
                </a:solidFill>
              </a:rPr>
              <a:t>sensex</a:t>
            </a:r>
            <a:r>
              <a:rPr lang="en-US" sz="1700">
                <a:solidFill>
                  <a:srgbClr val="FFFFFF"/>
                </a:solidFill>
              </a:rPr>
              <a:t> rises by a value of 1883.2</a:t>
            </a:r>
          </a:p>
          <a:p>
            <a:endParaRPr lang="en-US" sz="1700">
              <a:solidFill>
                <a:srgbClr val="FFFFFF"/>
              </a:solidFill>
            </a:endParaRPr>
          </a:p>
          <a:p>
            <a:endParaRPr lang="en-US" sz="1700">
              <a:solidFill>
                <a:srgbClr val="FFFFFF"/>
              </a:solidFill>
            </a:endParaRPr>
          </a:p>
          <a:p>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510012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8E2-4CDE-FF42-9D21-80D1B5169072}"/>
              </a:ext>
            </a:extLst>
          </p:cNvPr>
          <p:cNvSpPr>
            <a:spLocks noGrp="1"/>
          </p:cNvSpPr>
          <p:nvPr>
            <p:ph type="title"/>
          </p:nvPr>
        </p:nvSpPr>
        <p:spPr/>
        <p:txBody>
          <a:bodyPr/>
          <a:lstStyle/>
          <a:p>
            <a:r>
              <a:rPr lang="en-US"/>
              <a:t>Checking for stationarity…</a:t>
            </a:r>
          </a:p>
        </p:txBody>
      </p:sp>
      <p:sp>
        <p:nvSpPr>
          <p:cNvPr id="5" name="TextBox 4">
            <a:extLst>
              <a:ext uri="{FF2B5EF4-FFF2-40B4-BE49-F238E27FC236}">
                <a16:creationId xmlns:a16="http://schemas.microsoft.com/office/drawing/2014/main" id="{BBA4C135-2A22-AF44-9427-6E08747D7530}"/>
              </a:ext>
            </a:extLst>
          </p:cNvPr>
          <p:cNvSpPr txBox="1"/>
          <p:nvPr/>
        </p:nvSpPr>
        <p:spPr>
          <a:xfrm>
            <a:off x="441960" y="1218834"/>
            <a:ext cx="8973932" cy="1477328"/>
          </a:xfrm>
          <a:prstGeom prst="rect">
            <a:avLst/>
          </a:prstGeom>
          <a:noFill/>
        </p:spPr>
        <p:txBody>
          <a:bodyPr wrap="none" rtlCol="0">
            <a:spAutoFit/>
          </a:bodyPr>
          <a:lstStyle/>
          <a:p>
            <a:pPr fontAlgn="base"/>
            <a:r>
              <a:rPr lang="en-IN"/>
              <a:t>To check for stationarity in the time series data we have used Augmented Dickey-Fuller Test</a:t>
            </a:r>
          </a:p>
          <a:p>
            <a:pPr fontAlgn="base"/>
            <a:r>
              <a:rPr lang="en-IN"/>
              <a:t> </a:t>
            </a:r>
          </a:p>
          <a:p>
            <a:pPr fontAlgn="base"/>
            <a:r>
              <a:rPr lang="en-IN" b="1"/>
              <a:t>H</a:t>
            </a:r>
            <a:r>
              <a:rPr lang="en-IN" b="1" baseline="-25000"/>
              <a:t>0</a:t>
            </a:r>
            <a:r>
              <a:rPr lang="en-IN" b="1"/>
              <a:t>:</a:t>
            </a:r>
            <a:r>
              <a:rPr lang="en-IN"/>
              <a:t> The time series is non-stationary</a:t>
            </a:r>
          </a:p>
          <a:p>
            <a:pPr fontAlgn="base"/>
            <a:r>
              <a:rPr lang="en-IN" b="1"/>
              <a:t>H</a:t>
            </a:r>
            <a:r>
              <a:rPr lang="en-IN" b="1" baseline="-25000"/>
              <a:t>a</a:t>
            </a:r>
            <a:r>
              <a:rPr lang="en-IN" b="1"/>
              <a:t>:</a:t>
            </a:r>
            <a:r>
              <a:rPr lang="en-IN"/>
              <a:t> The time series is stationary</a:t>
            </a:r>
          </a:p>
          <a:p>
            <a:endParaRPr lang="en-US"/>
          </a:p>
        </p:txBody>
      </p:sp>
      <p:graphicFrame>
        <p:nvGraphicFramePr>
          <p:cNvPr id="13" name="Table 13">
            <a:extLst>
              <a:ext uri="{FF2B5EF4-FFF2-40B4-BE49-F238E27FC236}">
                <a16:creationId xmlns:a16="http://schemas.microsoft.com/office/drawing/2014/main" id="{E2A844BA-B240-E347-932E-703361C85C2C}"/>
              </a:ext>
            </a:extLst>
          </p:cNvPr>
          <p:cNvGraphicFramePr>
            <a:graphicFrameLocks noGrp="1"/>
          </p:cNvGraphicFramePr>
          <p:nvPr>
            <p:extLst>
              <p:ext uri="{D42A27DB-BD31-4B8C-83A1-F6EECF244321}">
                <p14:modId xmlns:p14="http://schemas.microsoft.com/office/powerpoint/2010/main" val="3547009070"/>
              </p:ext>
            </p:extLst>
          </p:nvPr>
        </p:nvGraphicFramePr>
        <p:xfrm>
          <a:off x="1930702" y="2696162"/>
          <a:ext cx="8330596" cy="2966720"/>
        </p:xfrm>
        <a:graphic>
          <a:graphicData uri="http://schemas.openxmlformats.org/drawingml/2006/table">
            <a:tbl>
              <a:tblPr firstRow="1" bandRow="1">
                <a:tableStyleId>{2D5ABB26-0587-4C30-8999-92F81FD0307C}</a:tableStyleId>
              </a:tblPr>
              <a:tblGrid>
                <a:gridCol w="2082649">
                  <a:extLst>
                    <a:ext uri="{9D8B030D-6E8A-4147-A177-3AD203B41FA5}">
                      <a16:colId xmlns:a16="http://schemas.microsoft.com/office/drawing/2014/main" val="1215090678"/>
                    </a:ext>
                  </a:extLst>
                </a:gridCol>
                <a:gridCol w="2786290">
                  <a:extLst>
                    <a:ext uri="{9D8B030D-6E8A-4147-A177-3AD203B41FA5}">
                      <a16:colId xmlns:a16="http://schemas.microsoft.com/office/drawing/2014/main" val="3787114306"/>
                    </a:ext>
                  </a:extLst>
                </a:gridCol>
                <a:gridCol w="1280160">
                  <a:extLst>
                    <a:ext uri="{9D8B030D-6E8A-4147-A177-3AD203B41FA5}">
                      <a16:colId xmlns:a16="http://schemas.microsoft.com/office/drawing/2014/main" val="2425408971"/>
                    </a:ext>
                  </a:extLst>
                </a:gridCol>
                <a:gridCol w="2181497">
                  <a:extLst>
                    <a:ext uri="{9D8B030D-6E8A-4147-A177-3AD203B41FA5}">
                      <a16:colId xmlns:a16="http://schemas.microsoft.com/office/drawing/2014/main" val="2647225482"/>
                    </a:ext>
                  </a:extLst>
                </a:gridCol>
              </a:tblGrid>
              <a:tr h="370840">
                <a:tc>
                  <a:txBody>
                    <a:bodyPr/>
                    <a:lstStyle/>
                    <a:p>
                      <a:r>
                        <a:rPr lang="en-US"/>
                        <a:t>Variable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Dickey-Fuller statistic</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t>p-value</a:t>
                      </a:r>
                    </a:p>
                  </a:txBody>
                  <a:tcPr>
                    <a:lnB w="12700" cap="flat" cmpd="sng" algn="ctr">
                      <a:solidFill>
                        <a:schemeClr val="tx1"/>
                      </a:solidFill>
                      <a:prstDash val="solid"/>
                      <a:round/>
                      <a:headEnd type="none" w="med" len="med"/>
                      <a:tailEnd type="none" w="med" len="med"/>
                    </a:lnB>
                  </a:tcPr>
                </a:tc>
                <a:tc>
                  <a:txBody>
                    <a:bodyPr/>
                    <a:lstStyle/>
                    <a:p>
                      <a:pPr algn="ctr"/>
                      <a:r>
                        <a:rPr lang="en-US"/>
                        <a:t>Conclusion*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785689"/>
                  </a:ext>
                </a:extLst>
              </a:tr>
              <a:tr h="370840">
                <a:tc>
                  <a:txBody>
                    <a:bodyPr/>
                    <a:lstStyle/>
                    <a:p>
                      <a:r>
                        <a:rPr lang="en-US"/>
                        <a:t>sensex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t>-3.0437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0.1378</a:t>
                      </a:r>
                    </a:p>
                  </a:txBody>
                  <a:tcPr>
                    <a:lnT w="12700" cap="flat" cmpd="sng" algn="ctr">
                      <a:solidFill>
                        <a:schemeClr val="tx1"/>
                      </a:solidFill>
                      <a:prstDash val="solid"/>
                      <a:round/>
                      <a:headEnd type="none" w="med" len="med"/>
                      <a:tailEnd type="none" w="med" len="med"/>
                    </a:lnT>
                  </a:tcPr>
                </a:tc>
                <a:tc>
                  <a:txBody>
                    <a:bodyPr/>
                    <a:lstStyle/>
                    <a:p>
                      <a:pPr algn="ctr"/>
                      <a:r>
                        <a:rPr lang="en-US"/>
                        <a:t>Non-stationary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51784802"/>
                  </a:ext>
                </a:extLst>
              </a:tr>
              <a:tr h="370840">
                <a:tc>
                  <a:txBody>
                    <a:bodyPr/>
                    <a:lstStyle/>
                    <a:p>
                      <a:r>
                        <a:rPr lang="en-US"/>
                        <a:t>Nasdaq</a:t>
                      </a:r>
                    </a:p>
                  </a:txBody>
                  <a:tcPr>
                    <a:lnR w="12700" cap="flat" cmpd="sng" algn="ctr">
                      <a:solidFill>
                        <a:schemeClr val="tx1"/>
                      </a:solidFill>
                      <a:prstDash val="solid"/>
                      <a:round/>
                      <a:headEnd type="none" w="med" len="med"/>
                      <a:tailEnd type="none" w="med" len="med"/>
                    </a:lnR>
                  </a:tcPr>
                </a:tc>
                <a:tc>
                  <a:txBody>
                    <a:bodyPr/>
                    <a:lstStyle/>
                    <a:p>
                      <a:pPr algn="ctr"/>
                      <a:r>
                        <a:rPr lang="en-US"/>
                        <a:t>-3.1855</a:t>
                      </a:r>
                    </a:p>
                  </a:txBody>
                  <a:tcPr>
                    <a:lnL w="12700" cap="flat" cmpd="sng" algn="ctr">
                      <a:solidFill>
                        <a:schemeClr val="tx1"/>
                      </a:solidFill>
                      <a:prstDash val="solid"/>
                      <a:round/>
                      <a:headEnd type="none" w="med" len="med"/>
                      <a:tailEnd type="none" w="med" len="med"/>
                    </a:lnL>
                  </a:tcPr>
                </a:tc>
                <a:tc>
                  <a:txBody>
                    <a:bodyPr/>
                    <a:lstStyle/>
                    <a:p>
                      <a:pPr algn="ctr"/>
                      <a:r>
                        <a:rPr lang="en-US"/>
                        <a:t>0.0914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4189130404"/>
                  </a:ext>
                </a:extLst>
              </a:tr>
              <a:tr h="370840">
                <a:tc>
                  <a:txBody>
                    <a:bodyPr/>
                    <a:lstStyle/>
                    <a:p>
                      <a:r>
                        <a:rPr lang="en-US"/>
                        <a:t>OilPrice</a:t>
                      </a:r>
                    </a:p>
                  </a:txBody>
                  <a:tcPr>
                    <a:lnR w="12700" cap="flat" cmpd="sng" algn="ctr">
                      <a:solidFill>
                        <a:schemeClr val="tx1"/>
                      </a:solidFill>
                      <a:prstDash val="solid"/>
                      <a:round/>
                      <a:headEnd type="none" w="med" len="med"/>
                      <a:tailEnd type="none" w="med" len="med"/>
                    </a:lnR>
                  </a:tcPr>
                </a:tc>
                <a:tc>
                  <a:txBody>
                    <a:bodyPr/>
                    <a:lstStyle/>
                    <a:p>
                      <a:pPr algn="ctr"/>
                      <a:r>
                        <a:rPr lang="en-US"/>
                        <a:t>-2.6434</a:t>
                      </a:r>
                    </a:p>
                  </a:txBody>
                  <a:tcPr>
                    <a:lnL w="12700" cap="flat" cmpd="sng" algn="ctr">
                      <a:solidFill>
                        <a:schemeClr val="tx1"/>
                      </a:solidFill>
                      <a:prstDash val="solid"/>
                      <a:round/>
                      <a:headEnd type="none" w="med" len="med"/>
                      <a:tailEnd type="none" w="med" len="med"/>
                    </a:lnL>
                  </a:tcPr>
                </a:tc>
                <a:tc>
                  <a:txBody>
                    <a:bodyPr/>
                    <a:lstStyle/>
                    <a:p>
                      <a:pPr algn="ctr"/>
                      <a:r>
                        <a:rPr lang="en-US"/>
                        <a:t>0.3059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1903927184"/>
                  </a:ext>
                </a:extLst>
              </a:tr>
              <a:tr h="370840">
                <a:tc>
                  <a:txBody>
                    <a:bodyPr/>
                    <a:lstStyle/>
                    <a:p>
                      <a:r>
                        <a:rPr lang="en-US"/>
                        <a:t>Cases</a:t>
                      </a:r>
                    </a:p>
                  </a:txBody>
                  <a:tcPr>
                    <a:lnR w="12700" cap="flat" cmpd="sng" algn="ctr">
                      <a:solidFill>
                        <a:schemeClr val="tx1"/>
                      </a:solidFill>
                      <a:prstDash val="solid"/>
                      <a:round/>
                      <a:headEnd type="none" w="med" len="med"/>
                      <a:tailEnd type="none" w="med" len="med"/>
                    </a:lnR>
                  </a:tcPr>
                </a:tc>
                <a:tc>
                  <a:txBody>
                    <a:bodyPr/>
                    <a:lstStyle/>
                    <a:p>
                      <a:pPr algn="ctr"/>
                      <a:r>
                        <a:rPr lang="en-US"/>
                        <a:t>-0.4834</a:t>
                      </a:r>
                    </a:p>
                  </a:txBody>
                  <a:tcPr>
                    <a:lnL w="12700" cap="flat" cmpd="sng" algn="ctr">
                      <a:solidFill>
                        <a:schemeClr val="tx1"/>
                      </a:solidFill>
                      <a:prstDash val="solid"/>
                      <a:round/>
                      <a:headEnd type="none" w="med" len="med"/>
                      <a:tailEnd type="none" w="med" len="med"/>
                    </a:lnL>
                  </a:tcPr>
                </a:tc>
                <a:tc>
                  <a:txBody>
                    <a:bodyPr/>
                    <a:lstStyle/>
                    <a:p>
                      <a:pPr algn="ctr"/>
                      <a:r>
                        <a:rPr lang="en-US"/>
                        <a:t>0.9819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2008454059"/>
                  </a:ext>
                </a:extLst>
              </a:tr>
              <a:tr h="370840">
                <a:tc>
                  <a:txBody>
                    <a:bodyPr/>
                    <a:lstStyle/>
                    <a:p>
                      <a:r>
                        <a:rPr lang="en-US"/>
                        <a:t>FII</a:t>
                      </a:r>
                    </a:p>
                  </a:txBody>
                  <a:tcPr>
                    <a:lnR w="12700" cap="flat" cmpd="sng" algn="ctr">
                      <a:solidFill>
                        <a:schemeClr val="tx1"/>
                      </a:solidFill>
                      <a:prstDash val="solid"/>
                      <a:round/>
                      <a:headEnd type="none" w="med" len="med"/>
                      <a:tailEnd type="none" w="med" len="med"/>
                    </a:lnR>
                  </a:tcPr>
                </a:tc>
                <a:tc>
                  <a:txBody>
                    <a:bodyPr/>
                    <a:lstStyle/>
                    <a:p>
                      <a:pPr algn="ctr"/>
                      <a:r>
                        <a:rPr lang="en-US"/>
                        <a:t>-4.3059</a:t>
                      </a:r>
                    </a:p>
                  </a:txBody>
                  <a:tcPr>
                    <a:lnL w="12700" cap="flat" cmpd="sng" algn="ctr">
                      <a:solidFill>
                        <a:schemeClr val="tx1"/>
                      </a:solidFill>
                      <a:prstDash val="solid"/>
                      <a:round/>
                      <a:headEnd type="none" w="med" len="med"/>
                      <a:tailEnd type="none" w="med" len="med"/>
                    </a:lnL>
                  </a:tcPr>
                </a:tc>
                <a:tc>
                  <a:txBody>
                    <a:bodyPr/>
                    <a:lstStyle/>
                    <a:p>
                      <a:pPr algn="ctr"/>
                      <a:r>
                        <a:rPr lang="en-US"/>
                        <a:t>0.01</a:t>
                      </a:r>
                    </a:p>
                  </a:txBody>
                  <a:tcPr/>
                </a:tc>
                <a:tc>
                  <a:txBody>
                    <a:bodyPr/>
                    <a:lstStyle/>
                    <a:p>
                      <a:pPr algn="ctr"/>
                      <a:r>
                        <a:rPr lang="en-US"/>
                        <a:t>Stationary</a:t>
                      </a:r>
                    </a:p>
                  </a:txBody>
                  <a:tcPr/>
                </a:tc>
                <a:extLst>
                  <a:ext uri="{0D108BD9-81ED-4DB2-BD59-A6C34878D82A}">
                    <a16:rowId xmlns:a16="http://schemas.microsoft.com/office/drawing/2014/main" val="1438480545"/>
                  </a:ext>
                </a:extLst>
              </a:tr>
              <a:tr h="370840">
                <a:tc>
                  <a:txBody>
                    <a:bodyPr/>
                    <a:lstStyle/>
                    <a:p>
                      <a:r>
                        <a:rPr lang="en-US"/>
                        <a:t>ex_rate</a:t>
                      </a:r>
                    </a:p>
                  </a:txBody>
                  <a:tcPr>
                    <a:lnR w="12700" cap="flat" cmpd="sng" algn="ctr">
                      <a:solidFill>
                        <a:schemeClr val="tx1"/>
                      </a:solidFill>
                      <a:prstDash val="solid"/>
                      <a:round/>
                      <a:headEnd type="none" w="med" len="med"/>
                      <a:tailEnd type="none" w="med" len="med"/>
                    </a:lnR>
                  </a:tcPr>
                </a:tc>
                <a:tc>
                  <a:txBody>
                    <a:bodyPr/>
                    <a:lstStyle/>
                    <a:p>
                      <a:pPr algn="ctr"/>
                      <a:r>
                        <a:rPr lang="en-US"/>
                        <a:t>-3.3125</a:t>
                      </a:r>
                    </a:p>
                  </a:txBody>
                  <a:tcPr>
                    <a:lnL w="12700" cap="flat" cmpd="sng" algn="ctr">
                      <a:solidFill>
                        <a:schemeClr val="tx1"/>
                      </a:solidFill>
                      <a:prstDash val="solid"/>
                      <a:round/>
                      <a:headEnd type="none" w="med" len="med"/>
                      <a:tailEnd type="none" w="med" len="med"/>
                    </a:lnL>
                  </a:tcPr>
                </a:tc>
                <a:tc>
                  <a:txBody>
                    <a:bodyPr/>
                    <a:lstStyle/>
                    <a:p>
                      <a:pPr algn="ctr"/>
                      <a:r>
                        <a:rPr lang="en-US"/>
                        <a:t>0.0702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Non-stationary</a:t>
                      </a:r>
                    </a:p>
                  </a:txBody>
                  <a:tcPr/>
                </a:tc>
                <a:extLst>
                  <a:ext uri="{0D108BD9-81ED-4DB2-BD59-A6C34878D82A}">
                    <a16:rowId xmlns:a16="http://schemas.microsoft.com/office/drawing/2014/main" val="3395478974"/>
                  </a:ext>
                </a:extLst>
              </a:tr>
              <a:tr h="370840">
                <a:tc>
                  <a:txBody>
                    <a:bodyPr/>
                    <a:lstStyle/>
                    <a:p>
                      <a:r>
                        <a:rPr lang="en-US"/>
                        <a:t>bond_yield</a:t>
                      </a:r>
                    </a:p>
                  </a:txBody>
                  <a:tcPr>
                    <a:lnR w="12700" cap="flat" cmpd="sng" algn="ctr">
                      <a:solidFill>
                        <a:schemeClr val="tx1"/>
                      </a:solidFill>
                      <a:prstDash val="solid"/>
                      <a:round/>
                      <a:headEnd type="none" w="med" len="med"/>
                      <a:tailEnd type="none" w="med" len="med"/>
                    </a:lnR>
                  </a:tcPr>
                </a:tc>
                <a:tc>
                  <a:txBody>
                    <a:bodyPr/>
                    <a:lstStyle/>
                    <a:p>
                      <a:pPr algn="ctr"/>
                      <a:r>
                        <a:rPr lang="en-US"/>
                        <a:t>-3.5676</a:t>
                      </a:r>
                    </a:p>
                  </a:txBody>
                  <a:tcPr>
                    <a:lnL w="12700" cap="flat" cmpd="sng" algn="ctr">
                      <a:solidFill>
                        <a:schemeClr val="tx1"/>
                      </a:solidFill>
                      <a:prstDash val="solid"/>
                      <a:round/>
                      <a:headEnd type="none" w="med" len="med"/>
                      <a:tailEnd type="none" w="med" len="med"/>
                    </a:lnL>
                  </a:tcPr>
                </a:tc>
                <a:tc>
                  <a:txBody>
                    <a:bodyPr/>
                    <a:lstStyle/>
                    <a:p>
                      <a:pPr algn="ctr"/>
                      <a:r>
                        <a:rPr lang="en-US"/>
                        <a:t>0.0373</a:t>
                      </a:r>
                    </a:p>
                  </a:txBody>
                  <a:tcPr/>
                </a:tc>
                <a:tc>
                  <a:txBody>
                    <a:bodyPr/>
                    <a:lstStyle/>
                    <a:p>
                      <a:pPr algn="ctr"/>
                      <a:r>
                        <a:rPr lang="en-US"/>
                        <a:t>Stationary</a:t>
                      </a:r>
                    </a:p>
                  </a:txBody>
                  <a:tcPr/>
                </a:tc>
                <a:extLst>
                  <a:ext uri="{0D108BD9-81ED-4DB2-BD59-A6C34878D82A}">
                    <a16:rowId xmlns:a16="http://schemas.microsoft.com/office/drawing/2014/main" val="1804003350"/>
                  </a:ext>
                </a:extLst>
              </a:tr>
            </a:tbl>
          </a:graphicData>
        </a:graphic>
      </p:graphicFrame>
      <p:sp>
        <p:nvSpPr>
          <p:cNvPr id="17" name="TextBox 16">
            <a:extLst>
              <a:ext uri="{FF2B5EF4-FFF2-40B4-BE49-F238E27FC236}">
                <a16:creationId xmlns:a16="http://schemas.microsoft.com/office/drawing/2014/main" id="{96C69B9F-2720-814C-A150-5C491B532A12}"/>
              </a:ext>
            </a:extLst>
          </p:cNvPr>
          <p:cNvSpPr txBox="1"/>
          <p:nvPr/>
        </p:nvSpPr>
        <p:spPr>
          <a:xfrm>
            <a:off x="1930702" y="5760720"/>
            <a:ext cx="3217547" cy="276999"/>
          </a:xfrm>
          <a:prstGeom prst="rect">
            <a:avLst/>
          </a:prstGeom>
          <a:noFill/>
        </p:spPr>
        <p:txBody>
          <a:bodyPr wrap="none" rtlCol="0">
            <a:spAutoFit/>
          </a:bodyPr>
          <a:lstStyle/>
          <a:p>
            <a:r>
              <a:rPr lang="en-US" sz="1200" i="1">
                <a:solidFill>
                  <a:schemeClr val="tx2">
                    <a:lumMod val="90000"/>
                  </a:schemeClr>
                </a:solidFill>
              </a:rPr>
              <a:t>*We test the hypothesis at 5% significance level</a:t>
            </a:r>
          </a:p>
        </p:txBody>
      </p:sp>
    </p:spTree>
    <p:extLst>
      <p:ext uri="{BB962C8B-B14F-4D97-AF65-F5344CB8AC3E}">
        <p14:creationId xmlns:p14="http://schemas.microsoft.com/office/powerpoint/2010/main" val="119464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8E2-4CDE-FF42-9D21-80D1B5169072}"/>
              </a:ext>
            </a:extLst>
          </p:cNvPr>
          <p:cNvSpPr>
            <a:spLocks noGrp="1"/>
          </p:cNvSpPr>
          <p:nvPr>
            <p:ph type="title"/>
          </p:nvPr>
        </p:nvSpPr>
        <p:spPr/>
        <p:txBody>
          <a:bodyPr/>
          <a:lstStyle/>
          <a:p>
            <a:r>
              <a:rPr lang="en-US"/>
              <a:t>Checking for stationarity…</a:t>
            </a:r>
          </a:p>
        </p:txBody>
      </p:sp>
      <p:sp>
        <p:nvSpPr>
          <p:cNvPr id="5" name="TextBox 4">
            <a:extLst>
              <a:ext uri="{FF2B5EF4-FFF2-40B4-BE49-F238E27FC236}">
                <a16:creationId xmlns:a16="http://schemas.microsoft.com/office/drawing/2014/main" id="{BBA4C135-2A22-AF44-9427-6E08747D7530}"/>
              </a:ext>
            </a:extLst>
          </p:cNvPr>
          <p:cNvSpPr txBox="1"/>
          <p:nvPr/>
        </p:nvSpPr>
        <p:spPr>
          <a:xfrm>
            <a:off x="441960" y="1428763"/>
            <a:ext cx="11301984" cy="1200329"/>
          </a:xfrm>
          <a:prstGeom prst="rect">
            <a:avLst/>
          </a:prstGeom>
          <a:noFill/>
        </p:spPr>
        <p:txBody>
          <a:bodyPr wrap="square" rtlCol="0">
            <a:spAutoFit/>
          </a:bodyPr>
          <a:lstStyle/>
          <a:p>
            <a:r>
              <a:rPr lang="en-US"/>
              <a:t>Variables </a:t>
            </a:r>
            <a:r>
              <a:rPr lang="en-US" err="1"/>
              <a:t>sensex</a:t>
            </a:r>
            <a:r>
              <a:rPr lang="en-US"/>
              <a:t>, Nasdaq, </a:t>
            </a:r>
            <a:r>
              <a:rPr lang="en-US" err="1"/>
              <a:t>OilPrice</a:t>
            </a:r>
            <a:r>
              <a:rPr lang="en-US"/>
              <a:t>, Cases and </a:t>
            </a:r>
            <a:r>
              <a:rPr lang="en-US" err="1"/>
              <a:t>ex_rate</a:t>
            </a:r>
            <a:r>
              <a:rPr lang="en-US"/>
              <a:t> are not stationary as determined by Augmented Dickey-Fuller test .</a:t>
            </a:r>
          </a:p>
          <a:p>
            <a:endParaRPr lang="en-US"/>
          </a:p>
          <a:p>
            <a:r>
              <a:rPr lang="en-US"/>
              <a:t>To make these time series stationary we use differencing.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237FAE-C1A1-4B20-9016-D66022045003}"/>
                  </a:ext>
                </a:extLst>
              </p:cNvPr>
              <p:cNvSpPr txBox="1"/>
              <p:nvPr/>
            </p:nvSpPr>
            <p:spPr>
              <a:xfrm>
                <a:off x="441961" y="4591892"/>
                <a:ext cx="11301983" cy="661400"/>
              </a:xfrm>
              <a:prstGeom prst="rect">
                <a:avLst/>
              </a:prstGeom>
              <a:noFill/>
            </p:spPr>
            <p:txBody>
              <a:bodyPr wrap="square">
                <a:spAutoFit/>
              </a:bodyPr>
              <a:lstStyle/>
              <a:p>
                <a:pPr algn="ctr"/>
                <a14:m>
                  <m:oMath xmlns:m="http://schemas.openxmlformats.org/officeDocument/2006/math">
                    <m:r>
                      <a:rPr lang="en-US" sz="1800" b="0" i="1" smtClean="0">
                        <a:latin typeface="Cambria Math" panose="02040503050406030204" pitchFamily="18" charset="0"/>
                      </a:rPr>
                      <m:t>𝑑𝑒𝑙</m:t>
                    </m:r>
                    <m:r>
                      <a:rPr lang="en-US" sz="1800" b="0" i="1" smtClean="0">
                        <a:latin typeface="Cambria Math" panose="02040503050406030204" pitchFamily="18" charset="0"/>
                      </a:rPr>
                      <m:t>_</m:t>
                    </m:r>
                    <m:r>
                      <a:rPr lang="en-US" sz="1800" b="0" i="1" smtClean="0">
                        <a:latin typeface="Cambria Math" panose="02040503050406030204" pitchFamily="18" charset="0"/>
                      </a:rPr>
                      <m:t>𝑠𝑒𝑛𝑠𝑒𝑥</m:t>
                    </m:r>
                    <m:r>
                      <a:rPr lang="en-US" sz="1800" b="0" i="1" smtClean="0">
                        <a:latin typeface="Cambria Math" panose="02040503050406030204" pitchFamily="18" charset="0"/>
                      </a:rPr>
                      <m:t>= </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𝐶𝑎𝑠𝑒𝑠</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3</m:t>
                        </m:r>
                      </m:sub>
                    </m:sSub>
                    <m:r>
                      <a:rPr lang="en-IN" sz="1800" b="0" i="1" smtClean="0">
                        <a:latin typeface="Cambria Math" panose="02040503050406030204" pitchFamily="18" charset="0"/>
                      </a:rPr>
                      <m:t>𝐿𝑜𝑐𝑘𝑑𝑜𝑤𝑛</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4</m:t>
                        </m:r>
                      </m:sub>
                    </m:sSub>
                    <m:r>
                      <a:rPr lang="en-US" sz="1800" b="0" i="1" smtClean="0">
                        <a:latin typeface="Cambria Math" panose="02040503050406030204" pitchFamily="18" charset="0"/>
                      </a:rPr>
                      <m:t>𝑑𝑒𝑙</m:t>
                    </m:r>
                    <m:r>
                      <a:rPr lang="en-US" sz="1800" b="0" i="1" smtClean="0">
                        <a:latin typeface="Cambria Math" panose="02040503050406030204" pitchFamily="18" charset="0"/>
                      </a:rPr>
                      <m:t>_</m:t>
                    </m:r>
                    <m:r>
                      <a:rPr lang="en-US" sz="1800" b="0" i="1" smtClean="0">
                        <a:latin typeface="Cambria Math" panose="02040503050406030204" pitchFamily="18" charset="0"/>
                      </a:rPr>
                      <m:t>𝑒𝑟𝑎𝑡𝑒</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5</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𝑁𝑎</m:t>
                    </m:r>
                    <m:r>
                      <a:rPr lang="en-US" sz="1800" b="0" i="1" smtClean="0">
                        <a:latin typeface="Cambria Math" panose="02040503050406030204" pitchFamily="18" charset="0"/>
                      </a:rPr>
                      <m:t>𝑠</m:t>
                    </m:r>
                    <m:r>
                      <a:rPr lang="en-IN" sz="1800" b="0" i="1" smtClean="0">
                        <a:latin typeface="Cambria Math" panose="02040503050406030204" pitchFamily="18" charset="0"/>
                      </a:rPr>
                      <m:t>𝑑𝑎𝑞</m:t>
                    </m:r>
                    <m:r>
                      <a:rPr lang="en-IN" sz="1800" i="1">
                        <a:latin typeface="Cambria Math" panose="02040503050406030204" pitchFamily="18" charset="0"/>
                      </a:rPr>
                      <m:t>+</m:t>
                    </m:r>
                  </m:oMath>
                </a14:m>
                <a:r>
                  <a:rPr lang="en-IN" sz="1800"/>
                  <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6</m:t>
                        </m:r>
                      </m:sub>
                    </m:sSub>
                    <m:r>
                      <a:rPr lang="en-IN" sz="1800" b="0" i="1" smtClean="0">
                        <a:latin typeface="Cambria Math" panose="02040503050406030204" pitchFamily="18" charset="0"/>
                      </a:rPr>
                      <m:t>𝐹𝐼𝐼</m:t>
                    </m:r>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7</m:t>
                        </m:r>
                      </m:sub>
                    </m:sSub>
                    <m:r>
                      <a:rPr lang="en-US" sz="1800" b="0" i="1" smtClean="0">
                        <a:latin typeface="Cambria Math" panose="02040503050406030204" pitchFamily="18" charset="0"/>
                        <a:ea typeface="Cambria Math" panose="02040503050406030204" pitchFamily="18" charset="0"/>
                      </a:rPr>
                      <m:t>𝑑𝑒𝑙</m:t>
                    </m:r>
                    <m:r>
                      <a:rPr lang="en-US" sz="1800" b="0" i="1" smtClean="0">
                        <a:latin typeface="Cambria Math" panose="02040503050406030204" pitchFamily="18" charset="0"/>
                        <a:ea typeface="Cambria Math" panose="02040503050406030204" pitchFamily="18" charset="0"/>
                      </a:rPr>
                      <m:t>_</m:t>
                    </m:r>
                    <m:r>
                      <a:rPr lang="en-IN" sz="1800" b="0" i="1" smtClean="0">
                        <a:latin typeface="Cambria Math" panose="02040503050406030204" pitchFamily="18" charset="0"/>
                      </a:rPr>
                      <m:t>𝐶𝑟𝑢𝑑𝑒</m:t>
                    </m:r>
                    <m:r>
                      <a:rPr lang="en-IN" sz="1800" b="0" i="1" smtClean="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𝛽</m:t>
                        </m:r>
                      </m:e>
                      <m:sub>
                        <m:r>
                          <a:rPr lang="en-IN" sz="1800" b="0" i="1" smtClean="0">
                            <a:latin typeface="Cambria Math" panose="02040503050406030204" pitchFamily="18" charset="0"/>
                            <a:ea typeface="Cambria Math" panose="02040503050406030204" pitchFamily="18" charset="0"/>
                          </a:rPr>
                          <m:t>8</m:t>
                        </m:r>
                      </m:sub>
                    </m:sSub>
                    <m:r>
                      <a:rPr lang="en-IN" sz="1800" b="0" i="1" smtClean="0">
                        <a:latin typeface="Cambria Math" panose="02040503050406030204" pitchFamily="18" charset="0"/>
                        <a:ea typeface="Cambria Math" panose="02040503050406030204" pitchFamily="18" charset="0"/>
                      </a:rPr>
                      <m:t>𝐵𝑜𝑛𝑑</m:t>
                    </m:r>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𝑌𝑖𝑒𝑙𝑑</m:t>
                    </m:r>
                  </m:oMath>
                </a14:m>
                <a:endParaRPr lang="en-IN" sz="1800" baseline="-25000"/>
              </a:p>
            </p:txBody>
          </p:sp>
        </mc:Choice>
        <mc:Fallback xmlns="">
          <p:sp>
            <p:nvSpPr>
              <p:cNvPr id="7" name="TextBox 6">
                <a:extLst>
                  <a:ext uri="{FF2B5EF4-FFF2-40B4-BE49-F238E27FC236}">
                    <a16:creationId xmlns:a16="http://schemas.microsoft.com/office/drawing/2014/main" id="{C2237FAE-C1A1-4B20-9016-D66022045003}"/>
                  </a:ext>
                </a:extLst>
              </p:cNvPr>
              <p:cNvSpPr txBox="1">
                <a:spLocks noRot="1" noChangeAspect="1" noMove="1" noResize="1" noEditPoints="1" noAdjustHandles="1" noChangeArrowheads="1" noChangeShapeType="1" noTextEdit="1"/>
              </p:cNvSpPr>
              <p:nvPr/>
            </p:nvSpPr>
            <p:spPr>
              <a:xfrm>
                <a:off x="441961" y="4591892"/>
                <a:ext cx="11301983" cy="661400"/>
              </a:xfrm>
              <a:prstGeom prst="rect">
                <a:avLst/>
              </a:prstGeom>
              <a:blipFill>
                <a:blip r:embed="rId2"/>
                <a:stretch>
                  <a:fillRect b="-5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B8B5EC-C510-F048-95D4-A155BEF466F2}"/>
                  </a:ext>
                </a:extLst>
              </p:cNvPr>
              <p:cNvSpPr txBox="1"/>
              <p:nvPr/>
            </p:nvSpPr>
            <p:spPr>
              <a:xfrm>
                <a:off x="1057030" y="2906059"/>
                <a:ext cx="10071844" cy="36298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𝐴𝑅𝑀𝐴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𝑞</m:t>
                          </m:r>
                        </m:e>
                      </m:d>
                      <m:r>
                        <a:rPr lang="en-US" sz="1800" b="0" i="1" smtClean="0">
                          <a:latin typeface="Cambria Math" panose="02040503050406030204" pitchFamily="18" charset="0"/>
                        </a:rPr>
                        <m:t>=</m:t>
                      </m:r>
                      <m:r>
                        <a:rPr lang="en-US" sz="1800" b="0" i="1" smtClean="0">
                          <a:latin typeface="Cambria Math" panose="02040503050406030204" pitchFamily="18" charset="0"/>
                        </a:rPr>
                        <m:t>𝑥</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−1)</m:t>
                      </m:r>
                    </m:oMath>
                  </m:oMathPara>
                </a14:m>
                <a:endParaRPr lang="en-IN" sz="1800" baseline="-25000"/>
              </a:p>
            </p:txBody>
          </p:sp>
        </mc:Choice>
        <mc:Fallback xmlns="">
          <p:sp>
            <p:nvSpPr>
              <p:cNvPr id="8" name="TextBox 7">
                <a:extLst>
                  <a:ext uri="{FF2B5EF4-FFF2-40B4-BE49-F238E27FC236}">
                    <a16:creationId xmlns:a16="http://schemas.microsoft.com/office/drawing/2014/main" id="{D3B8B5EC-C510-F048-95D4-A155BEF466F2}"/>
                  </a:ext>
                </a:extLst>
              </p:cNvPr>
              <p:cNvSpPr txBox="1">
                <a:spLocks noRot="1" noChangeAspect="1" noMove="1" noResize="1" noEditPoints="1" noAdjustHandles="1" noChangeArrowheads="1" noChangeShapeType="1" noTextEdit="1"/>
              </p:cNvSpPr>
              <p:nvPr/>
            </p:nvSpPr>
            <p:spPr>
              <a:xfrm>
                <a:off x="1057030" y="2906059"/>
                <a:ext cx="10071844" cy="362984"/>
              </a:xfrm>
              <a:prstGeom prst="rect">
                <a:avLst/>
              </a:prstGeom>
              <a:blipFill>
                <a:blip r:embed="rId3"/>
                <a:stretch>
                  <a:fillRect b="-1694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0F4B358-6129-3B46-B7EA-59629880B0FE}"/>
              </a:ext>
            </a:extLst>
          </p:cNvPr>
          <p:cNvSpPr txBox="1"/>
          <p:nvPr/>
        </p:nvSpPr>
        <p:spPr>
          <a:xfrm>
            <a:off x="441961" y="3951941"/>
            <a:ext cx="11301984" cy="369332"/>
          </a:xfrm>
          <a:prstGeom prst="rect">
            <a:avLst/>
          </a:prstGeom>
          <a:noFill/>
        </p:spPr>
        <p:txBody>
          <a:bodyPr wrap="square" rtlCol="0">
            <a:spAutoFit/>
          </a:bodyPr>
          <a:lstStyle/>
          <a:p>
            <a:r>
              <a:rPr lang="en-US"/>
              <a:t>This would update our regression equation to the following:</a:t>
            </a:r>
          </a:p>
        </p:txBody>
      </p:sp>
    </p:spTree>
    <p:extLst>
      <p:ext uri="{BB962C8B-B14F-4D97-AF65-F5344CB8AC3E}">
        <p14:creationId xmlns:p14="http://schemas.microsoft.com/office/powerpoint/2010/main" val="76101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4648-D8C7-4F5F-ABD4-85767490CE54}"/>
              </a:ext>
            </a:extLst>
          </p:cNvPr>
          <p:cNvSpPr>
            <a:spLocks noGrp="1"/>
          </p:cNvSpPr>
          <p:nvPr>
            <p:ph type="title"/>
          </p:nvPr>
        </p:nvSpPr>
        <p:spPr>
          <a:xfrm>
            <a:off x="448056" y="388800"/>
            <a:ext cx="11301984" cy="739356"/>
          </a:xfrm>
        </p:spPr>
        <p:txBody>
          <a:bodyPr/>
          <a:lstStyle/>
          <a:p>
            <a:r>
              <a:rPr lang="en-US"/>
              <a:t>Conclusion</a:t>
            </a:r>
          </a:p>
        </p:txBody>
      </p:sp>
      <p:sp>
        <p:nvSpPr>
          <p:cNvPr id="8" name="Content Placeholder 7">
            <a:extLst>
              <a:ext uri="{FF2B5EF4-FFF2-40B4-BE49-F238E27FC236}">
                <a16:creationId xmlns:a16="http://schemas.microsoft.com/office/drawing/2014/main" id="{CCD042B5-FC5D-414A-AB44-8C6C3AFC7CEB}"/>
              </a:ext>
            </a:extLst>
          </p:cNvPr>
          <p:cNvSpPr>
            <a:spLocks noGrp="1"/>
          </p:cNvSpPr>
          <p:nvPr>
            <p:ph idx="1"/>
          </p:nvPr>
        </p:nvSpPr>
        <p:spPr>
          <a:xfrm>
            <a:off x="448056" y="1421692"/>
            <a:ext cx="5647944" cy="4952982"/>
          </a:xfrm>
        </p:spPr>
        <p:txBody>
          <a:bodyPr>
            <a:normAutofit/>
          </a:bodyPr>
          <a:lstStyle/>
          <a:p>
            <a:r>
              <a:rPr lang="en-US">
                <a:solidFill>
                  <a:srgbClr val="FFFFFF"/>
                </a:solidFill>
              </a:rPr>
              <a:t>For OLS regression analysis, we are able to determine that cases, nation wide lockdown, investments made by Foreign Institutional Investors, exchange rate and the bond yield have statically significant impact on the value of Sensex.</a:t>
            </a:r>
          </a:p>
          <a:p>
            <a:r>
              <a:rPr lang="en-US">
                <a:solidFill>
                  <a:srgbClr val="FFFFFF"/>
                </a:solidFill>
              </a:rPr>
              <a:t>In situations when there is high uncertainty of the performance of a company, investors resort to investing in pulling out their money from the stock market leading to decline in the performance of Sensex. In such times investors prefer to invest in commodity market which has lower risk as compared to the equity market.</a:t>
            </a:r>
          </a:p>
        </p:txBody>
      </p:sp>
      <p:pic>
        <p:nvPicPr>
          <p:cNvPr id="10" name="Picture 9" descr="Chart, line chart&#10;&#10;Description automatically generated">
            <a:extLst>
              <a:ext uri="{FF2B5EF4-FFF2-40B4-BE49-F238E27FC236}">
                <a16:creationId xmlns:a16="http://schemas.microsoft.com/office/drawing/2014/main" id="{1D30CB7F-80D1-E149-8AFA-2C92D24D84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368"/>
          <a:stretch/>
        </p:blipFill>
        <p:spPr>
          <a:xfrm>
            <a:off x="6309361" y="1593146"/>
            <a:ext cx="5434583" cy="3671708"/>
          </a:xfrm>
          <a:prstGeom prst="rect">
            <a:avLst/>
          </a:prstGeom>
        </p:spPr>
      </p:pic>
    </p:spTree>
    <p:extLst>
      <p:ext uri="{BB962C8B-B14F-4D97-AF65-F5344CB8AC3E}">
        <p14:creationId xmlns:p14="http://schemas.microsoft.com/office/powerpoint/2010/main" val="137788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C26A-9ED1-1C4B-9B1D-49A1AECC1303}"/>
              </a:ext>
            </a:extLst>
          </p:cNvPr>
          <p:cNvSpPr>
            <a:spLocks noGrp="1"/>
          </p:cNvSpPr>
          <p:nvPr>
            <p:ph type="title"/>
          </p:nvPr>
        </p:nvSpPr>
        <p:spPr/>
        <p:txBody>
          <a:bodyPr/>
          <a:lstStyle/>
          <a:p>
            <a:r>
              <a:rPr lang="en-US"/>
              <a:t>Future scope of this analysis</a:t>
            </a:r>
          </a:p>
        </p:txBody>
      </p:sp>
      <p:sp>
        <p:nvSpPr>
          <p:cNvPr id="3" name="Content Placeholder 2">
            <a:extLst>
              <a:ext uri="{FF2B5EF4-FFF2-40B4-BE49-F238E27FC236}">
                <a16:creationId xmlns:a16="http://schemas.microsoft.com/office/drawing/2014/main" id="{7098C04F-525A-B54A-B07A-38FFA621277D}"/>
              </a:ext>
            </a:extLst>
          </p:cNvPr>
          <p:cNvSpPr>
            <a:spLocks noGrp="1"/>
          </p:cNvSpPr>
          <p:nvPr>
            <p:ph idx="1"/>
          </p:nvPr>
        </p:nvSpPr>
        <p:spPr/>
        <p:txBody>
          <a:bodyPr>
            <a:normAutofit/>
          </a:bodyPr>
          <a:lstStyle/>
          <a:p>
            <a:r>
              <a:rPr lang="en-US">
                <a:solidFill>
                  <a:srgbClr val="FFFFFF"/>
                </a:solidFill>
              </a:rPr>
              <a:t>Currently we have done the analysis for first wave of COVID. Do improve the analysis we can also include second wave data and do piecewise linear regression to get better estimates.</a:t>
            </a:r>
          </a:p>
          <a:p>
            <a:r>
              <a:rPr lang="en-US">
                <a:solidFill>
                  <a:srgbClr val="FFFFFF"/>
                </a:solidFill>
              </a:rPr>
              <a:t>We have considered only national lockdown as a binary variable. To have a better relationship between </a:t>
            </a:r>
            <a:r>
              <a:rPr lang="en-US" err="1">
                <a:solidFill>
                  <a:srgbClr val="FFFFFF"/>
                </a:solidFill>
              </a:rPr>
              <a:t>sensex</a:t>
            </a:r>
            <a:r>
              <a:rPr lang="en-US">
                <a:solidFill>
                  <a:srgbClr val="FFFFFF"/>
                </a:solidFill>
              </a:rPr>
              <a:t> movement and lockdown restrictions in the country we should also capture information for partial lockdown as well as different phases of unlock in the country.</a:t>
            </a:r>
          </a:p>
          <a:p>
            <a:r>
              <a:rPr lang="en-US">
                <a:solidFill>
                  <a:srgbClr val="FFFFFF"/>
                </a:solidFill>
              </a:rPr>
              <a:t>Due to limitation of data we have also not considered in qualitative factors such as investor sentiment, political stability, corporate news in our analysis. These factors can be included to get better estimates for the independent variables.</a:t>
            </a:r>
          </a:p>
        </p:txBody>
      </p:sp>
    </p:spTree>
    <p:extLst>
      <p:ext uri="{BB962C8B-B14F-4D97-AF65-F5344CB8AC3E}">
        <p14:creationId xmlns:p14="http://schemas.microsoft.com/office/powerpoint/2010/main" val="25782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1501C-3FB4-4B0E-BA57-E94CF48B2928}"/>
              </a:ext>
            </a:extLst>
          </p:cNvPr>
          <p:cNvSpPr>
            <a:spLocks noGrp="1"/>
          </p:cNvSpPr>
          <p:nvPr>
            <p:ph idx="1"/>
          </p:nvPr>
        </p:nvSpPr>
        <p:spPr>
          <a:xfrm>
            <a:off x="449400" y="1537494"/>
            <a:ext cx="11293200" cy="3783013"/>
          </a:xfrm>
        </p:spPr>
        <p:txBody>
          <a:bodyPr anchor="ctr">
            <a:normAutofit/>
          </a:bodyPr>
          <a:lstStyle/>
          <a:p>
            <a:pPr marL="1944" indent="0" algn="ctr">
              <a:buNone/>
            </a:pPr>
            <a:r>
              <a:rPr lang="en-US" sz="4400">
                <a:solidFill>
                  <a:srgbClr val="FFFFFF"/>
                </a:solidFill>
              </a:rPr>
              <a:t>Thank you</a:t>
            </a:r>
          </a:p>
        </p:txBody>
      </p:sp>
    </p:spTree>
    <p:extLst>
      <p:ext uri="{BB962C8B-B14F-4D97-AF65-F5344CB8AC3E}">
        <p14:creationId xmlns:p14="http://schemas.microsoft.com/office/powerpoint/2010/main" val="1205308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C7E3-81CE-4BDD-B615-B6164A66BA7E}"/>
              </a:ext>
            </a:extLst>
          </p:cNvPr>
          <p:cNvSpPr>
            <a:spLocks noGrp="1"/>
          </p:cNvSpPr>
          <p:nvPr>
            <p:ph type="title"/>
          </p:nvPr>
        </p:nvSpPr>
        <p:spPr/>
        <p:txBody>
          <a:bodyPr/>
          <a:lstStyle/>
          <a:p>
            <a:r>
              <a:rPr lang="en-US"/>
              <a:t>Data source</a:t>
            </a:r>
          </a:p>
        </p:txBody>
      </p:sp>
      <p:sp>
        <p:nvSpPr>
          <p:cNvPr id="7" name="Content Placeholder 6">
            <a:extLst>
              <a:ext uri="{FF2B5EF4-FFF2-40B4-BE49-F238E27FC236}">
                <a16:creationId xmlns:a16="http://schemas.microsoft.com/office/drawing/2014/main" id="{91D097CF-C038-2649-9ECA-FCCA8F0A874B}"/>
              </a:ext>
            </a:extLst>
          </p:cNvPr>
          <p:cNvSpPr>
            <a:spLocks noGrp="1"/>
          </p:cNvSpPr>
          <p:nvPr>
            <p:ph idx="1"/>
          </p:nvPr>
        </p:nvSpPr>
        <p:spPr/>
        <p:txBody>
          <a:bodyPr>
            <a:normAutofit/>
          </a:bodyPr>
          <a:lstStyle/>
          <a:p>
            <a:r>
              <a:rPr lang="en-US">
                <a:hlinkClick r:id="rId2"/>
              </a:rPr>
              <a:t>https://finance.yahoo.com/quote/%5EBSESN/history/</a:t>
            </a:r>
            <a:endParaRPr lang="en-US"/>
          </a:p>
          <a:p>
            <a:r>
              <a:rPr lang="en-US">
                <a:hlinkClick r:id="rId3"/>
              </a:rPr>
              <a:t>https://covid19.who.int/?adgroupsurvey={adgroupsurvey}&amp;gclid=CjwKCAjw95yJBhAgEiwAmRrutGT5NivPp73McXzoi5ioPxI0b61axxcei53neTUVPNFvcPIaD9AJMBoCy1QQAvD_BwE</a:t>
            </a:r>
            <a:endParaRPr lang="en-US"/>
          </a:p>
          <a:p>
            <a:r>
              <a:rPr lang="en-US">
                <a:hlinkClick r:id="rId4"/>
              </a:rPr>
              <a:t>https://www.macrotrends.net/2516/wti-crude-oil-prices-10-year-daily-chart</a:t>
            </a:r>
            <a:endParaRPr lang="en-US"/>
          </a:p>
          <a:p>
            <a:r>
              <a:rPr lang="en-US">
                <a:hlinkClick r:id="rId5"/>
              </a:rPr>
              <a:t>https://www.cdslindia.com/publications/FIIDailyData.aspx</a:t>
            </a:r>
            <a:endParaRPr lang="en-US"/>
          </a:p>
          <a:p>
            <a:r>
              <a:rPr lang="en-US">
                <a:hlinkClick r:id="rId6"/>
              </a:rPr>
              <a:t>https://www.eia.gov/dnav/pet/hist/rbrteD.htm</a:t>
            </a:r>
            <a:endParaRPr lang="en-US"/>
          </a:p>
          <a:p>
            <a:r>
              <a:rPr lang="en-US">
                <a:hlinkClick r:id="rId7"/>
              </a:rPr>
              <a:t>https://in.investing.com/rates-bonds/india-3-month-bond-yield</a:t>
            </a:r>
            <a:endParaRPr lang="en-US"/>
          </a:p>
          <a:p>
            <a:endParaRPr lang="en-US"/>
          </a:p>
          <a:p>
            <a:endParaRPr lang="en-US"/>
          </a:p>
          <a:p>
            <a:endParaRPr lang="en-US"/>
          </a:p>
        </p:txBody>
      </p:sp>
    </p:spTree>
    <p:extLst>
      <p:ext uri="{BB962C8B-B14F-4D97-AF65-F5344CB8AC3E}">
        <p14:creationId xmlns:p14="http://schemas.microsoft.com/office/powerpoint/2010/main" val="4163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FD11-1D1F-4E00-8E33-13CE944291D4}"/>
              </a:ext>
            </a:extLst>
          </p:cNvPr>
          <p:cNvSpPr>
            <a:spLocks noGrp="1"/>
          </p:cNvSpPr>
          <p:nvPr>
            <p:ph type="title"/>
          </p:nvPr>
        </p:nvSpPr>
        <p:spPr/>
        <p:txBody>
          <a:bodyPr/>
          <a:lstStyle/>
          <a:p>
            <a:r>
              <a:rPr lang="en-US"/>
              <a:t>Data Collection &amp; Modelling</a:t>
            </a:r>
          </a:p>
        </p:txBody>
      </p:sp>
      <p:sp>
        <p:nvSpPr>
          <p:cNvPr id="7" name="Rounded Rectangle 6">
            <a:extLst>
              <a:ext uri="{FF2B5EF4-FFF2-40B4-BE49-F238E27FC236}">
                <a16:creationId xmlns:a16="http://schemas.microsoft.com/office/drawing/2014/main" id="{B5741EDE-2815-D74F-B71B-50CBA430C339}"/>
              </a:ext>
            </a:extLst>
          </p:cNvPr>
          <p:cNvSpPr/>
          <p:nvPr/>
        </p:nvSpPr>
        <p:spPr>
          <a:xfrm>
            <a:off x="179143" y="4528301"/>
            <a:ext cx="9166737" cy="9924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995E2E9-57F4-6847-8F38-51B5B43DB3B3}"/>
                  </a:ext>
                </a:extLst>
              </p:cNvPr>
              <p:cNvSpPr txBox="1"/>
              <p:nvPr/>
            </p:nvSpPr>
            <p:spPr>
              <a:xfrm>
                <a:off x="460262" y="4800628"/>
                <a:ext cx="8602996"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𝑆𝑒𝑛𝑠𝑒𝑥</m:t>
                      </m:r>
                      <m:r>
                        <a:rPr lang="en-US" b="0" i="1" smtClean="0">
                          <a:latin typeface="Cambria Math" panose="02040503050406030204" pitchFamily="18" charset="0"/>
                        </a:rPr>
                        <m:t>=6.44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+04</m:t>
                          </m:r>
                        </m:sup>
                      </m:sSup>
                      <m:r>
                        <a:rPr lang="en-US" b="0" i="1" smtClean="0">
                          <a:latin typeface="Cambria Math" panose="02040503050406030204" pitchFamily="18" charset="0"/>
                        </a:rPr>
                        <m:t> −4.14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𝐶𝑎𝑠𝑒𝑠</m:t>
                      </m:r>
                      <m:r>
                        <a:rPr lang="en-US" b="0" i="1" smtClean="0">
                          <a:latin typeface="Cambria Math" panose="02040503050406030204" pitchFamily="18" charset="0"/>
                        </a:rPr>
                        <m:t> −1.34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𝐿𝑜𝑐𝑘𝑑𝑜𝑤𝑛</m:t>
                      </m:r>
                      <m:r>
                        <a:rPr lang="en-US" b="0" i="1" smtClean="0">
                          <a:latin typeface="Cambria Math" panose="02040503050406030204" pitchFamily="18" charset="0"/>
                        </a:rPr>
                        <m:t>−1.88</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𝑂𝑖𝑙𝑃𝑟𝑖𝑐𝑒</m:t>
                      </m:r>
                      <m:r>
                        <a:rPr lang="en-US" b="0" i="1" smtClean="0">
                          <a:latin typeface="Cambria Math" panose="02040503050406030204" pitchFamily="18" charset="0"/>
                        </a:rPr>
                        <m:t>+</m:t>
                      </m:r>
                    </m:oMath>
                  </m:oMathPara>
                </a14:m>
                <a:endParaRPr lang="en-US" b="0" i="1">
                  <a:latin typeface="Cambria Math" panose="02040503050406030204" pitchFamily="18" charset="0"/>
                </a:endParaRPr>
              </a:p>
              <a:p>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𝐹𝐼𝐼</m:t>
                    </m:r>
                    <m:r>
                      <a:rPr lang="en-US" b="0" i="1" smtClean="0">
                        <a:latin typeface="Cambria Math" panose="02040503050406030204" pitchFamily="18" charset="0"/>
                      </a:rPr>
                      <m:t> −9.06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𝑒𝑥</m:t>
                    </m:r>
                    <m:r>
                      <a:rPr lang="en-US" b="0" i="1" smtClean="0">
                        <a:latin typeface="Cambria Math" panose="02040503050406030204" pitchFamily="18" charset="0"/>
                      </a:rPr>
                      <m:t>_</m:t>
                    </m:r>
                    <m:r>
                      <a:rPr lang="en-US" b="0" i="1" smtClean="0">
                        <a:latin typeface="Cambria Math" panose="02040503050406030204" pitchFamily="18" charset="0"/>
                      </a:rPr>
                      <m:t>𝑟𝑎𝑡𝑒</m:t>
                    </m:r>
                    <m:r>
                      <a:rPr lang="en-US" b="0" i="1" smtClean="0">
                        <a:latin typeface="Cambria Math" panose="02040503050406030204" pitchFamily="18" charset="0"/>
                      </a:rPr>
                      <m:t>+3.48</m:t>
                    </m:r>
                    <m:r>
                      <a:rPr lang="en-US" b="0" i="1" smtClean="0">
                        <a:latin typeface="Cambria Math" panose="02040503050406030204" pitchFamily="18" charset="0"/>
                      </a:rPr>
                      <m:t>𝑁𝑎𝑠𝑑𝑎𝑞</m:t>
                    </m:r>
                  </m:oMath>
                </a14:m>
                <a:r>
                  <a:rPr lang="en-US" i="1"/>
                  <a:t>+</a:t>
                </a:r>
                <a14:m>
                  <m:oMath xmlns:m="http://schemas.openxmlformats.org/officeDocument/2006/math">
                    <m:r>
                      <a:rPr lang="en-US" i="1" dirty="0" smtClean="0">
                        <a:latin typeface="Cambria Math" panose="02040503050406030204" pitchFamily="18" charset="0"/>
                      </a:rPr>
                      <m:t>1.88∗</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i="1" dirty="0" smtClean="0">
                            <a:latin typeface="Cambria Math" panose="02040503050406030204" pitchFamily="18" charset="0"/>
                          </a:rPr>
                          <m:t>+3</m:t>
                        </m:r>
                      </m:sup>
                    </m:sSup>
                  </m:oMath>
                </a14:m>
                <a:endParaRPr lang="en-US"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oMath>
                  </m:oMathPara>
                </a14:m>
                <a:endParaRPr lang="en-US" i="1"/>
              </a:p>
            </p:txBody>
          </p:sp>
        </mc:Choice>
        <mc:Fallback xmlns="">
          <p:sp>
            <p:nvSpPr>
              <p:cNvPr id="6" name="TextBox 5">
                <a:extLst>
                  <a:ext uri="{FF2B5EF4-FFF2-40B4-BE49-F238E27FC236}">
                    <a16:creationId xmlns:a16="http://schemas.microsoft.com/office/drawing/2014/main" id="{7995E2E9-57F4-6847-8F38-51B5B43DB3B3}"/>
                  </a:ext>
                </a:extLst>
              </p:cNvPr>
              <p:cNvSpPr txBox="1">
                <a:spLocks noRot="1" noChangeAspect="1" noMove="1" noResize="1" noEditPoints="1" noAdjustHandles="1" noChangeArrowheads="1" noChangeShapeType="1" noTextEdit="1"/>
              </p:cNvSpPr>
              <p:nvPr/>
            </p:nvSpPr>
            <p:spPr>
              <a:xfrm>
                <a:off x="460262" y="4800628"/>
                <a:ext cx="8602996" cy="830997"/>
              </a:xfrm>
              <a:prstGeom prst="rect">
                <a:avLst/>
              </a:prstGeom>
              <a:blipFill>
                <a:blip r:embed="rId2"/>
                <a:stretch>
                  <a:fillRect l="-992" t="-735"/>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F0101A18-5FB9-E14C-A450-158BDE409B75}"/>
              </a:ext>
            </a:extLst>
          </p:cNvPr>
          <p:cNvSpPr txBox="1">
            <a:spLocks/>
          </p:cNvSpPr>
          <p:nvPr/>
        </p:nvSpPr>
        <p:spPr>
          <a:xfrm>
            <a:off x="441959" y="1328785"/>
            <a:ext cx="6896991" cy="1700365"/>
          </a:xfrm>
          <a:prstGeom prst="rect">
            <a:avLst/>
          </a:prstGeom>
        </p:spPr>
        <p:txBody>
          <a:bodyPr vert="horz" wrap="square" lIns="0" tIns="0" rIns="91440" bIns="0" rtlCol="0">
            <a:norm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lnSpc>
                <a:spcPct val="100000"/>
              </a:lnSpc>
              <a:spcBef>
                <a:spcPts val="0"/>
              </a:spcBef>
              <a:buFont typeface="Calibri Light" panose="020F0302020204030204" pitchFamily="34" charset="0"/>
              <a:buNone/>
            </a:pPr>
            <a:r>
              <a:rPr lang="en-US"/>
              <a:t>Data Collection </a:t>
            </a:r>
          </a:p>
        </p:txBody>
      </p:sp>
      <p:sp>
        <p:nvSpPr>
          <p:cNvPr id="14" name="Rectangle 13">
            <a:extLst>
              <a:ext uri="{FF2B5EF4-FFF2-40B4-BE49-F238E27FC236}">
                <a16:creationId xmlns:a16="http://schemas.microsoft.com/office/drawing/2014/main" id="{FB103A5D-3618-6A42-A535-0D1EBDD3F3F2}"/>
              </a:ext>
            </a:extLst>
          </p:cNvPr>
          <p:cNvSpPr/>
          <p:nvPr/>
        </p:nvSpPr>
        <p:spPr>
          <a:xfrm>
            <a:off x="363019" y="1833493"/>
            <a:ext cx="2839239" cy="369332"/>
          </a:xfrm>
          <a:prstGeom prst="rect">
            <a:avLst/>
          </a:prstGeom>
        </p:spPr>
        <p:txBody>
          <a:bodyPr wrap="none">
            <a:spAutoFit/>
          </a:bodyPr>
          <a:lstStyle/>
          <a:p>
            <a:r>
              <a:rPr lang="en-IN" b="1">
                <a:latin typeface="Arial" panose="020B0604020202020204" pitchFamily="34" charset="0"/>
              </a:rPr>
              <a:t>5.297*0.1362= </a:t>
            </a:r>
            <a:r>
              <a:rPr lang="en-IN"/>
              <a:t>0.72. cases </a:t>
            </a:r>
            <a:endParaRPr lang="en-US"/>
          </a:p>
        </p:txBody>
      </p:sp>
      <p:sp>
        <p:nvSpPr>
          <p:cNvPr id="15" name="Content Placeholder 2">
            <a:extLst>
              <a:ext uri="{FF2B5EF4-FFF2-40B4-BE49-F238E27FC236}">
                <a16:creationId xmlns:a16="http://schemas.microsoft.com/office/drawing/2014/main" id="{2BE59D71-A519-F74F-890F-E262337BF6F3}"/>
              </a:ext>
            </a:extLst>
          </p:cNvPr>
          <p:cNvSpPr>
            <a:spLocks noGrp="1"/>
          </p:cNvSpPr>
          <p:nvPr>
            <p:ph idx="1"/>
          </p:nvPr>
        </p:nvSpPr>
        <p:spPr>
          <a:xfrm>
            <a:off x="7092240" y="1728635"/>
            <a:ext cx="4904510" cy="1700365"/>
          </a:xfrm>
        </p:spPr>
        <p:txBody>
          <a:bodyPr>
            <a:normAutofit fontScale="92500" lnSpcReduction="20000"/>
          </a:bodyPr>
          <a:lstStyle/>
          <a:p>
            <a:pPr marL="1944" indent="0">
              <a:lnSpc>
                <a:spcPct val="100000"/>
              </a:lnSpc>
              <a:spcBef>
                <a:spcPts val="0"/>
              </a:spcBef>
              <a:buNone/>
            </a:pPr>
            <a:r>
              <a:rPr lang="en-US"/>
              <a:t>Results of the analysis shows that below variables have significant impact on Sensex </a:t>
            </a:r>
          </a:p>
          <a:p>
            <a:pPr>
              <a:lnSpc>
                <a:spcPct val="100000"/>
              </a:lnSpc>
              <a:spcBef>
                <a:spcPts val="0"/>
              </a:spcBef>
              <a:buFont typeface="Wingdings" pitchFamily="2" charset="2"/>
              <a:buChar char="ü"/>
            </a:pPr>
            <a:r>
              <a:rPr lang="en-US"/>
              <a:t>Cases </a:t>
            </a:r>
          </a:p>
          <a:p>
            <a:pPr>
              <a:lnSpc>
                <a:spcPct val="100000"/>
              </a:lnSpc>
              <a:spcBef>
                <a:spcPts val="0"/>
              </a:spcBef>
              <a:buFont typeface="Wingdings" pitchFamily="2" charset="2"/>
              <a:buChar char="ü"/>
            </a:pPr>
            <a:r>
              <a:rPr lang="en-US"/>
              <a:t>Lockdown </a:t>
            </a:r>
          </a:p>
          <a:p>
            <a:pPr>
              <a:lnSpc>
                <a:spcPct val="100000"/>
              </a:lnSpc>
              <a:spcBef>
                <a:spcPts val="0"/>
              </a:spcBef>
              <a:buFont typeface="Wingdings" pitchFamily="2" charset="2"/>
              <a:buChar char="ü"/>
            </a:pPr>
            <a:r>
              <a:rPr lang="en-US"/>
              <a:t>DII</a:t>
            </a:r>
          </a:p>
          <a:p>
            <a:pPr>
              <a:lnSpc>
                <a:spcPct val="100000"/>
              </a:lnSpc>
              <a:spcBef>
                <a:spcPts val="0"/>
              </a:spcBef>
              <a:buFont typeface="Wingdings" pitchFamily="2" charset="2"/>
              <a:buChar char="ü"/>
            </a:pPr>
            <a:r>
              <a:rPr lang="en-US" err="1"/>
              <a:t>Erate</a:t>
            </a:r>
            <a:r>
              <a:rPr lang="en-US"/>
              <a:t> </a:t>
            </a:r>
          </a:p>
          <a:p>
            <a:pPr>
              <a:lnSpc>
                <a:spcPct val="100000"/>
              </a:lnSpc>
              <a:spcBef>
                <a:spcPts val="0"/>
              </a:spcBef>
              <a:buFont typeface="Wingdings" pitchFamily="2" charset="2"/>
              <a:buChar char="ü"/>
            </a:pPr>
            <a:r>
              <a:rPr lang="en-US"/>
              <a:t>Nasdaq</a:t>
            </a:r>
          </a:p>
          <a:p>
            <a:pPr>
              <a:lnSpc>
                <a:spcPct val="100000"/>
              </a:lnSpc>
              <a:spcBef>
                <a:spcPts val="0"/>
              </a:spcBef>
              <a:buFont typeface="Wingdings" pitchFamily="2" charset="2"/>
              <a:buChar char="ü"/>
            </a:pPr>
            <a:r>
              <a:rPr lang="en-US" err="1"/>
              <a:t>Bond_yield</a:t>
            </a:r>
            <a:endParaRPr lang="en-US"/>
          </a:p>
          <a:p>
            <a:pPr>
              <a:lnSpc>
                <a:spcPct val="100000"/>
              </a:lnSpc>
              <a:spcBef>
                <a:spcPts val="0"/>
              </a:spcBef>
              <a:buFont typeface="Wingdings" pitchFamily="2" charset="2"/>
              <a:buChar char="ü"/>
            </a:pPr>
            <a:endParaRPr lang="en-US"/>
          </a:p>
        </p:txBody>
      </p:sp>
      <p:pic>
        <p:nvPicPr>
          <p:cNvPr id="3" name="Picture 2" descr="Graphical user interface, text&#10;&#10;Description automatically generated">
            <a:extLst>
              <a:ext uri="{FF2B5EF4-FFF2-40B4-BE49-F238E27FC236}">
                <a16:creationId xmlns:a16="http://schemas.microsoft.com/office/drawing/2014/main" id="{BAA44E18-304B-41AC-9495-CDB6CA2D9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290" y="459648"/>
            <a:ext cx="6045200" cy="3568700"/>
          </a:xfrm>
          <a:prstGeom prst="rect">
            <a:avLst/>
          </a:prstGeom>
        </p:spPr>
      </p:pic>
    </p:spTree>
    <p:extLst>
      <p:ext uri="{BB962C8B-B14F-4D97-AF65-F5344CB8AC3E}">
        <p14:creationId xmlns:p14="http://schemas.microsoft.com/office/powerpoint/2010/main" val="108386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43" descr="A picture containing monitor, appliance, kitchen appliance&#10;&#10;Description automatically generated">
            <a:extLst>
              <a:ext uri="{FF2B5EF4-FFF2-40B4-BE49-F238E27FC236}">
                <a16:creationId xmlns:a16="http://schemas.microsoft.com/office/drawing/2014/main" id="{800964F3-3695-4048-996C-92E7C95933B6}"/>
              </a:ext>
            </a:extLst>
          </p:cNvPr>
          <p:cNvPicPr>
            <a:picLocks noChangeAspect="1"/>
          </p:cNvPicPr>
          <p:nvPr/>
        </p:nvPicPr>
        <p:blipFill>
          <a:blip r:embed="rId2"/>
          <a:stretch>
            <a:fillRect/>
          </a:stretch>
        </p:blipFill>
        <p:spPr>
          <a:xfrm>
            <a:off x="10030588" y="283056"/>
            <a:ext cx="2203683" cy="2300282"/>
          </a:xfrm>
          <a:prstGeom prst="rect">
            <a:avLst/>
          </a:prstGeom>
        </p:spPr>
      </p:pic>
      <p:pic>
        <p:nvPicPr>
          <p:cNvPr id="53" name="Picture 43" descr="A picture containing monitor, appliance, kitchen appliance&#10;&#10;Description automatically generated">
            <a:extLst>
              <a:ext uri="{FF2B5EF4-FFF2-40B4-BE49-F238E27FC236}">
                <a16:creationId xmlns:a16="http://schemas.microsoft.com/office/drawing/2014/main" id="{12AF4E60-9D41-42AA-B8F2-4D51726BB2B0}"/>
              </a:ext>
            </a:extLst>
          </p:cNvPr>
          <p:cNvPicPr>
            <a:picLocks noChangeAspect="1"/>
          </p:cNvPicPr>
          <p:nvPr/>
        </p:nvPicPr>
        <p:blipFill>
          <a:blip r:embed="rId2"/>
          <a:stretch>
            <a:fillRect/>
          </a:stretch>
        </p:blipFill>
        <p:spPr>
          <a:xfrm>
            <a:off x="9655006" y="4544472"/>
            <a:ext cx="2203683" cy="2300282"/>
          </a:xfrm>
          <a:prstGeom prst="rect">
            <a:avLst/>
          </a:prstGeom>
        </p:spPr>
      </p:pic>
      <p:pic>
        <p:nvPicPr>
          <p:cNvPr id="52" name="Picture 43" descr="A picture containing monitor, appliance, kitchen appliance&#10;&#10;Description automatically generated">
            <a:extLst>
              <a:ext uri="{FF2B5EF4-FFF2-40B4-BE49-F238E27FC236}">
                <a16:creationId xmlns:a16="http://schemas.microsoft.com/office/drawing/2014/main" id="{BFD63334-7687-4D24-B61F-2522FF7CE488}"/>
              </a:ext>
            </a:extLst>
          </p:cNvPr>
          <p:cNvPicPr>
            <a:picLocks noChangeAspect="1"/>
          </p:cNvPicPr>
          <p:nvPr/>
        </p:nvPicPr>
        <p:blipFill>
          <a:blip r:embed="rId2"/>
          <a:stretch>
            <a:fillRect/>
          </a:stretch>
        </p:blipFill>
        <p:spPr>
          <a:xfrm>
            <a:off x="7265564" y="4544472"/>
            <a:ext cx="2203683" cy="2300282"/>
          </a:xfrm>
          <a:prstGeom prst="rect">
            <a:avLst/>
          </a:prstGeom>
        </p:spPr>
      </p:pic>
      <p:pic>
        <p:nvPicPr>
          <p:cNvPr id="51" name="Picture 43" descr="A picture containing monitor, appliance, kitchen appliance&#10;&#10;Description automatically generated">
            <a:extLst>
              <a:ext uri="{FF2B5EF4-FFF2-40B4-BE49-F238E27FC236}">
                <a16:creationId xmlns:a16="http://schemas.microsoft.com/office/drawing/2014/main" id="{F43EE32A-BC8D-449B-8747-4BB39F9415B4}"/>
              </a:ext>
            </a:extLst>
          </p:cNvPr>
          <p:cNvPicPr>
            <a:picLocks noChangeAspect="1"/>
          </p:cNvPicPr>
          <p:nvPr/>
        </p:nvPicPr>
        <p:blipFill>
          <a:blip r:embed="rId2"/>
          <a:stretch>
            <a:fillRect/>
          </a:stretch>
        </p:blipFill>
        <p:spPr>
          <a:xfrm>
            <a:off x="7930027" y="283056"/>
            <a:ext cx="2203683" cy="2300282"/>
          </a:xfrm>
          <a:prstGeom prst="rect">
            <a:avLst/>
          </a:prstGeom>
        </p:spPr>
      </p:pic>
      <p:pic>
        <p:nvPicPr>
          <p:cNvPr id="50" name="Picture 43" descr="A picture containing monitor, appliance, kitchen appliance&#10;&#10;Description automatically generated">
            <a:extLst>
              <a:ext uri="{FF2B5EF4-FFF2-40B4-BE49-F238E27FC236}">
                <a16:creationId xmlns:a16="http://schemas.microsoft.com/office/drawing/2014/main" id="{CAB8B92B-0735-4069-895C-4D2956FC9B1F}"/>
              </a:ext>
            </a:extLst>
          </p:cNvPr>
          <p:cNvPicPr>
            <a:picLocks noChangeAspect="1"/>
          </p:cNvPicPr>
          <p:nvPr/>
        </p:nvPicPr>
        <p:blipFill>
          <a:blip r:embed="rId2"/>
          <a:stretch>
            <a:fillRect/>
          </a:stretch>
        </p:blipFill>
        <p:spPr>
          <a:xfrm>
            <a:off x="5687836" y="283056"/>
            <a:ext cx="2203683" cy="2300282"/>
          </a:xfrm>
          <a:prstGeom prst="rect">
            <a:avLst/>
          </a:prstGeom>
        </p:spPr>
      </p:pic>
      <p:pic>
        <p:nvPicPr>
          <p:cNvPr id="49" name="Picture 43" descr="A picture containing monitor, appliance, kitchen appliance&#10;&#10;Description automatically generated">
            <a:extLst>
              <a:ext uri="{FF2B5EF4-FFF2-40B4-BE49-F238E27FC236}">
                <a16:creationId xmlns:a16="http://schemas.microsoft.com/office/drawing/2014/main" id="{37AD941D-A8B5-4BBD-8A23-454A916CA57A}"/>
              </a:ext>
            </a:extLst>
          </p:cNvPr>
          <p:cNvPicPr>
            <a:picLocks noChangeAspect="1"/>
          </p:cNvPicPr>
          <p:nvPr/>
        </p:nvPicPr>
        <p:blipFill>
          <a:blip r:embed="rId2"/>
          <a:stretch>
            <a:fillRect/>
          </a:stretch>
        </p:blipFill>
        <p:spPr>
          <a:xfrm>
            <a:off x="3397822" y="283056"/>
            <a:ext cx="2203683" cy="2300282"/>
          </a:xfrm>
          <a:prstGeom prst="rect">
            <a:avLst/>
          </a:prstGeom>
        </p:spPr>
      </p:pic>
      <p:pic>
        <p:nvPicPr>
          <p:cNvPr id="48" name="Picture 43" descr="A picture containing monitor, appliance, kitchen appliance&#10;&#10;Description automatically generated">
            <a:extLst>
              <a:ext uri="{FF2B5EF4-FFF2-40B4-BE49-F238E27FC236}">
                <a16:creationId xmlns:a16="http://schemas.microsoft.com/office/drawing/2014/main" id="{E45BC5CD-0490-4CC0-B88E-E5346F2CBF73}"/>
              </a:ext>
            </a:extLst>
          </p:cNvPr>
          <p:cNvPicPr>
            <a:picLocks noChangeAspect="1"/>
          </p:cNvPicPr>
          <p:nvPr/>
        </p:nvPicPr>
        <p:blipFill>
          <a:blip r:embed="rId2"/>
          <a:stretch>
            <a:fillRect/>
          </a:stretch>
        </p:blipFill>
        <p:spPr>
          <a:xfrm>
            <a:off x="4634202" y="4544472"/>
            <a:ext cx="2203683" cy="2300282"/>
          </a:xfrm>
          <a:prstGeom prst="rect">
            <a:avLst/>
          </a:prstGeom>
        </p:spPr>
      </p:pic>
      <p:pic>
        <p:nvPicPr>
          <p:cNvPr id="47" name="Picture 43" descr="A picture containing monitor, appliance, kitchen appliance&#10;&#10;Description automatically generated">
            <a:extLst>
              <a:ext uri="{FF2B5EF4-FFF2-40B4-BE49-F238E27FC236}">
                <a16:creationId xmlns:a16="http://schemas.microsoft.com/office/drawing/2014/main" id="{D898F1D2-055A-4BB7-BE02-C205EA215D18}"/>
              </a:ext>
            </a:extLst>
          </p:cNvPr>
          <p:cNvPicPr>
            <a:picLocks noChangeAspect="1"/>
          </p:cNvPicPr>
          <p:nvPr/>
        </p:nvPicPr>
        <p:blipFill>
          <a:blip r:embed="rId2"/>
          <a:stretch>
            <a:fillRect/>
          </a:stretch>
        </p:blipFill>
        <p:spPr>
          <a:xfrm>
            <a:off x="2273889" y="4544472"/>
            <a:ext cx="2203683" cy="2300282"/>
          </a:xfrm>
          <a:prstGeom prst="rect">
            <a:avLst/>
          </a:prstGeom>
        </p:spPr>
      </p:pic>
      <p:pic>
        <p:nvPicPr>
          <p:cNvPr id="46" name="Picture 43" descr="A picture containing monitor, appliance, kitchen appliance&#10;&#10;Description automatically generated">
            <a:extLst>
              <a:ext uri="{FF2B5EF4-FFF2-40B4-BE49-F238E27FC236}">
                <a16:creationId xmlns:a16="http://schemas.microsoft.com/office/drawing/2014/main" id="{7F6F1DED-9777-462E-8641-E6CFDB6C4E83}"/>
              </a:ext>
            </a:extLst>
          </p:cNvPr>
          <p:cNvPicPr>
            <a:picLocks noChangeAspect="1"/>
          </p:cNvPicPr>
          <p:nvPr/>
        </p:nvPicPr>
        <p:blipFill>
          <a:blip r:embed="rId2"/>
          <a:stretch>
            <a:fillRect/>
          </a:stretch>
        </p:blipFill>
        <p:spPr>
          <a:xfrm>
            <a:off x="-88317" y="4544472"/>
            <a:ext cx="2203683" cy="2300282"/>
          </a:xfrm>
          <a:prstGeom prst="rect">
            <a:avLst/>
          </a:prstGeom>
        </p:spPr>
      </p:pic>
      <p:pic>
        <p:nvPicPr>
          <p:cNvPr id="43" name="Picture 43" descr="A picture containing monitor, appliance, kitchen appliance&#10;&#10;Description automatically generated">
            <a:extLst>
              <a:ext uri="{FF2B5EF4-FFF2-40B4-BE49-F238E27FC236}">
                <a16:creationId xmlns:a16="http://schemas.microsoft.com/office/drawing/2014/main" id="{00E09E41-A081-41D1-A623-770C67D73218}"/>
              </a:ext>
            </a:extLst>
          </p:cNvPr>
          <p:cNvPicPr>
            <a:picLocks noChangeAspect="1"/>
          </p:cNvPicPr>
          <p:nvPr/>
        </p:nvPicPr>
        <p:blipFill>
          <a:blip r:embed="rId2"/>
          <a:stretch>
            <a:fillRect/>
          </a:stretch>
        </p:blipFill>
        <p:spPr>
          <a:xfrm>
            <a:off x="994563" y="244668"/>
            <a:ext cx="2203683" cy="2300282"/>
          </a:xfrm>
          <a:prstGeom prst="rect">
            <a:avLst/>
          </a:prstGeom>
        </p:spPr>
      </p:pic>
      <p:pic>
        <p:nvPicPr>
          <p:cNvPr id="8" name="Picture 6">
            <a:extLst>
              <a:ext uri="{FF2B5EF4-FFF2-40B4-BE49-F238E27FC236}">
                <a16:creationId xmlns:a16="http://schemas.microsoft.com/office/drawing/2014/main" id="{C35AC11B-1EA0-48BB-A4AA-288C541A9D88}"/>
              </a:ext>
            </a:extLst>
          </p:cNvPr>
          <p:cNvPicPr>
            <a:picLocks noChangeAspect="1"/>
          </p:cNvPicPr>
          <p:nvPr/>
        </p:nvPicPr>
        <p:blipFill>
          <a:blip r:embed="rId3"/>
          <a:stretch>
            <a:fillRect/>
          </a:stretch>
        </p:blipFill>
        <p:spPr>
          <a:xfrm>
            <a:off x="278253" y="3115470"/>
            <a:ext cx="1151899" cy="1151899"/>
          </a:xfrm>
          <a:prstGeom prst="rect">
            <a:avLst/>
          </a:prstGeom>
        </p:spPr>
      </p:pic>
      <p:pic>
        <p:nvPicPr>
          <p:cNvPr id="9" name="Picture 6">
            <a:extLst>
              <a:ext uri="{FF2B5EF4-FFF2-40B4-BE49-F238E27FC236}">
                <a16:creationId xmlns:a16="http://schemas.microsoft.com/office/drawing/2014/main" id="{67DB7FDC-EACF-497E-A6DC-206ECEFD9E9C}"/>
              </a:ext>
            </a:extLst>
          </p:cNvPr>
          <p:cNvPicPr>
            <a:picLocks noChangeAspect="1"/>
          </p:cNvPicPr>
          <p:nvPr/>
        </p:nvPicPr>
        <p:blipFill>
          <a:blip r:embed="rId3"/>
          <a:stretch>
            <a:fillRect/>
          </a:stretch>
        </p:blipFill>
        <p:spPr>
          <a:xfrm>
            <a:off x="1593590" y="3115470"/>
            <a:ext cx="1151899" cy="1151899"/>
          </a:xfrm>
          <a:prstGeom prst="rect">
            <a:avLst/>
          </a:prstGeom>
        </p:spPr>
      </p:pic>
      <p:pic>
        <p:nvPicPr>
          <p:cNvPr id="10" name="Picture 6">
            <a:extLst>
              <a:ext uri="{FF2B5EF4-FFF2-40B4-BE49-F238E27FC236}">
                <a16:creationId xmlns:a16="http://schemas.microsoft.com/office/drawing/2014/main" id="{BA85F594-F647-47CB-961D-32AA780310DE}"/>
              </a:ext>
            </a:extLst>
          </p:cNvPr>
          <p:cNvPicPr>
            <a:picLocks noChangeAspect="1"/>
          </p:cNvPicPr>
          <p:nvPr/>
        </p:nvPicPr>
        <p:blipFill>
          <a:blip r:embed="rId3"/>
          <a:stretch>
            <a:fillRect/>
          </a:stretch>
        </p:blipFill>
        <p:spPr>
          <a:xfrm>
            <a:off x="2774750" y="3115470"/>
            <a:ext cx="1151899" cy="1151899"/>
          </a:xfrm>
          <a:prstGeom prst="rect">
            <a:avLst/>
          </a:prstGeom>
        </p:spPr>
      </p:pic>
      <p:pic>
        <p:nvPicPr>
          <p:cNvPr id="11" name="Picture 6">
            <a:extLst>
              <a:ext uri="{FF2B5EF4-FFF2-40B4-BE49-F238E27FC236}">
                <a16:creationId xmlns:a16="http://schemas.microsoft.com/office/drawing/2014/main" id="{A95D7737-53A3-4C81-835A-545F20E7D5E3}"/>
              </a:ext>
            </a:extLst>
          </p:cNvPr>
          <p:cNvPicPr>
            <a:picLocks noChangeAspect="1"/>
          </p:cNvPicPr>
          <p:nvPr/>
        </p:nvPicPr>
        <p:blipFill>
          <a:blip r:embed="rId3"/>
          <a:stretch>
            <a:fillRect/>
          </a:stretch>
        </p:blipFill>
        <p:spPr>
          <a:xfrm>
            <a:off x="3971622" y="3115470"/>
            <a:ext cx="1151899" cy="1151899"/>
          </a:xfrm>
          <a:prstGeom prst="rect">
            <a:avLst/>
          </a:prstGeom>
        </p:spPr>
      </p:pic>
      <p:pic>
        <p:nvPicPr>
          <p:cNvPr id="12" name="Picture 6">
            <a:extLst>
              <a:ext uri="{FF2B5EF4-FFF2-40B4-BE49-F238E27FC236}">
                <a16:creationId xmlns:a16="http://schemas.microsoft.com/office/drawing/2014/main" id="{73CD06B3-9355-4F7C-BBB8-61C28E5976C1}"/>
              </a:ext>
            </a:extLst>
          </p:cNvPr>
          <p:cNvPicPr>
            <a:picLocks noChangeAspect="1"/>
          </p:cNvPicPr>
          <p:nvPr/>
        </p:nvPicPr>
        <p:blipFill>
          <a:blip r:embed="rId3"/>
          <a:stretch>
            <a:fillRect/>
          </a:stretch>
        </p:blipFill>
        <p:spPr>
          <a:xfrm>
            <a:off x="5201234" y="3115470"/>
            <a:ext cx="1151899" cy="1151899"/>
          </a:xfrm>
          <a:prstGeom prst="rect">
            <a:avLst/>
          </a:prstGeom>
        </p:spPr>
      </p:pic>
      <p:pic>
        <p:nvPicPr>
          <p:cNvPr id="13" name="Picture 6">
            <a:extLst>
              <a:ext uri="{FF2B5EF4-FFF2-40B4-BE49-F238E27FC236}">
                <a16:creationId xmlns:a16="http://schemas.microsoft.com/office/drawing/2014/main" id="{66C7140B-ABAA-4988-A6C1-1BCB4D944B20}"/>
              </a:ext>
            </a:extLst>
          </p:cNvPr>
          <p:cNvPicPr>
            <a:picLocks noChangeAspect="1"/>
          </p:cNvPicPr>
          <p:nvPr/>
        </p:nvPicPr>
        <p:blipFill>
          <a:blip r:embed="rId3"/>
          <a:stretch>
            <a:fillRect/>
          </a:stretch>
        </p:blipFill>
        <p:spPr>
          <a:xfrm>
            <a:off x="6466480" y="3115470"/>
            <a:ext cx="1151899" cy="1151899"/>
          </a:xfrm>
          <a:prstGeom prst="rect">
            <a:avLst/>
          </a:prstGeom>
        </p:spPr>
      </p:pic>
      <p:pic>
        <p:nvPicPr>
          <p:cNvPr id="14" name="Picture 6">
            <a:extLst>
              <a:ext uri="{FF2B5EF4-FFF2-40B4-BE49-F238E27FC236}">
                <a16:creationId xmlns:a16="http://schemas.microsoft.com/office/drawing/2014/main" id="{0C74121B-F195-400C-A947-13EE555A05F2}"/>
              </a:ext>
            </a:extLst>
          </p:cNvPr>
          <p:cNvPicPr>
            <a:picLocks noChangeAspect="1"/>
          </p:cNvPicPr>
          <p:nvPr/>
        </p:nvPicPr>
        <p:blipFill>
          <a:blip r:embed="rId3"/>
          <a:stretch>
            <a:fillRect/>
          </a:stretch>
        </p:blipFill>
        <p:spPr>
          <a:xfrm>
            <a:off x="7806049" y="3115470"/>
            <a:ext cx="1151899" cy="1151899"/>
          </a:xfrm>
          <a:prstGeom prst="rect">
            <a:avLst/>
          </a:prstGeom>
        </p:spPr>
      </p:pic>
      <p:sp>
        <p:nvSpPr>
          <p:cNvPr id="16" name="TextBox 15">
            <a:extLst>
              <a:ext uri="{FF2B5EF4-FFF2-40B4-BE49-F238E27FC236}">
                <a16:creationId xmlns:a16="http://schemas.microsoft.com/office/drawing/2014/main" id="{86AA4ACE-BC96-4909-82E4-99B06EF98CFB}"/>
              </a:ext>
            </a:extLst>
          </p:cNvPr>
          <p:cNvSpPr txBox="1"/>
          <p:nvPr/>
        </p:nvSpPr>
        <p:spPr>
          <a:xfrm>
            <a:off x="461523" y="3506753"/>
            <a:ext cx="10412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27608.8</a:t>
            </a:r>
          </a:p>
        </p:txBody>
      </p:sp>
      <p:sp>
        <p:nvSpPr>
          <p:cNvPr id="17" name="TextBox 16">
            <a:extLst>
              <a:ext uri="{FF2B5EF4-FFF2-40B4-BE49-F238E27FC236}">
                <a16:creationId xmlns:a16="http://schemas.microsoft.com/office/drawing/2014/main" id="{B036FC7E-9721-4FBA-9F80-FC8E51A9A90D}"/>
              </a:ext>
            </a:extLst>
          </p:cNvPr>
          <p:cNvSpPr txBox="1"/>
          <p:nvPr/>
        </p:nvSpPr>
        <p:spPr>
          <a:xfrm>
            <a:off x="203539" y="5325281"/>
            <a:ext cx="190889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 Suspension of services of Indian Railways and all flights operations </a:t>
            </a:r>
            <a:endParaRPr lang="en-GB" sz="1400">
              <a:ea typeface="Source Sans Pro"/>
            </a:endParaRPr>
          </a:p>
        </p:txBody>
      </p:sp>
      <p:sp>
        <p:nvSpPr>
          <p:cNvPr id="18" name="TextBox 17">
            <a:extLst>
              <a:ext uri="{FF2B5EF4-FFF2-40B4-BE49-F238E27FC236}">
                <a16:creationId xmlns:a16="http://schemas.microsoft.com/office/drawing/2014/main" id="{3E5C3A1B-9088-4111-93AF-BF3C9474CB2C}"/>
              </a:ext>
            </a:extLst>
          </p:cNvPr>
          <p:cNvSpPr txBox="1"/>
          <p:nvPr/>
        </p:nvSpPr>
        <p:spPr>
          <a:xfrm>
            <a:off x="1698990" y="3506753"/>
            <a:ext cx="1141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26499.81</a:t>
            </a:r>
          </a:p>
        </p:txBody>
      </p:sp>
      <p:sp>
        <p:nvSpPr>
          <p:cNvPr id="20" name="TextBox 19">
            <a:extLst>
              <a:ext uri="{FF2B5EF4-FFF2-40B4-BE49-F238E27FC236}">
                <a16:creationId xmlns:a16="http://schemas.microsoft.com/office/drawing/2014/main" id="{3C2F9B6A-387E-46F7-91A6-CA573398208C}"/>
              </a:ext>
            </a:extLst>
          </p:cNvPr>
          <p:cNvSpPr txBox="1"/>
          <p:nvPr/>
        </p:nvSpPr>
        <p:spPr>
          <a:xfrm>
            <a:off x="2885713" y="3506753"/>
            <a:ext cx="1224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31277.11</a:t>
            </a:r>
          </a:p>
        </p:txBody>
      </p:sp>
      <p:sp>
        <p:nvSpPr>
          <p:cNvPr id="19" name="TextBox 18">
            <a:extLst>
              <a:ext uri="{FF2B5EF4-FFF2-40B4-BE49-F238E27FC236}">
                <a16:creationId xmlns:a16="http://schemas.microsoft.com/office/drawing/2014/main" id="{1B82167A-F82D-46EB-A061-ACD8FF002795}"/>
              </a:ext>
            </a:extLst>
          </p:cNvPr>
          <p:cNvSpPr txBox="1"/>
          <p:nvPr/>
        </p:nvSpPr>
        <p:spPr>
          <a:xfrm>
            <a:off x="1294914" y="525256"/>
            <a:ext cx="174203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 Suspension of services of Indian Railways and all flight operations. ​</a:t>
            </a:r>
            <a:endParaRPr lang="en-GB" sz="1400">
              <a:ea typeface="Source Sans Pro"/>
              <a:cs typeface="Segoe UI"/>
            </a:endParaRPr>
          </a:p>
          <a:p>
            <a:r>
              <a:rPr lang="en-GB" sz="1400">
                <a:cs typeface="Segoe UI"/>
              </a:rPr>
              <a:t>Nationwide lockdown(Phase 1)(25 March –14 April) </a:t>
            </a:r>
            <a:endParaRPr lang="en-GB" sz="1400">
              <a:ea typeface="Source Sans Pro"/>
              <a:cs typeface="Segoe UI"/>
            </a:endParaRPr>
          </a:p>
        </p:txBody>
      </p:sp>
      <p:sp>
        <p:nvSpPr>
          <p:cNvPr id="21" name="TextBox 20">
            <a:extLst>
              <a:ext uri="{FF2B5EF4-FFF2-40B4-BE49-F238E27FC236}">
                <a16:creationId xmlns:a16="http://schemas.microsoft.com/office/drawing/2014/main" id="{DC66E002-DAFC-4005-833B-7B3BA7CD1C19}"/>
              </a:ext>
            </a:extLst>
          </p:cNvPr>
          <p:cNvSpPr txBox="1"/>
          <p:nvPr/>
        </p:nvSpPr>
        <p:spPr>
          <a:xfrm>
            <a:off x="2580146" y="5325281"/>
            <a:ext cx="191445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Nationwide lockdown in Green, orange and Red Zones </a:t>
            </a:r>
            <a:endParaRPr lang="en-GB" sz="1400">
              <a:ea typeface="Source Sans Pro"/>
              <a:cs typeface="Segoe UI"/>
            </a:endParaRPr>
          </a:p>
        </p:txBody>
      </p:sp>
      <p:sp>
        <p:nvSpPr>
          <p:cNvPr id="22" name="TextBox 21">
            <a:extLst>
              <a:ext uri="{FF2B5EF4-FFF2-40B4-BE49-F238E27FC236}">
                <a16:creationId xmlns:a16="http://schemas.microsoft.com/office/drawing/2014/main" id="{6ABA6538-48B7-450A-BCA9-1B72B8DB3E66}"/>
              </a:ext>
            </a:extLst>
          </p:cNvPr>
          <p:cNvSpPr txBox="1"/>
          <p:nvPr/>
        </p:nvSpPr>
        <p:spPr>
          <a:xfrm>
            <a:off x="5267702" y="3506753"/>
            <a:ext cx="1274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32311.04 </a:t>
            </a:r>
          </a:p>
        </p:txBody>
      </p:sp>
      <p:sp>
        <p:nvSpPr>
          <p:cNvPr id="23" name="TextBox 22">
            <a:extLst>
              <a:ext uri="{FF2B5EF4-FFF2-40B4-BE49-F238E27FC236}">
                <a16:creationId xmlns:a16="http://schemas.microsoft.com/office/drawing/2014/main" id="{35593BA7-AD9F-46BD-9FF7-430EFD21973E}"/>
              </a:ext>
            </a:extLst>
          </p:cNvPr>
          <p:cNvSpPr txBox="1"/>
          <p:nvPr/>
        </p:nvSpPr>
        <p:spPr>
          <a:xfrm>
            <a:off x="4709720" y="5325281"/>
            <a:ext cx="258608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Interstate transportation allowed </a:t>
            </a:r>
          </a:p>
          <a:p>
            <a:r>
              <a:rPr lang="en-GB" sz="1400"/>
              <a:t>for stranded persons only </a:t>
            </a:r>
            <a:endParaRPr lang="en-GB" sz="1400">
              <a:ea typeface="Source Sans Pro"/>
            </a:endParaRPr>
          </a:p>
        </p:txBody>
      </p:sp>
      <p:sp>
        <p:nvSpPr>
          <p:cNvPr id="24" name="TextBox 23">
            <a:extLst>
              <a:ext uri="{FF2B5EF4-FFF2-40B4-BE49-F238E27FC236}">
                <a16:creationId xmlns:a16="http://schemas.microsoft.com/office/drawing/2014/main" id="{5B4187E3-5239-42AC-9676-83E5837C5A35}"/>
              </a:ext>
            </a:extLst>
          </p:cNvPr>
          <p:cNvSpPr txBox="1"/>
          <p:nvPr/>
        </p:nvSpPr>
        <p:spPr>
          <a:xfrm>
            <a:off x="4077024" y="3506753"/>
            <a:ext cx="11413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31659.04</a:t>
            </a:r>
          </a:p>
        </p:txBody>
      </p:sp>
      <p:sp>
        <p:nvSpPr>
          <p:cNvPr id="25" name="TextBox 24">
            <a:extLst>
              <a:ext uri="{FF2B5EF4-FFF2-40B4-BE49-F238E27FC236}">
                <a16:creationId xmlns:a16="http://schemas.microsoft.com/office/drawing/2014/main" id="{BF010B8E-F992-497C-ADFD-D8129260798E}"/>
              </a:ext>
            </a:extLst>
          </p:cNvPr>
          <p:cNvSpPr txBox="1"/>
          <p:nvPr/>
        </p:nvSpPr>
        <p:spPr>
          <a:xfrm>
            <a:off x="3620305" y="956144"/>
            <a:ext cx="21425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cs typeface="Segoe UI"/>
              </a:rPr>
              <a:t>Restrictions lifted from small retail shops. Shop could open with 50% staff. </a:t>
            </a:r>
            <a:endParaRPr lang="en-GB" sz="1400">
              <a:ea typeface="Source Sans Pro"/>
              <a:cs typeface="Segoe UI"/>
            </a:endParaRPr>
          </a:p>
        </p:txBody>
      </p:sp>
      <p:sp>
        <p:nvSpPr>
          <p:cNvPr id="26" name="TextBox 25">
            <a:extLst>
              <a:ext uri="{FF2B5EF4-FFF2-40B4-BE49-F238E27FC236}">
                <a16:creationId xmlns:a16="http://schemas.microsoft.com/office/drawing/2014/main" id="{D74CB856-5248-4011-AAD8-81A0F50C51E6}"/>
              </a:ext>
            </a:extLst>
          </p:cNvPr>
          <p:cNvSpPr txBox="1"/>
          <p:nvPr/>
        </p:nvSpPr>
        <p:spPr>
          <a:xfrm>
            <a:off x="6488327" y="3506753"/>
            <a:ext cx="1235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32748.14</a:t>
            </a:r>
            <a:r>
              <a:rPr lang="en-GB">
                <a:ea typeface="Source Sans Pro"/>
              </a:rPr>
              <a:t>​</a:t>
            </a:r>
            <a:endParaRPr lang="en-GB"/>
          </a:p>
        </p:txBody>
      </p:sp>
      <p:sp>
        <p:nvSpPr>
          <p:cNvPr id="27" name="TextBox 26">
            <a:extLst>
              <a:ext uri="{FF2B5EF4-FFF2-40B4-BE49-F238E27FC236}">
                <a16:creationId xmlns:a16="http://schemas.microsoft.com/office/drawing/2014/main" id="{D1271A7E-B244-4F5B-9A0D-9117B15EFF8F}"/>
              </a:ext>
            </a:extLst>
          </p:cNvPr>
          <p:cNvSpPr txBox="1"/>
          <p:nvPr/>
        </p:nvSpPr>
        <p:spPr>
          <a:xfrm>
            <a:off x="5833194" y="1063865"/>
            <a:ext cx="20535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 Nationwide Lockdown Phase 3 (4 May – 17 May). </a:t>
            </a:r>
            <a:endParaRPr lang="en-GB" sz="1400">
              <a:ea typeface="Source Sans Pro"/>
            </a:endParaRPr>
          </a:p>
        </p:txBody>
      </p:sp>
      <p:sp>
        <p:nvSpPr>
          <p:cNvPr id="28" name="TextBox 27">
            <a:extLst>
              <a:ext uri="{FF2B5EF4-FFF2-40B4-BE49-F238E27FC236}">
                <a16:creationId xmlns:a16="http://schemas.microsoft.com/office/drawing/2014/main" id="{38AB3A5E-857B-4B5E-8F86-4DE6DC62F25D}"/>
              </a:ext>
            </a:extLst>
          </p:cNvPr>
          <p:cNvSpPr txBox="1"/>
          <p:nvPr/>
        </p:nvSpPr>
        <p:spPr>
          <a:xfrm>
            <a:off x="7872517"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31248.26</a:t>
            </a:r>
          </a:p>
        </p:txBody>
      </p:sp>
      <p:sp>
        <p:nvSpPr>
          <p:cNvPr id="29" name="TextBox 28">
            <a:extLst>
              <a:ext uri="{FF2B5EF4-FFF2-40B4-BE49-F238E27FC236}">
                <a16:creationId xmlns:a16="http://schemas.microsoft.com/office/drawing/2014/main" id="{3DAF5CDE-893D-4911-A312-3B172A40FC8E}"/>
              </a:ext>
            </a:extLst>
          </p:cNvPr>
          <p:cNvSpPr txBox="1"/>
          <p:nvPr/>
        </p:nvSpPr>
        <p:spPr>
          <a:xfrm>
            <a:off x="7638280" y="4786672"/>
            <a:ext cx="190333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t>Nationwide Lockdown Phase 4  Relaxation allowed except in red zone which further divided into containment zone and buffer zone.</a:t>
            </a:r>
            <a:endParaRPr lang="en-GB" sz="1400">
              <a:ea typeface="Source Sans Pro"/>
            </a:endParaRPr>
          </a:p>
        </p:txBody>
      </p:sp>
      <p:pic>
        <p:nvPicPr>
          <p:cNvPr id="30" name="Picture 6">
            <a:extLst>
              <a:ext uri="{FF2B5EF4-FFF2-40B4-BE49-F238E27FC236}">
                <a16:creationId xmlns:a16="http://schemas.microsoft.com/office/drawing/2014/main" id="{EF591AF9-AE10-4A0F-8B1D-CE7005C478CD}"/>
              </a:ext>
            </a:extLst>
          </p:cNvPr>
          <p:cNvPicPr>
            <a:picLocks noChangeAspect="1"/>
          </p:cNvPicPr>
          <p:nvPr/>
        </p:nvPicPr>
        <p:blipFill>
          <a:blip r:embed="rId3"/>
          <a:stretch>
            <a:fillRect/>
          </a:stretch>
        </p:blipFill>
        <p:spPr>
          <a:xfrm>
            <a:off x="8907334" y="3115470"/>
            <a:ext cx="1151899" cy="1151899"/>
          </a:xfrm>
          <a:prstGeom prst="rect">
            <a:avLst/>
          </a:prstGeom>
        </p:spPr>
      </p:pic>
      <p:sp>
        <p:nvSpPr>
          <p:cNvPr id="31" name="TextBox 30">
            <a:extLst>
              <a:ext uri="{FF2B5EF4-FFF2-40B4-BE49-F238E27FC236}">
                <a16:creationId xmlns:a16="http://schemas.microsoft.com/office/drawing/2014/main" id="{5C192D05-C71F-4665-A9EA-DD0D2F9FFE2C}"/>
              </a:ext>
            </a:extLst>
          </p:cNvPr>
          <p:cNvSpPr txBox="1"/>
          <p:nvPr/>
        </p:nvSpPr>
        <p:spPr>
          <a:xfrm>
            <a:off x="8973802"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38176.86</a:t>
            </a:r>
            <a:endParaRPr lang="en-US"/>
          </a:p>
        </p:txBody>
      </p:sp>
      <p:pic>
        <p:nvPicPr>
          <p:cNvPr id="32" name="Picture 6">
            <a:extLst>
              <a:ext uri="{FF2B5EF4-FFF2-40B4-BE49-F238E27FC236}">
                <a16:creationId xmlns:a16="http://schemas.microsoft.com/office/drawing/2014/main" id="{33AA01FD-72A5-469C-9996-E6372DB14ECE}"/>
              </a:ext>
            </a:extLst>
          </p:cNvPr>
          <p:cNvPicPr>
            <a:picLocks noChangeAspect="1"/>
          </p:cNvPicPr>
          <p:nvPr/>
        </p:nvPicPr>
        <p:blipFill>
          <a:blip r:embed="rId3"/>
          <a:stretch>
            <a:fillRect/>
          </a:stretch>
        </p:blipFill>
        <p:spPr>
          <a:xfrm>
            <a:off x="9975245" y="3115470"/>
            <a:ext cx="1151899" cy="1151899"/>
          </a:xfrm>
          <a:prstGeom prst="rect">
            <a:avLst/>
          </a:prstGeom>
        </p:spPr>
      </p:pic>
      <p:sp>
        <p:nvSpPr>
          <p:cNvPr id="33" name="TextBox 32">
            <a:extLst>
              <a:ext uri="{FF2B5EF4-FFF2-40B4-BE49-F238E27FC236}">
                <a16:creationId xmlns:a16="http://schemas.microsoft.com/office/drawing/2014/main" id="{AD719663-7FA7-4A8A-9B6D-79CC240BD65D}"/>
              </a:ext>
            </a:extLst>
          </p:cNvPr>
          <p:cNvSpPr txBox="1"/>
          <p:nvPr/>
        </p:nvSpPr>
        <p:spPr>
          <a:xfrm>
            <a:off x="10041713"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49061.22</a:t>
            </a:r>
            <a:endParaRPr lang="en-US"/>
          </a:p>
        </p:txBody>
      </p:sp>
      <p:pic>
        <p:nvPicPr>
          <p:cNvPr id="34" name="Picture 6">
            <a:extLst>
              <a:ext uri="{FF2B5EF4-FFF2-40B4-BE49-F238E27FC236}">
                <a16:creationId xmlns:a16="http://schemas.microsoft.com/office/drawing/2014/main" id="{8A623EAA-717E-481F-8460-BFA8764EB8D6}"/>
              </a:ext>
            </a:extLst>
          </p:cNvPr>
          <p:cNvPicPr>
            <a:picLocks noChangeAspect="1"/>
          </p:cNvPicPr>
          <p:nvPr/>
        </p:nvPicPr>
        <p:blipFill>
          <a:blip r:embed="rId3"/>
          <a:stretch>
            <a:fillRect/>
          </a:stretch>
        </p:blipFill>
        <p:spPr>
          <a:xfrm>
            <a:off x="11043157" y="3115470"/>
            <a:ext cx="1151899" cy="1151899"/>
          </a:xfrm>
          <a:prstGeom prst="rect">
            <a:avLst/>
          </a:prstGeom>
        </p:spPr>
      </p:pic>
      <p:sp>
        <p:nvSpPr>
          <p:cNvPr id="35" name="TextBox 34">
            <a:extLst>
              <a:ext uri="{FF2B5EF4-FFF2-40B4-BE49-F238E27FC236}">
                <a16:creationId xmlns:a16="http://schemas.microsoft.com/office/drawing/2014/main" id="{A3516C4D-84A2-4219-A15B-B3AD6B8BD043}"/>
              </a:ext>
            </a:extLst>
          </p:cNvPr>
          <p:cNvSpPr txBox="1"/>
          <p:nvPr/>
        </p:nvSpPr>
        <p:spPr>
          <a:xfrm>
            <a:off x="11109625" y="3506753"/>
            <a:ext cx="1252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48356.01</a:t>
            </a:r>
            <a:endParaRPr lang="en-US"/>
          </a:p>
        </p:txBody>
      </p:sp>
      <p:sp>
        <p:nvSpPr>
          <p:cNvPr id="36" name="TextBox 35">
            <a:extLst>
              <a:ext uri="{FF2B5EF4-FFF2-40B4-BE49-F238E27FC236}">
                <a16:creationId xmlns:a16="http://schemas.microsoft.com/office/drawing/2014/main" id="{EC1698CE-81F2-4369-A485-E28275E1E5EA}"/>
              </a:ext>
            </a:extLst>
          </p:cNvPr>
          <p:cNvSpPr txBox="1"/>
          <p:nvPr/>
        </p:nvSpPr>
        <p:spPr>
          <a:xfrm>
            <a:off x="8343204" y="1063865"/>
            <a:ext cx="153660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Approval to begin distribution of vaccines</a:t>
            </a:r>
            <a:endParaRPr lang="en-GB" sz="1400">
              <a:ea typeface="Source Sans Pro"/>
            </a:endParaRPr>
          </a:p>
        </p:txBody>
      </p:sp>
      <p:sp>
        <p:nvSpPr>
          <p:cNvPr id="37" name="TextBox 36">
            <a:extLst>
              <a:ext uri="{FF2B5EF4-FFF2-40B4-BE49-F238E27FC236}">
                <a16:creationId xmlns:a16="http://schemas.microsoft.com/office/drawing/2014/main" id="{647E24DD-F028-48E7-9D45-A80AF879FD0B}"/>
              </a:ext>
            </a:extLst>
          </p:cNvPr>
          <p:cNvSpPr txBox="1"/>
          <p:nvPr/>
        </p:nvSpPr>
        <p:spPr>
          <a:xfrm>
            <a:off x="9902044" y="5433003"/>
            <a:ext cx="18257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rPr>
              <a:t>Vaccination program started </a:t>
            </a:r>
            <a:endParaRPr lang="en-GB" sz="1400">
              <a:ea typeface="Source Sans Pro"/>
            </a:endParaRPr>
          </a:p>
        </p:txBody>
      </p:sp>
      <p:sp>
        <p:nvSpPr>
          <p:cNvPr id="38" name="TextBox 37">
            <a:extLst>
              <a:ext uri="{FF2B5EF4-FFF2-40B4-BE49-F238E27FC236}">
                <a16:creationId xmlns:a16="http://schemas.microsoft.com/office/drawing/2014/main" id="{27B23445-ABF6-42B9-9137-38B9AD8DAA12}"/>
              </a:ext>
            </a:extLst>
          </p:cNvPr>
          <p:cNvSpPr txBox="1"/>
          <p:nvPr/>
        </p:nvSpPr>
        <p:spPr>
          <a:xfrm>
            <a:off x="10263890" y="1279309"/>
            <a:ext cx="2198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rPr>
              <a:t>18+ vaccination drive </a:t>
            </a:r>
            <a:endParaRPr lang="en-GB" sz="1400">
              <a:ea typeface="Source Sans Pro"/>
            </a:endParaRPr>
          </a:p>
        </p:txBody>
      </p:sp>
      <p:sp>
        <p:nvSpPr>
          <p:cNvPr id="39" name="TextBox 38">
            <a:extLst>
              <a:ext uri="{FF2B5EF4-FFF2-40B4-BE49-F238E27FC236}">
                <a16:creationId xmlns:a16="http://schemas.microsoft.com/office/drawing/2014/main" id="{50D284CE-7B9C-4530-B138-8ED72A8B9196}"/>
              </a:ext>
            </a:extLst>
          </p:cNvPr>
          <p:cNvSpPr txBox="1"/>
          <p:nvPr/>
        </p:nvSpPr>
        <p:spPr>
          <a:xfrm>
            <a:off x="1411716"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25 March, 2020</a:t>
            </a:r>
          </a:p>
        </p:txBody>
      </p:sp>
      <p:sp>
        <p:nvSpPr>
          <p:cNvPr id="55" name="TextBox 54">
            <a:extLst>
              <a:ext uri="{FF2B5EF4-FFF2-40B4-BE49-F238E27FC236}">
                <a16:creationId xmlns:a16="http://schemas.microsoft.com/office/drawing/2014/main" id="{A21FF0E7-3828-4E61-A781-CFDE5436572E}"/>
              </a:ext>
            </a:extLst>
          </p:cNvPr>
          <p:cNvSpPr txBox="1"/>
          <p:nvPr/>
        </p:nvSpPr>
        <p:spPr>
          <a:xfrm>
            <a:off x="57615"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23 March, 2020</a:t>
            </a:r>
            <a:endParaRPr lang="en-US"/>
          </a:p>
        </p:txBody>
      </p:sp>
      <p:sp>
        <p:nvSpPr>
          <p:cNvPr id="57" name="TextBox 56">
            <a:extLst>
              <a:ext uri="{FF2B5EF4-FFF2-40B4-BE49-F238E27FC236}">
                <a16:creationId xmlns:a16="http://schemas.microsoft.com/office/drawing/2014/main" id="{7513B009-0CE6-4B5F-ABC0-03F7A3E00E34}"/>
              </a:ext>
            </a:extLst>
          </p:cNvPr>
          <p:cNvSpPr txBox="1"/>
          <p:nvPr/>
        </p:nvSpPr>
        <p:spPr>
          <a:xfrm>
            <a:off x="3920426"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25 April 2020</a:t>
            </a:r>
          </a:p>
        </p:txBody>
      </p:sp>
      <p:sp>
        <p:nvSpPr>
          <p:cNvPr id="60" name="TextBox 59">
            <a:extLst>
              <a:ext uri="{FF2B5EF4-FFF2-40B4-BE49-F238E27FC236}">
                <a16:creationId xmlns:a16="http://schemas.microsoft.com/office/drawing/2014/main" id="{83309E0D-1E42-42E1-BA4E-5605B2E27AC6}"/>
              </a:ext>
            </a:extLst>
          </p:cNvPr>
          <p:cNvSpPr txBox="1"/>
          <p:nvPr/>
        </p:nvSpPr>
        <p:spPr>
          <a:xfrm>
            <a:off x="6238480"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4 May, 2020</a:t>
            </a:r>
          </a:p>
        </p:txBody>
      </p:sp>
      <p:sp>
        <p:nvSpPr>
          <p:cNvPr id="61" name="TextBox 60">
            <a:extLst>
              <a:ext uri="{FF2B5EF4-FFF2-40B4-BE49-F238E27FC236}">
                <a16:creationId xmlns:a16="http://schemas.microsoft.com/office/drawing/2014/main" id="{6CD61783-1C9D-44F6-92FE-1B000D2F3493}"/>
              </a:ext>
            </a:extLst>
          </p:cNvPr>
          <p:cNvSpPr txBox="1"/>
          <p:nvPr/>
        </p:nvSpPr>
        <p:spPr>
          <a:xfrm>
            <a:off x="8455478" y="26805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September 2020,</a:t>
            </a:r>
            <a:endParaRPr lang="en-GB"/>
          </a:p>
        </p:txBody>
      </p:sp>
      <p:sp>
        <p:nvSpPr>
          <p:cNvPr id="63" name="TextBox 62">
            <a:extLst>
              <a:ext uri="{FF2B5EF4-FFF2-40B4-BE49-F238E27FC236}">
                <a16:creationId xmlns:a16="http://schemas.microsoft.com/office/drawing/2014/main" id="{32493B9D-FD07-4005-BCE6-B47F4449F2F5}"/>
              </a:ext>
            </a:extLst>
          </p:cNvPr>
          <p:cNvSpPr txBox="1"/>
          <p:nvPr/>
        </p:nvSpPr>
        <p:spPr>
          <a:xfrm>
            <a:off x="10806523" y="2680549"/>
            <a:ext cx="17376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1 May 2021 </a:t>
            </a:r>
            <a:endParaRPr lang="en-GB"/>
          </a:p>
        </p:txBody>
      </p:sp>
      <p:sp>
        <p:nvSpPr>
          <p:cNvPr id="66" name="TextBox 65">
            <a:extLst>
              <a:ext uri="{FF2B5EF4-FFF2-40B4-BE49-F238E27FC236}">
                <a16:creationId xmlns:a16="http://schemas.microsoft.com/office/drawing/2014/main" id="{EB4D3670-8C10-4FBF-8F5C-8AAA454B5C90}"/>
              </a:ext>
            </a:extLst>
          </p:cNvPr>
          <p:cNvSpPr txBox="1"/>
          <p:nvPr/>
        </p:nvSpPr>
        <p:spPr>
          <a:xfrm>
            <a:off x="2512427" y="4256356"/>
            <a:ext cx="15491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14 April 2020</a:t>
            </a:r>
          </a:p>
        </p:txBody>
      </p:sp>
      <p:sp>
        <p:nvSpPr>
          <p:cNvPr id="67" name="TextBox 66">
            <a:extLst>
              <a:ext uri="{FF2B5EF4-FFF2-40B4-BE49-F238E27FC236}">
                <a16:creationId xmlns:a16="http://schemas.microsoft.com/office/drawing/2014/main" id="{9FCB4CE2-E7CE-4BDB-9B61-C19A0D33662C}"/>
              </a:ext>
            </a:extLst>
          </p:cNvPr>
          <p:cNvSpPr txBox="1"/>
          <p:nvPr/>
        </p:nvSpPr>
        <p:spPr>
          <a:xfrm>
            <a:off x="4936503"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29 April, 2020</a:t>
            </a:r>
          </a:p>
        </p:txBody>
      </p:sp>
      <p:sp>
        <p:nvSpPr>
          <p:cNvPr id="70" name="TextBox 69">
            <a:extLst>
              <a:ext uri="{FF2B5EF4-FFF2-40B4-BE49-F238E27FC236}">
                <a16:creationId xmlns:a16="http://schemas.microsoft.com/office/drawing/2014/main" id="{F67532A7-CC06-44FA-BA6C-CC059ED21897}"/>
              </a:ext>
            </a:extLst>
          </p:cNvPr>
          <p:cNvSpPr txBox="1"/>
          <p:nvPr/>
        </p:nvSpPr>
        <p:spPr>
          <a:xfrm>
            <a:off x="7623142" y="4256356"/>
            <a:ext cx="1588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18 May, 2020</a:t>
            </a:r>
          </a:p>
        </p:txBody>
      </p:sp>
      <p:sp>
        <p:nvSpPr>
          <p:cNvPr id="71" name="TextBox 70">
            <a:extLst>
              <a:ext uri="{FF2B5EF4-FFF2-40B4-BE49-F238E27FC236}">
                <a16:creationId xmlns:a16="http://schemas.microsoft.com/office/drawing/2014/main" id="{1C6E5B82-7E14-4773-9B60-DAB0A59E0A93}"/>
              </a:ext>
            </a:extLst>
          </p:cNvPr>
          <p:cNvSpPr txBox="1"/>
          <p:nvPr/>
        </p:nvSpPr>
        <p:spPr>
          <a:xfrm>
            <a:off x="9924854" y="4256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rPr>
              <a:t>16 January 2021</a:t>
            </a:r>
            <a:endParaRPr lang="en-GB"/>
          </a:p>
        </p:txBody>
      </p:sp>
    </p:spTree>
    <p:extLst>
      <p:ext uri="{BB962C8B-B14F-4D97-AF65-F5344CB8AC3E}">
        <p14:creationId xmlns:p14="http://schemas.microsoft.com/office/powerpoint/2010/main" val="291165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histogram&#10;&#10;Description automatically generated">
            <a:extLst>
              <a:ext uri="{FF2B5EF4-FFF2-40B4-BE49-F238E27FC236}">
                <a16:creationId xmlns:a16="http://schemas.microsoft.com/office/drawing/2014/main" id="{71DFC69B-6FB1-46C9-A4C0-DB7CA0C848AC}"/>
              </a:ext>
            </a:extLst>
          </p:cNvPr>
          <p:cNvPicPr>
            <a:picLocks noChangeAspect="1"/>
          </p:cNvPicPr>
          <p:nvPr/>
        </p:nvPicPr>
        <p:blipFill>
          <a:blip r:embed="rId2"/>
          <a:stretch>
            <a:fillRect/>
          </a:stretch>
        </p:blipFill>
        <p:spPr>
          <a:xfrm>
            <a:off x="6109578" y="404824"/>
            <a:ext cx="5835755" cy="2925233"/>
          </a:xfrm>
          <a:prstGeom prst="rect">
            <a:avLst/>
          </a:prstGeom>
        </p:spPr>
      </p:pic>
      <p:pic>
        <p:nvPicPr>
          <p:cNvPr id="7" name="Picture 7" descr="Chart, histogram&#10;&#10;Description automatically generated">
            <a:extLst>
              <a:ext uri="{FF2B5EF4-FFF2-40B4-BE49-F238E27FC236}">
                <a16:creationId xmlns:a16="http://schemas.microsoft.com/office/drawing/2014/main" id="{93734B46-751D-4BF8-B87D-44E731CF864E}"/>
              </a:ext>
            </a:extLst>
          </p:cNvPr>
          <p:cNvPicPr>
            <a:picLocks noChangeAspect="1"/>
          </p:cNvPicPr>
          <p:nvPr/>
        </p:nvPicPr>
        <p:blipFill>
          <a:blip r:embed="rId3"/>
          <a:stretch>
            <a:fillRect/>
          </a:stretch>
        </p:blipFill>
        <p:spPr>
          <a:xfrm>
            <a:off x="6154075" y="3867309"/>
            <a:ext cx="5791257" cy="2805282"/>
          </a:xfrm>
          <a:prstGeom prst="rect">
            <a:avLst/>
          </a:prstGeom>
        </p:spPr>
      </p:pic>
      <p:pic>
        <p:nvPicPr>
          <p:cNvPr id="8" name="Picture 8" descr="Chart, line chart&#10;&#10;Description automatically generated">
            <a:extLst>
              <a:ext uri="{FF2B5EF4-FFF2-40B4-BE49-F238E27FC236}">
                <a16:creationId xmlns:a16="http://schemas.microsoft.com/office/drawing/2014/main" id="{8E5C871B-964D-45BA-8530-840D9FCB5462}"/>
              </a:ext>
            </a:extLst>
          </p:cNvPr>
          <p:cNvPicPr>
            <a:picLocks noChangeAspect="1"/>
          </p:cNvPicPr>
          <p:nvPr/>
        </p:nvPicPr>
        <p:blipFill>
          <a:blip r:embed="rId4"/>
          <a:stretch>
            <a:fillRect/>
          </a:stretch>
        </p:blipFill>
        <p:spPr>
          <a:xfrm>
            <a:off x="87260" y="3867309"/>
            <a:ext cx="5550369" cy="2805936"/>
          </a:xfrm>
          <a:prstGeom prst="rect">
            <a:avLst/>
          </a:prstGeom>
        </p:spPr>
      </p:pic>
      <p:pic>
        <p:nvPicPr>
          <p:cNvPr id="9" name="Picture 9" descr="Chart, line chart&#10;&#10;Description automatically generated">
            <a:extLst>
              <a:ext uri="{FF2B5EF4-FFF2-40B4-BE49-F238E27FC236}">
                <a16:creationId xmlns:a16="http://schemas.microsoft.com/office/drawing/2014/main" id="{AF7151B2-23F6-4EE3-B389-A8467314364D}"/>
              </a:ext>
            </a:extLst>
          </p:cNvPr>
          <p:cNvPicPr>
            <a:picLocks noChangeAspect="1"/>
          </p:cNvPicPr>
          <p:nvPr/>
        </p:nvPicPr>
        <p:blipFill>
          <a:blip r:embed="rId5"/>
          <a:stretch>
            <a:fillRect/>
          </a:stretch>
        </p:blipFill>
        <p:spPr>
          <a:xfrm>
            <a:off x="81698" y="415782"/>
            <a:ext cx="5556276" cy="2911806"/>
          </a:xfrm>
          <a:prstGeom prst="rect">
            <a:avLst/>
          </a:prstGeom>
        </p:spPr>
      </p:pic>
      <p:sp>
        <p:nvSpPr>
          <p:cNvPr id="2" name="TextBox 1">
            <a:extLst>
              <a:ext uri="{FF2B5EF4-FFF2-40B4-BE49-F238E27FC236}">
                <a16:creationId xmlns:a16="http://schemas.microsoft.com/office/drawing/2014/main" id="{19CF6B85-40AA-4284-88FF-12923F71A571}"/>
              </a:ext>
            </a:extLst>
          </p:cNvPr>
          <p:cNvSpPr txBox="1"/>
          <p:nvPr/>
        </p:nvSpPr>
        <p:spPr>
          <a:xfrm>
            <a:off x="1676400" y="522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Cases</a:t>
            </a:r>
            <a:endParaRPr lang="en-US"/>
          </a:p>
        </p:txBody>
      </p:sp>
      <p:sp>
        <p:nvSpPr>
          <p:cNvPr id="10" name="TextBox 9">
            <a:extLst>
              <a:ext uri="{FF2B5EF4-FFF2-40B4-BE49-F238E27FC236}">
                <a16:creationId xmlns:a16="http://schemas.microsoft.com/office/drawing/2014/main" id="{1F8D430B-B4B8-45AA-A4F4-D271A477A083}"/>
              </a:ext>
            </a:extLst>
          </p:cNvPr>
          <p:cNvSpPr txBox="1"/>
          <p:nvPr/>
        </p:nvSpPr>
        <p:spPr>
          <a:xfrm>
            <a:off x="1720896" y="34951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Deaths</a:t>
            </a:r>
            <a:endParaRPr lang="en-US"/>
          </a:p>
        </p:txBody>
      </p:sp>
      <p:sp>
        <p:nvSpPr>
          <p:cNvPr id="11" name="TextBox 10">
            <a:extLst>
              <a:ext uri="{FF2B5EF4-FFF2-40B4-BE49-F238E27FC236}">
                <a16:creationId xmlns:a16="http://schemas.microsoft.com/office/drawing/2014/main" id="{4F77B11D-9397-46CF-A275-2D8C80F7F0B4}"/>
              </a:ext>
            </a:extLst>
          </p:cNvPr>
          <p:cNvSpPr txBox="1"/>
          <p:nvPr/>
        </p:nvSpPr>
        <p:spPr>
          <a:xfrm>
            <a:off x="8261860" y="244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Daily Cases</a:t>
            </a:r>
            <a:endParaRPr lang="en-US"/>
          </a:p>
        </p:txBody>
      </p:sp>
      <p:sp>
        <p:nvSpPr>
          <p:cNvPr id="12" name="TextBox 11">
            <a:extLst>
              <a:ext uri="{FF2B5EF4-FFF2-40B4-BE49-F238E27FC236}">
                <a16:creationId xmlns:a16="http://schemas.microsoft.com/office/drawing/2014/main" id="{47CA589F-BC53-4172-950E-C35F49132ACE}"/>
              </a:ext>
            </a:extLst>
          </p:cNvPr>
          <p:cNvSpPr txBox="1"/>
          <p:nvPr/>
        </p:nvSpPr>
        <p:spPr>
          <a:xfrm>
            <a:off x="8406472" y="34951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Total Daily Deaths</a:t>
            </a:r>
            <a:endParaRPr lang="en-US"/>
          </a:p>
        </p:txBody>
      </p:sp>
      <p:sp>
        <p:nvSpPr>
          <p:cNvPr id="3" name="Rectangle 2">
            <a:extLst>
              <a:ext uri="{FF2B5EF4-FFF2-40B4-BE49-F238E27FC236}">
                <a16:creationId xmlns:a16="http://schemas.microsoft.com/office/drawing/2014/main" id="{35F14360-D93D-496C-A89B-CAC4F6E13A59}"/>
              </a:ext>
            </a:extLst>
          </p:cNvPr>
          <p:cNvSpPr/>
          <p:nvPr/>
        </p:nvSpPr>
        <p:spPr>
          <a:xfrm>
            <a:off x="7395099" y="1766656"/>
            <a:ext cx="2423604" cy="100317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647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20">
            <a:extLst>
              <a:ext uri="{FF2B5EF4-FFF2-40B4-BE49-F238E27FC236}">
                <a16:creationId xmlns:a16="http://schemas.microsoft.com/office/drawing/2014/main" id="{2D86DADD-940E-4CC1-AF60-0D36FB29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5AC0F-7F5E-014F-A517-9C8978CE0A51}"/>
              </a:ext>
            </a:extLst>
          </p:cNvPr>
          <p:cNvSpPr>
            <a:spLocks noGrp="1"/>
          </p:cNvSpPr>
          <p:nvPr>
            <p:ph type="title"/>
          </p:nvPr>
        </p:nvSpPr>
        <p:spPr>
          <a:xfrm>
            <a:off x="448056" y="388800"/>
            <a:ext cx="5432044" cy="860400"/>
          </a:xfrm>
        </p:spPr>
        <p:txBody>
          <a:bodyPr anchor="b">
            <a:normAutofit/>
          </a:bodyPr>
          <a:lstStyle/>
          <a:p>
            <a:r>
              <a:rPr lang="en-US"/>
              <a:t>Dependent variable</a:t>
            </a:r>
          </a:p>
        </p:txBody>
      </p:sp>
      <p:cxnSp>
        <p:nvCxnSpPr>
          <p:cNvPr id="22" name="Straight Connector 2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130CEA-A14A-274F-8C47-05C8BC3D0BDC}"/>
              </a:ext>
            </a:extLst>
          </p:cNvPr>
          <p:cNvSpPr>
            <a:spLocks noGrp="1"/>
          </p:cNvSpPr>
          <p:nvPr>
            <p:ph idx="1"/>
          </p:nvPr>
        </p:nvSpPr>
        <p:spPr>
          <a:xfrm>
            <a:off x="448056" y="1944000"/>
            <a:ext cx="5432044" cy="4006800"/>
          </a:xfrm>
        </p:spPr>
        <p:txBody>
          <a:bodyPr>
            <a:normAutofit/>
          </a:bodyPr>
          <a:lstStyle/>
          <a:p>
            <a:r>
              <a:rPr lang="en-US">
                <a:solidFill>
                  <a:srgbClr val="FFFFFF"/>
                </a:solidFill>
              </a:rPr>
              <a:t>There are several indexes that can be referred to judge the performance of the Indian stock market. In our analysis we have considered </a:t>
            </a:r>
            <a:r>
              <a:rPr lang="en-US" b="1">
                <a:solidFill>
                  <a:srgbClr val="FFFFFF"/>
                </a:solidFill>
              </a:rPr>
              <a:t>Bombay Stock Exchange’s Sensex</a:t>
            </a:r>
            <a:r>
              <a:rPr lang="en-US">
                <a:solidFill>
                  <a:srgbClr val="FFFFFF"/>
                </a:solidFill>
              </a:rPr>
              <a:t>.</a:t>
            </a:r>
          </a:p>
          <a:p>
            <a:r>
              <a:rPr lang="en-US">
                <a:solidFill>
                  <a:srgbClr val="FFFFFF"/>
                </a:solidFill>
              </a:rPr>
              <a:t>The BSE SENSEX is a free-float market-weighted stock market index of 30 well-established and financially sound companies listed on the Bombay Stock Exchange.</a:t>
            </a:r>
          </a:p>
        </p:txBody>
      </p:sp>
      <p:pic>
        <p:nvPicPr>
          <p:cNvPr id="5" name="Picture 4" descr="Chart, line chart&#10;&#10;Description automatically generated">
            <a:extLst>
              <a:ext uri="{FF2B5EF4-FFF2-40B4-BE49-F238E27FC236}">
                <a16:creationId xmlns:a16="http://schemas.microsoft.com/office/drawing/2014/main" id="{6B52B6CC-4E87-6842-9383-FFF2AD684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308" y="1782466"/>
            <a:ext cx="5441280" cy="2843067"/>
          </a:xfrm>
          <a:prstGeom prst="rect">
            <a:avLst/>
          </a:prstGeom>
        </p:spPr>
      </p:pic>
      <p:sp>
        <p:nvSpPr>
          <p:cNvPr id="16" name="Content Placeholder 2">
            <a:extLst>
              <a:ext uri="{FF2B5EF4-FFF2-40B4-BE49-F238E27FC236}">
                <a16:creationId xmlns:a16="http://schemas.microsoft.com/office/drawing/2014/main" id="{43DB596E-1ADA-BD40-9570-EAB5FD6E95B5}"/>
              </a:ext>
            </a:extLst>
          </p:cNvPr>
          <p:cNvSpPr txBox="1">
            <a:spLocks/>
          </p:cNvSpPr>
          <p:nvPr/>
        </p:nvSpPr>
        <p:spPr>
          <a:xfrm>
            <a:off x="6474169" y="4663825"/>
            <a:ext cx="5441280" cy="284306"/>
          </a:xfrm>
          <a:prstGeom prst="rect">
            <a:avLst/>
          </a:prstGeom>
          <a:solidFill>
            <a:srgbClr val="000000">
              <a:alpha val="50000"/>
            </a:srgbClr>
          </a:solidFill>
          <a:ln>
            <a:noFill/>
          </a:ln>
        </p:spPr>
        <p:txBody>
          <a:bodyPr vert="horz" wrap="square" lIns="0" tIns="0" rIns="91440" bIns="0" rtlCol="0">
            <a:no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lgn="ctr">
              <a:buNone/>
            </a:pPr>
            <a:r>
              <a:rPr lang="en-US" sz="1300" i="1">
                <a:solidFill>
                  <a:srgbClr val="FFFFFF"/>
                </a:solidFill>
              </a:rPr>
              <a:t>Movement of Sensex across the years</a:t>
            </a:r>
          </a:p>
        </p:txBody>
      </p:sp>
      <p:sp>
        <p:nvSpPr>
          <p:cNvPr id="4" name="Oval 3">
            <a:extLst>
              <a:ext uri="{FF2B5EF4-FFF2-40B4-BE49-F238E27FC236}">
                <a16:creationId xmlns:a16="http://schemas.microsoft.com/office/drawing/2014/main" id="{5DF3ABC7-B408-4C52-9A2B-D745E27B7484}"/>
              </a:ext>
            </a:extLst>
          </p:cNvPr>
          <p:cNvSpPr/>
          <p:nvPr/>
        </p:nvSpPr>
        <p:spPr>
          <a:xfrm>
            <a:off x="7918881" y="2976239"/>
            <a:ext cx="932156" cy="9055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(1/3)</a:t>
            </a:r>
          </a:p>
        </p:txBody>
      </p:sp>
      <p:cxnSp>
        <p:nvCxnSpPr>
          <p:cNvPr id="10"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3" y="388799"/>
            <a:ext cx="7521141" cy="6091199"/>
          </a:xfrm>
          <a:noFill/>
        </p:spPr>
        <p:txBody>
          <a:bodyPr>
            <a:normAutofit lnSpcReduction="10000"/>
          </a:bodyPr>
          <a:lstStyle/>
          <a:p>
            <a:pPr>
              <a:lnSpc>
                <a:spcPct val="130000"/>
              </a:lnSpc>
            </a:pPr>
            <a:r>
              <a:rPr lang="en-US" sz="1600" b="1" u="sng">
                <a:solidFill>
                  <a:srgbClr val="FFFFFF"/>
                </a:solidFill>
              </a:rPr>
              <a:t>Cases</a:t>
            </a:r>
            <a:r>
              <a:rPr lang="en-US" sz="1600">
                <a:solidFill>
                  <a:srgbClr val="FFFFFF"/>
                </a:solidFill>
              </a:rPr>
              <a:t> – Denotes the number of daily new COVID cases on a given day in India.</a:t>
            </a:r>
            <a:br>
              <a:rPr lang="en-US" sz="1600">
                <a:solidFill>
                  <a:srgbClr val="FFFFFF"/>
                </a:solidFill>
              </a:rPr>
            </a:br>
            <a:r>
              <a:rPr lang="en-US" sz="1600">
                <a:solidFill>
                  <a:srgbClr val="FFFFFF"/>
                </a:solidFill>
              </a:rPr>
              <a:t>Increase in COVID cases the impacts the economic activities adversely which lead to a poorer Indian stock market performance.</a:t>
            </a:r>
          </a:p>
          <a:p>
            <a:pPr>
              <a:lnSpc>
                <a:spcPct val="130000"/>
              </a:lnSpc>
            </a:pPr>
            <a:r>
              <a:rPr lang="en-US" sz="1600" b="1" u="sng">
                <a:solidFill>
                  <a:srgbClr val="FFFFFF"/>
                </a:solidFill>
              </a:rPr>
              <a:t>Deaths</a:t>
            </a:r>
            <a:r>
              <a:rPr lang="en-US" sz="1600">
                <a:solidFill>
                  <a:srgbClr val="FFFFFF"/>
                </a:solidFill>
              </a:rPr>
              <a:t> – Denotes the number of daily deaths due to COVID on a given day in India.</a:t>
            </a:r>
            <a:br>
              <a:rPr lang="en-US" sz="1600">
                <a:solidFill>
                  <a:srgbClr val="FFFFFF"/>
                </a:solidFill>
              </a:rPr>
            </a:br>
            <a:r>
              <a:rPr lang="en-US" sz="1600">
                <a:solidFill>
                  <a:srgbClr val="FFFFFF"/>
                </a:solidFill>
              </a:rPr>
              <a:t>Increase in deaths due to COVID impacts the economic activities adversely which lead to a poorer Indian stock market performance.</a:t>
            </a:r>
          </a:p>
          <a:p>
            <a:pPr>
              <a:lnSpc>
                <a:spcPct val="130000"/>
              </a:lnSpc>
            </a:pPr>
            <a:r>
              <a:rPr lang="en-US" sz="1600" b="1" u="sng">
                <a:solidFill>
                  <a:srgbClr val="FFFFFF"/>
                </a:solidFill>
              </a:rPr>
              <a:t>Cured</a:t>
            </a:r>
            <a:r>
              <a:rPr lang="en-US" sz="1600">
                <a:solidFill>
                  <a:srgbClr val="FFFFFF"/>
                </a:solidFill>
              </a:rPr>
              <a:t> – Denotes the number of people that have been cured of COVID on a given day in India.</a:t>
            </a:r>
            <a:br>
              <a:rPr lang="en-US" sz="1600">
                <a:solidFill>
                  <a:srgbClr val="FFFFFF"/>
                </a:solidFill>
              </a:rPr>
            </a:br>
            <a:r>
              <a:rPr lang="en-US" sz="1600">
                <a:solidFill>
                  <a:srgbClr val="FFFFFF"/>
                </a:solidFill>
              </a:rPr>
              <a:t>Increase in cured cases impacts the economic activities positively which lead to a better Indian stock market performance.</a:t>
            </a:r>
          </a:p>
          <a:p>
            <a:pPr>
              <a:lnSpc>
                <a:spcPct val="130000"/>
              </a:lnSpc>
            </a:pPr>
            <a:r>
              <a:rPr lang="en-US" sz="1600" b="1" u="sng">
                <a:solidFill>
                  <a:srgbClr val="FFFFFF"/>
                </a:solidFill>
              </a:rPr>
              <a:t>Vaccine</a:t>
            </a:r>
            <a:r>
              <a:rPr lang="en-US" sz="1600">
                <a:solidFill>
                  <a:srgbClr val="FFFFFF"/>
                </a:solidFill>
              </a:rPr>
              <a:t> - Denotes the number of people that have been fully vaccinated against COVID on a given day in India.</a:t>
            </a:r>
            <a:br>
              <a:rPr lang="en-US" sz="1600">
                <a:solidFill>
                  <a:srgbClr val="FFFFFF"/>
                </a:solidFill>
              </a:rPr>
            </a:br>
            <a:r>
              <a:rPr lang="en-US" sz="1600">
                <a:solidFill>
                  <a:srgbClr val="FFFFFF"/>
                </a:solidFill>
              </a:rPr>
              <a:t>Increase in vaccinated people impacts the economic activities positively which lead to a better Indian stock market performance.</a:t>
            </a:r>
          </a:p>
          <a:p>
            <a:pPr>
              <a:lnSpc>
                <a:spcPct val="130000"/>
              </a:lnSpc>
            </a:pPr>
            <a:r>
              <a:rPr lang="en-US" sz="1600" b="1" u="sng">
                <a:solidFill>
                  <a:srgbClr val="FFFFFF"/>
                </a:solidFill>
              </a:rPr>
              <a:t>Lockdown</a:t>
            </a:r>
            <a:r>
              <a:rPr lang="en-US" sz="1600">
                <a:solidFill>
                  <a:srgbClr val="FFFFFF"/>
                </a:solidFill>
              </a:rPr>
              <a:t> – This a categorical variable which represents whether India was under national lockdown. Lockdown = 1 represents that India was under national lockdown and Lockdown = 0 represents that India was either under partial lockdown or no lockdown.</a:t>
            </a: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a:solidFill>
                <a:schemeClr val="tx1">
                  <a:alpha val="55000"/>
                </a:schemeClr>
              </a:solidFill>
            </a:endParaRPr>
          </a:p>
          <a:p>
            <a:pPr>
              <a:lnSpc>
                <a:spcPct val="130000"/>
              </a:lnSpc>
            </a:pPr>
            <a:endParaRPr lang="en-US" sz="1600" b="1" u="sng">
              <a:solidFill>
                <a:schemeClr val="tx1">
                  <a:alpha val="55000"/>
                </a:schemeClr>
              </a:solidFill>
            </a:endParaRPr>
          </a:p>
          <a:p>
            <a:pPr>
              <a:lnSpc>
                <a:spcPct val="130000"/>
              </a:lnSpc>
            </a:pPr>
            <a:endParaRPr lang="en-US" sz="1500"/>
          </a:p>
        </p:txBody>
      </p:sp>
    </p:spTree>
    <p:extLst>
      <p:ext uri="{BB962C8B-B14F-4D97-AF65-F5344CB8AC3E}">
        <p14:creationId xmlns:p14="http://schemas.microsoft.com/office/powerpoint/2010/main" val="71894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(2/3)</a:t>
            </a:r>
          </a:p>
        </p:txBody>
      </p:sp>
      <p:cxnSp>
        <p:nvCxnSpPr>
          <p:cNvPr id="6"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0" y="323998"/>
            <a:ext cx="7056000" cy="6091199"/>
          </a:xfrm>
        </p:spPr>
        <p:txBody>
          <a:bodyPr>
            <a:normAutofit lnSpcReduction="10000"/>
          </a:bodyPr>
          <a:lstStyle/>
          <a:p>
            <a:pPr>
              <a:lnSpc>
                <a:spcPct val="130000"/>
              </a:lnSpc>
            </a:pPr>
            <a:r>
              <a:rPr lang="en-US" sz="1600" b="1" u="sng">
                <a:solidFill>
                  <a:srgbClr val="FFFFFF"/>
                </a:solidFill>
              </a:rPr>
              <a:t>Wave</a:t>
            </a:r>
            <a:r>
              <a:rPr lang="en-US" sz="1600">
                <a:solidFill>
                  <a:srgbClr val="FFFFFF"/>
                </a:solidFill>
              </a:rPr>
              <a:t> – Denotes the COVID wave number in India.</a:t>
            </a:r>
            <a:endParaRPr lang="en-US" sz="1600" b="1" u="sng">
              <a:solidFill>
                <a:srgbClr val="FFFFFF"/>
              </a:solidFill>
            </a:endParaRPr>
          </a:p>
          <a:p>
            <a:pPr>
              <a:lnSpc>
                <a:spcPct val="130000"/>
              </a:lnSpc>
            </a:pPr>
            <a:r>
              <a:rPr lang="en-US" sz="1600" b="1" u="sng">
                <a:solidFill>
                  <a:srgbClr val="FFFFFF"/>
                </a:solidFill>
              </a:rPr>
              <a:t>Nasdaq</a:t>
            </a:r>
            <a:r>
              <a:rPr lang="en-US" sz="1600">
                <a:solidFill>
                  <a:srgbClr val="FFFFFF"/>
                </a:solidFill>
              </a:rPr>
              <a:t> - Nasdaq Composite Index </a:t>
            </a:r>
            <a:br>
              <a:rPr lang="en-US" sz="1600">
                <a:solidFill>
                  <a:srgbClr val="FFFFFF"/>
                </a:solidFill>
              </a:rPr>
            </a:br>
            <a:r>
              <a:rPr lang="en-IN" sz="1600">
                <a:solidFill>
                  <a:srgbClr val="FFFFFF"/>
                </a:solidFill>
              </a:rPr>
              <a:t>The Nasdaq Composite is a stock market index that includes almost all stocks listed on the Nasdaq stock exchange.</a:t>
            </a:r>
            <a:r>
              <a:rPr lang="en-US" sz="1600">
                <a:solidFill>
                  <a:srgbClr val="FFFFFF"/>
                </a:solidFill>
              </a:rPr>
              <a:t> </a:t>
            </a:r>
            <a:r>
              <a:rPr lang="en-IN" sz="1600">
                <a:solidFill>
                  <a:srgbClr val="FFFFFF"/>
                </a:solidFill>
              </a:rPr>
              <a:t>Chen, H., Lobo, B. J., &amp; Wong, W.K. (2006) has also observed that U.S. stock market dominates Indian stock market.</a:t>
            </a:r>
          </a:p>
          <a:p>
            <a:pPr>
              <a:lnSpc>
                <a:spcPct val="130000"/>
              </a:lnSpc>
            </a:pPr>
            <a:r>
              <a:rPr lang="en-IN" sz="1600" b="1" u="sng">
                <a:solidFill>
                  <a:srgbClr val="FFFFFF"/>
                </a:solidFill>
              </a:rPr>
              <a:t>FII </a:t>
            </a:r>
            <a:r>
              <a:rPr lang="en-IN" sz="1600">
                <a:solidFill>
                  <a:srgbClr val="FFFFFF"/>
                </a:solidFill>
              </a:rPr>
              <a:t>– Net value traded by foreign institutional investor in the Indian stock market.</a:t>
            </a:r>
            <a:br>
              <a:rPr lang="en-IN" sz="1600">
                <a:solidFill>
                  <a:srgbClr val="FFFFFF"/>
                </a:solidFill>
              </a:rPr>
            </a:br>
            <a:r>
              <a:rPr lang="en-IN" sz="1600">
                <a:solidFill>
                  <a:srgbClr val="FFFFFF"/>
                </a:solidFill>
              </a:rPr>
              <a:t>Increase in FII inflow generally leads to raise in stock market and outflow leads to downfall in stock market. </a:t>
            </a:r>
          </a:p>
          <a:p>
            <a:pPr>
              <a:lnSpc>
                <a:spcPct val="130000"/>
              </a:lnSpc>
            </a:pPr>
            <a:r>
              <a:rPr lang="en-IN" sz="1600" b="1" u="sng">
                <a:solidFill>
                  <a:srgbClr val="FFFFFF"/>
                </a:solidFill>
              </a:rPr>
              <a:t>DII </a:t>
            </a:r>
            <a:r>
              <a:rPr lang="en-IN" sz="1600">
                <a:solidFill>
                  <a:srgbClr val="FFFFFF"/>
                </a:solidFill>
              </a:rPr>
              <a:t>– Net value traded by domestic institutional investor in the Indian stock market.</a:t>
            </a:r>
            <a:br>
              <a:rPr lang="en-IN" sz="1600">
                <a:solidFill>
                  <a:srgbClr val="FFFFFF"/>
                </a:solidFill>
              </a:rPr>
            </a:br>
            <a:r>
              <a:rPr lang="en-IN" sz="1600">
                <a:solidFill>
                  <a:srgbClr val="FFFFFF"/>
                </a:solidFill>
              </a:rPr>
              <a:t>Increase in DII inflow generally leads to decrease in stock market and outflow leads to rise in stock market. Institutional investors are risk averse and this reduces the liquidity in the market.</a:t>
            </a:r>
          </a:p>
          <a:p>
            <a:pPr>
              <a:lnSpc>
                <a:spcPct val="130000"/>
              </a:lnSpc>
            </a:pPr>
            <a:r>
              <a:rPr lang="en-IN" sz="1600" b="1" u="sng" err="1">
                <a:solidFill>
                  <a:srgbClr val="FFFFFF"/>
                </a:solidFill>
              </a:rPr>
              <a:t>OilPrice</a:t>
            </a:r>
            <a:r>
              <a:rPr lang="en-IN" sz="1600">
                <a:solidFill>
                  <a:srgbClr val="FFFFFF"/>
                </a:solidFill>
              </a:rPr>
              <a:t> – The Europe Brent Spot Price in US Dollars per Barrel.</a:t>
            </a:r>
            <a:br>
              <a:rPr lang="en-IN" sz="1600">
                <a:solidFill>
                  <a:srgbClr val="FFFFFF"/>
                </a:solidFill>
              </a:rPr>
            </a:br>
            <a:r>
              <a:rPr lang="en-IN" sz="1600">
                <a:solidFill>
                  <a:srgbClr val="FFFFFF"/>
                </a:solidFill>
              </a:rPr>
              <a:t>Increase in crude oil prices leads to increase in manufacturing costs for the companies which directly impacts their profitability.</a:t>
            </a:r>
          </a:p>
          <a:p>
            <a:pPr>
              <a:lnSpc>
                <a:spcPct val="130000"/>
              </a:lnSpc>
            </a:pPr>
            <a:endParaRPr lang="en-US" sz="1600"/>
          </a:p>
        </p:txBody>
      </p:sp>
    </p:spTree>
    <p:extLst>
      <p:ext uri="{BB962C8B-B14F-4D97-AF65-F5344CB8AC3E}">
        <p14:creationId xmlns:p14="http://schemas.microsoft.com/office/powerpoint/2010/main" val="17313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60069-3B2A-40F4-AF45-4A8FD596D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968F-59B7-E840-B7BB-AC4E09D56AB4}"/>
              </a:ext>
            </a:extLst>
          </p:cNvPr>
          <p:cNvSpPr>
            <a:spLocks noGrp="1"/>
          </p:cNvSpPr>
          <p:nvPr>
            <p:ph type="title"/>
          </p:nvPr>
        </p:nvSpPr>
        <p:spPr>
          <a:xfrm>
            <a:off x="448056" y="388799"/>
            <a:ext cx="2854800" cy="6026399"/>
          </a:xfrm>
        </p:spPr>
        <p:txBody>
          <a:bodyPr>
            <a:normAutofit/>
          </a:bodyPr>
          <a:lstStyle/>
          <a:p>
            <a:r>
              <a:rPr lang="en-US" b="1"/>
              <a:t>Independent Variable (3/3)</a:t>
            </a:r>
          </a:p>
        </p:txBody>
      </p:sp>
      <p:cxnSp>
        <p:nvCxnSpPr>
          <p:cNvPr id="10" name="Straight Connector 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3D65B7-CD72-0140-A08D-08126DF3A669}"/>
              </a:ext>
            </a:extLst>
          </p:cNvPr>
          <p:cNvSpPr>
            <a:spLocks noGrp="1"/>
          </p:cNvSpPr>
          <p:nvPr>
            <p:ph idx="1"/>
          </p:nvPr>
        </p:nvSpPr>
        <p:spPr>
          <a:xfrm>
            <a:off x="4222800" y="323998"/>
            <a:ext cx="7056000" cy="6091199"/>
          </a:xfrm>
        </p:spPr>
        <p:txBody>
          <a:bodyPr>
            <a:normAutofit/>
          </a:bodyPr>
          <a:lstStyle/>
          <a:p>
            <a:pPr>
              <a:lnSpc>
                <a:spcPct val="130000"/>
              </a:lnSpc>
            </a:pPr>
            <a:r>
              <a:rPr lang="en-US" sz="1600" b="1" u="sng">
                <a:solidFill>
                  <a:srgbClr val="FFFFFF"/>
                </a:solidFill>
              </a:rPr>
              <a:t>CPI</a:t>
            </a:r>
            <a:r>
              <a:rPr lang="en-US" sz="1600">
                <a:solidFill>
                  <a:srgbClr val="FFFFFF"/>
                </a:solidFill>
              </a:rPr>
              <a:t> – Consumer Price Index is the weighted average pieces of a basket of goods . Increase in CPI shows a bullish economy and hence  a boost in stock market</a:t>
            </a:r>
          </a:p>
          <a:p>
            <a:pPr>
              <a:lnSpc>
                <a:spcPct val="130000"/>
              </a:lnSpc>
            </a:pPr>
            <a:r>
              <a:rPr lang="en-US" sz="1600" b="1" u="sng">
                <a:solidFill>
                  <a:srgbClr val="FFFFFF"/>
                </a:solidFill>
              </a:rPr>
              <a:t>Exchange rate</a:t>
            </a:r>
            <a:r>
              <a:rPr lang="en-US" sz="1600">
                <a:solidFill>
                  <a:srgbClr val="FFFFFF"/>
                </a:solidFill>
              </a:rPr>
              <a:t> – Exchange rate  with respect to U.S. dollars. </a:t>
            </a:r>
          </a:p>
          <a:p>
            <a:pPr>
              <a:lnSpc>
                <a:spcPct val="130000"/>
              </a:lnSpc>
            </a:pPr>
            <a:r>
              <a:rPr lang="en-US" sz="1600" b="1" u="sng">
                <a:solidFill>
                  <a:srgbClr val="FFFFFF"/>
                </a:solidFill>
              </a:rPr>
              <a:t>Economic growth rate</a:t>
            </a:r>
            <a:r>
              <a:rPr lang="en-US" sz="1600">
                <a:solidFill>
                  <a:srgbClr val="FFFFFF"/>
                </a:solidFill>
              </a:rPr>
              <a:t> – It is the  rate of change of GDP of India. Higher economic growth means higher future income and dividends. Hence a booming stock market when economic growth is higher</a:t>
            </a:r>
          </a:p>
          <a:p>
            <a:pPr>
              <a:lnSpc>
                <a:spcPct val="130000"/>
              </a:lnSpc>
            </a:pPr>
            <a:r>
              <a:rPr lang="en-US" sz="1600" b="1" u="sng">
                <a:solidFill>
                  <a:srgbClr val="FFFFFF"/>
                </a:solidFill>
              </a:rPr>
              <a:t>Inflation </a:t>
            </a:r>
            <a:r>
              <a:rPr lang="en-US" sz="1600">
                <a:solidFill>
                  <a:srgbClr val="FFFFFF"/>
                </a:solidFill>
              </a:rPr>
              <a:t>– Rate of change of inflation. Stocks are generally volatile during periods of higher inflation</a:t>
            </a:r>
          </a:p>
          <a:p>
            <a:pPr>
              <a:lnSpc>
                <a:spcPct val="130000"/>
              </a:lnSpc>
            </a:pPr>
            <a:r>
              <a:rPr lang="en-US" sz="1600" b="1" u="sng">
                <a:solidFill>
                  <a:srgbClr val="FFFFFF"/>
                </a:solidFill>
              </a:rPr>
              <a:t>Repo</a:t>
            </a:r>
            <a:r>
              <a:rPr lang="en-US" sz="1600">
                <a:solidFill>
                  <a:srgbClr val="FFFFFF"/>
                </a:solidFill>
              </a:rPr>
              <a:t> – It is the rate at which RBI lends to the bank. Higher repo rate implies higher cost of borrowing leading to slower growth in the economy. </a:t>
            </a:r>
          </a:p>
          <a:p>
            <a:pPr>
              <a:lnSpc>
                <a:spcPct val="130000"/>
              </a:lnSpc>
            </a:pPr>
            <a:r>
              <a:rPr lang="en-US" sz="1600" b="1" u="sng">
                <a:solidFill>
                  <a:srgbClr val="FFFFFF"/>
                </a:solidFill>
              </a:rPr>
              <a:t>Reverse repo</a:t>
            </a:r>
            <a:r>
              <a:rPr lang="en-US" sz="1600">
                <a:solidFill>
                  <a:srgbClr val="FFFFFF"/>
                </a:solidFill>
              </a:rPr>
              <a:t> – the rate which RBI pays back to the bank. Generally, repo and reverse repo are related.</a:t>
            </a:r>
          </a:p>
          <a:p>
            <a:pPr>
              <a:lnSpc>
                <a:spcPct val="130000"/>
              </a:lnSpc>
            </a:pPr>
            <a:r>
              <a:rPr lang="en-US" sz="1600" b="1" u="sng">
                <a:solidFill>
                  <a:srgbClr val="FFFFFF"/>
                </a:solidFill>
              </a:rPr>
              <a:t>IIP </a:t>
            </a:r>
            <a:r>
              <a:rPr lang="en-US" sz="1600">
                <a:solidFill>
                  <a:srgbClr val="FFFFFF"/>
                </a:solidFill>
              </a:rPr>
              <a:t>– Index of Industrial Production is an economic indicator of the manufacturing sector. Strong IIP indicates healthy manufacturing industry and hence a strong stock market</a:t>
            </a:r>
          </a:p>
          <a:p>
            <a:pPr>
              <a:lnSpc>
                <a:spcPct val="130000"/>
              </a:lnSpc>
            </a:pPr>
            <a:endParaRPr lang="en-US" sz="1600"/>
          </a:p>
        </p:txBody>
      </p:sp>
    </p:spTree>
    <p:extLst>
      <p:ext uri="{BB962C8B-B14F-4D97-AF65-F5344CB8AC3E}">
        <p14:creationId xmlns:p14="http://schemas.microsoft.com/office/powerpoint/2010/main" val="163184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7BD8-8798-7347-9933-1DE4BE0FFE7C}"/>
              </a:ext>
            </a:extLst>
          </p:cNvPr>
          <p:cNvSpPr>
            <a:spLocks noGrp="1"/>
          </p:cNvSpPr>
          <p:nvPr>
            <p:ph type="title"/>
          </p:nvPr>
        </p:nvSpPr>
        <p:spPr/>
        <p:txBody>
          <a:bodyPr/>
          <a:lstStyle/>
          <a:p>
            <a:r>
              <a:rPr lang="en-US"/>
              <a:t>Missing variables?</a:t>
            </a:r>
          </a:p>
        </p:txBody>
      </p:sp>
      <p:sp>
        <p:nvSpPr>
          <p:cNvPr id="3" name="Content Placeholder 2">
            <a:extLst>
              <a:ext uri="{FF2B5EF4-FFF2-40B4-BE49-F238E27FC236}">
                <a16:creationId xmlns:a16="http://schemas.microsoft.com/office/drawing/2014/main" id="{71377235-3B6B-5A46-A99D-1139AFEBDFEB}"/>
              </a:ext>
            </a:extLst>
          </p:cNvPr>
          <p:cNvSpPr>
            <a:spLocks noGrp="1"/>
          </p:cNvSpPr>
          <p:nvPr>
            <p:ph idx="1"/>
          </p:nvPr>
        </p:nvSpPr>
        <p:spPr/>
        <p:txBody>
          <a:bodyPr vert="horz" wrap="square" lIns="0" tIns="0" rIns="91440" bIns="0" rtlCol="0" anchor="t">
            <a:normAutofit/>
          </a:bodyPr>
          <a:lstStyle/>
          <a:p>
            <a:pPr marL="449580" indent="-447675"/>
            <a:r>
              <a:rPr lang="en-US" sz="2000">
                <a:solidFill>
                  <a:srgbClr val="E8E7E2"/>
                </a:solidFill>
              </a:rPr>
              <a:t>CPI (Consumer Price Index)</a:t>
            </a:r>
          </a:p>
          <a:p>
            <a:pPr marL="449580" indent="-447675"/>
            <a:r>
              <a:rPr lang="en-US" sz="2000">
                <a:solidFill>
                  <a:srgbClr val="E8E7E2"/>
                </a:solidFill>
              </a:rPr>
              <a:t>Inflation</a:t>
            </a:r>
          </a:p>
          <a:p>
            <a:pPr marL="449580" indent="-447675"/>
            <a:r>
              <a:rPr lang="en-US" sz="2000">
                <a:solidFill>
                  <a:srgbClr val="E8E7E2"/>
                </a:solidFill>
              </a:rPr>
              <a:t>GDP of the country</a:t>
            </a:r>
          </a:p>
          <a:p>
            <a:pPr marL="449580" indent="-447675"/>
            <a:r>
              <a:rPr lang="en-US" sz="2000">
                <a:solidFill>
                  <a:srgbClr val="E8E7E2"/>
                </a:solidFill>
              </a:rPr>
              <a:t>Economic growth</a:t>
            </a:r>
          </a:p>
          <a:p>
            <a:pPr marL="1905" indent="0">
              <a:buNone/>
            </a:pPr>
            <a:endParaRPr lang="en-US" sz="2000">
              <a:solidFill>
                <a:srgbClr val="E8E7E2"/>
              </a:solidFill>
            </a:endParaRPr>
          </a:p>
          <a:p>
            <a:pPr marL="1905" indent="0">
              <a:buNone/>
            </a:pPr>
            <a:endParaRPr lang="en-US" sz="2000">
              <a:solidFill>
                <a:srgbClr val="E8E7E2"/>
              </a:solidFill>
            </a:endParaRPr>
          </a:p>
          <a:p>
            <a:pPr marL="1905" indent="0">
              <a:buNone/>
            </a:pPr>
            <a:r>
              <a:rPr lang="en-US" sz="2000" i="1">
                <a:solidFill>
                  <a:srgbClr val="E8E7E2"/>
                </a:solidFill>
              </a:rPr>
              <a:t>#We have included a proxy – </a:t>
            </a:r>
            <a:r>
              <a:rPr lang="en-US" sz="2000" b="1">
                <a:solidFill>
                  <a:srgbClr val="E8E7E2"/>
                </a:solidFill>
              </a:rPr>
              <a:t>India</a:t>
            </a:r>
            <a:r>
              <a:rPr lang="en-US" sz="2000" b="1" i="1">
                <a:solidFill>
                  <a:srgbClr val="E8E7E2"/>
                </a:solidFill>
              </a:rPr>
              <a:t> </a:t>
            </a:r>
            <a:r>
              <a:rPr lang="en-US" sz="2000" b="1">
                <a:solidFill>
                  <a:srgbClr val="E8E7E2"/>
                </a:solidFill>
              </a:rPr>
              <a:t>3 month</a:t>
            </a:r>
            <a:r>
              <a:rPr lang="en-US" sz="2000">
                <a:solidFill>
                  <a:srgbClr val="E8E7E2"/>
                </a:solidFill>
              </a:rPr>
              <a:t> </a:t>
            </a:r>
            <a:r>
              <a:rPr lang="en-US" sz="2000" b="1">
                <a:solidFill>
                  <a:srgbClr val="E8E7E2"/>
                </a:solidFill>
              </a:rPr>
              <a:t>bond yield </a:t>
            </a:r>
            <a:r>
              <a:rPr lang="en-US" sz="2000" i="1">
                <a:solidFill>
                  <a:srgbClr val="E8E7E2"/>
                </a:solidFill>
              </a:rPr>
              <a:t>– to accommodate the missing variables</a:t>
            </a:r>
          </a:p>
          <a:p>
            <a:pPr marL="1905" indent="0">
              <a:buNone/>
            </a:pPr>
            <a:endParaRPr lang="en-US" i="1">
              <a:solidFill>
                <a:srgbClr val="E8E7E2"/>
              </a:solidFill>
              <a:ea typeface="Source Sans Pro"/>
            </a:endParaRPr>
          </a:p>
          <a:p>
            <a:pPr marL="449580" indent="-447675"/>
            <a:endParaRPr lang="en-US">
              <a:ea typeface="Source Sans Pro"/>
            </a:endParaRPr>
          </a:p>
        </p:txBody>
      </p:sp>
      <p:sp>
        <p:nvSpPr>
          <p:cNvPr id="5" name="TextBox 4">
            <a:extLst>
              <a:ext uri="{FF2B5EF4-FFF2-40B4-BE49-F238E27FC236}">
                <a16:creationId xmlns:a16="http://schemas.microsoft.com/office/drawing/2014/main" id="{5ACD65CE-A2C6-4ED4-A53F-BD093B8208F7}"/>
              </a:ext>
            </a:extLst>
          </p:cNvPr>
          <p:cNvSpPr txBox="1"/>
          <p:nvPr/>
        </p:nvSpPr>
        <p:spPr>
          <a:xfrm>
            <a:off x="8176335" y="3008368"/>
            <a:ext cx="2175029" cy="369332"/>
          </a:xfrm>
          <a:prstGeom prst="rect">
            <a:avLst/>
          </a:prstGeom>
          <a:noFill/>
        </p:spPr>
        <p:txBody>
          <a:bodyPr wrap="square" rtlCol="0">
            <a:spAutoFit/>
          </a:bodyPr>
          <a:lstStyle/>
          <a:p>
            <a:r>
              <a:rPr lang="en-US"/>
              <a:t>Investor’s Sentiment</a:t>
            </a:r>
          </a:p>
        </p:txBody>
      </p:sp>
      <p:pic>
        <p:nvPicPr>
          <p:cNvPr id="7" name="Graphic 6" descr="Office worker male outline">
            <a:extLst>
              <a:ext uri="{FF2B5EF4-FFF2-40B4-BE49-F238E27FC236}">
                <a16:creationId xmlns:a16="http://schemas.microsoft.com/office/drawing/2014/main" id="{999B404C-6C26-4937-A541-15C6D00E6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8128" y="2042406"/>
            <a:ext cx="914400" cy="914400"/>
          </a:xfrm>
          <a:prstGeom prst="rect">
            <a:avLst/>
          </a:prstGeom>
        </p:spPr>
      </p:pic>
      <p:pic>
        <p:nvPicPr>
          <p:cNvPr id="9" name="Graphic 8" descr="Bank outline">
            <a:extLst>
              <a:ext uri="{FF2B5EF4-FFF2-40B4-BE49-F238E27FC236}">
                <a16:creationId xmlns:a16="http://schemas.microsoft.com/office/drawing/2014/main" id="{7F9F2B1B-EF59-4A39-9825-66A5E75D4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8128" y="3429000"/>
            <a:ext cx="914400" cy="914400"/>
          </a:xfrm>
          <a:prstGeom prst="rect">
            <a:avLst/>
          </a:prstGeom>
        </p:spPr>
      </p:pic>
    </p:spTree>
    <p:extLst>
      <p:ext uri="{BB962C8B-B14F-4D97-AF65-F5344CB8AC3E}">
        <p14:creationId xmlns:p14="http://schemas.microsoft.com/office/powerpoint/2010/main" val="175837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35833-F47E-504E-ACD7-C1AB2B767F30}"/>
              </a:ext>
            </a:extLst>
          </p:cNvPr>
          <p:cNvSpPr>
            <a:spLocks noGrp="1"/>
          </p:cNvSpPr>
          <p:nvPr>
            <p:ph type="title"/>
          </p:nvPr>
        </p:nvSpPr>
        <p:spPr>
          <a:xfrm>
            <a:off x="448056" y="393192"/>
            <a:ext cx="4690872" cy="6025896"/>
          </a:xfrm>
        </p:spPr>
        <p:txBody>
          <a:bodyPr>
            <a:normAutofit/>
          </a:bodyPr>
          <a:lstStyle/>
          <a:p>
            <a:r>
              <a:rPr lang="en-US"/>
              <a:t>Modifications in independent variables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1BD648-FEC2-A041-B9B7-72AFFB0E1106}"/>
              </a:ext>
            </a:extLst>
          </p:cNvPr>
          <p:cNvSpPr>
            <a:spLocks noGrp="1"/>
          </p:cNvSpPr>
          <p:nvPr>
            <p:ph idx="1"/>
          </p:nvPr>
        </p:nvSpPr>
        <p:spPr>
          <a:xfrm>
            <a:off x="6099048" y="329184"/>
            <a:ext cx="5184648" cy="6089904"/>
          </a:xfrm>
        </p:spPr>
        <p:txBody>
          <a:bodyPr>
            <a:normAutofit/>
          </a:bodyPr>
          <a:lstStyle/>
          <a:p>
            <a:pPr marL="1944" indent="0">
              <a:buNone/>
            </a:pPr>
            <a:r>
              <a:rPr lang="en-US">
                <a:solidFill>
                  <a:srgbClr val="FFFFFF"/>
                </a:solidFill>
              </a:rPr>
              <a:t>We have made the following modifications to our data before doing our analysis: </a:t>
            </a:r>
          </a:p>
          <a:p>
            <a:r>
              <a:rPr lang="en-US">
                <a:solidFill>
                  <a:srgbClr val="FFFFFF"/>
                </a:solidFill>
              </a:rPr>
              <a:t>Removed data for non-operational days – Since we do no have the Sensex data for days when the market is closed, we have not considered these days in our analysis.</a:t>
            </a:r>
          </a:p>
          <a:p>
            <a:r>
              <a:rPr lang="en-US">
                <a:solidFill>
                  <a:srgbClr val="FFFFFF"/>
                </a:solidFill>
              </a:rPr>
              <a:t>Due to difference in periodicity of macro economic and the Sensex data, we could not consider them in our analysis. To overcome this and prevent omitted variable bias we have included India 3-Month Bond Yield</a:t>
            </a:r>
          </a:p>
          <a:p>
            <a:r>
              <a:rPr lang="en-US">
                <a:solidFill>
                  <a:srgbClr val="FFFFFF"/>
                </a:solidFill>
              </a:rPr>
              <a:t>Since we are analyzing time series data we would need to check for stationarity before moving ahead with the analysis.</a:t>
            </a:r>
          </a:p>
          <a:p>
            <a:endParaRPr lang="en-US"/>
          </a:p>
        </p:txBody>
      </p:sp>
    </p:spTree>
    <p:extLst>
      <p:ext uri="{BB962C8B-B14F-4D97-AF65-F5344CB8AC3E}">
        <p14:creationId xmlns:p14="http://schemas.microsoft.com/office/powerpoint/2010/main" val="3699279278"/>
      </p:ext>
    </p:extLst>
  </p:cSld>
  <p:clrMapOvr>
    <a:masterClrMapping/>
  </p:clrMapOvr>
</p:sld>
</file>

<file path=ppt/theme/theme1.xml><?xml version="1.0" encoding="utf-8"?>
<a:theme xmlns:a="http://schemas.openxmlformats.org/drawingml/2006/main" name="ThinLineVTI">
  <a:themeElements>
    <a:clrScheme name="AnalogousFromLightSeedLeftStep">
      <a:dk1>
        <a:srgbClr val="000000"/>
      </a:dk1>
      <a:lt1>
        <a:srgbClr val="FFFFFF"/>
      </a:lt1>
      <a:dk2>
        <a:srgbClr val="242841"/>
      </a:dk2>
      <a:lt2>
        <a:srgbClr val="E8E7E2"/>
      </a:lt2>
      <a:accent1>
        <a:srgbClr val="969DC6"/>
      </a:accent1>
      <a:accent2>
        <a:srgbClr val="7FA0BA"/>
      </a:accent2>
      <a:accent3>
        <a:srgbClr val="83ABAC"/>
      </a:accent3>
      <a:accent4>
        <a:srgbClr val="76AD98"/>
      </a:accent4>
      <a:accent5>
        <a:srgbClr val="84AE8C"/>
      </a:accent5>
      <a:accent6>
        <a:srgbClr val="85B078"/>
      </a:accent6>
      <a:hlink>
        <a:srgbClr val="8B8354"/>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DF17EBF101EC4A860D0D9841611D4B" ma:contentTypeVersion="4" ma:contentTypeDescription="Create a new document." ma:contentTypeScope="" ma:versionID="675f4f180f937b30638bea4edf9645c4">
  <xsd:schema xmlns:xsd="http://www.w3.org/2001/XMLSchema" xmlns:xs="http://www.w3.org/2001/XMLSchema" xmlns:p="http://schemas.microsoft.com/office/2006/metadata/properties" xmlns:ns2="7e3f5380-d3a2-4bf9-87de-f6ee800b02a7" targetNamespace="http://schemas.microsoft.com/office/2006/metadata/properties" ma:root="true" ma:fieldsID="89bfb8c0207092d3a35125480333a2d9" ns2:_="">
    <xsd:import namespace="7e3f5380-d3a2-4bf9-87de-f6ee800b02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f5380-d3a2-4bf9-87de-f6ee800b0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4C7E3-E302-4CB7-A7B0-B9B22681D238}">
  <ds:schemaRefs>
    <ds:schemaRef ds:uri="http://schemas.microsoft.com/sharepoint/v3/contenttype/forms"/>
  </ds:schemaRefs>
</ds:datastoreItem>
</file>

<file path=customXml/itemProps2.xml><?xml version="1.0" encoding="utf-8"?>
<ds:datastoreItem xmlns:ds="http://schemas.openxmlformats.org/officeDocument/2006/customXml" ds:itemID="{8F98C966-2646-4F05-9C1A-C8AA096A0CF1}">
  <ds:schemaRefs>
    <ds:schemaRef ds:uri="7e3f5380-d3a2-4bf9-87de-f6ee800b02a7"/>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E6D8CFCB-32F8-4375-B9D6-35A928260897}">
  <ds:schemaRefs>
    <ds:schemaRef ds:uri="7e3f5380-d3a2-4bf9-87de-f6ee800b02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TotalTime>
  <Words>2552</Words>
  <Application>Microsoft Office PowerPoint</Application>
  <PresentationFormat>Widescreen</PresentationFormat>
  <Paragraphs>380</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Cambria Math</vt:lpstr>
      <vt:lpstr>Source Sans Pro</vt:lpstr>
      <vt:lpstr>Source Sans Pro Light</vt:lpstr>
      <vt:lpstr>Wingdings</vt:lpstr>
      <vt:lpstr>WordVisi_MSFontService</vt:lpstr>
      <vt:lpstr>ThinLineVTI</vt:lpstr>
      <vt:lpstr>Indian Stock Market Performance amid Covid-19</vt:lpstr>
      <vt:lpstr>Objective</vt:lpstr>
      <vt:lpstr>PowerPoint Presentation</vt:lpstr>
      <vt:lpstr>Dependent variable</vt:lpstr>
      <vt:lpstr>Independent Variable (1/3)</vt:lpstr>
      <vt:lpstr>Independent Variable (2/3)</vt:lpstr>
      <vt:lpstr>Independent Variable (3/3)</vt:lpstr>
      <vt:lpstr>Missing variables?</vt:lpstr>
      <vt:lpstr>Modifications in independent variables</vt:lpstr>
      <vt:lpstr>Descriptive statistics</vt:lpstr>
      <vt:lpstr>Correlation</vt:lpstr>
      <vt:lpstr>Specifications</vt:lpstr>
      <vt:lpstr>Independent Variables summary</vt:lpstr>
      <vt:lpstr>Functional Form</vt:lpstr>
      <vt:lpstr>Our first regression…</vt:lpstr>
      <vt:lpstr>Multicollinearity</vt:lpstr>
      <vt:lpstr>Heteroskedasticity</vt:lpstr>
      <vt:lpstr>Autocorrelation</vt:lpstr>
      <vt:lpstr>Correcting for heteroskedasticity and autocorrelation…</vt:lpstr>
      <vt:lpstr>RESET</vt:lpstr>
      <vt:lpstr>Inferences</vt:lpstr>
      <vt:lpstr>Checking for stationarity…</vt:lpstr>
      <vt:lpstr>Checking for stationarity…</vt:lpstr>
      <vt:lpstr>Conclusion</vt:lpstr>
      <vt:lpstr>Future scope of this analysis</vt:lpstr>
      <vt:lpstr>PowerPoint Presentation</vt:lpstr>
      <vt:lpstr>Data source</vt:lpstr>
      <vt:lpstr>Data Collection &amp; Modelling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rahav.manoharan20@iimb.ac.in</dc:creator>
  <cp:lastModifiedBy>M Rahav</cp:lastModifiedBy>
  <cp:revision>4</cp:revision>
  <dcterms:created xsi:type="dcterms:W3CDTF">2021-08-20T21:53:42Z</dcterms:created>
  <dcterms:modified xsi:type="dcterms:W3CDTF">2023-01-27T04:34:36Z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0x01010097DF17EBF101EC4A860D0D9841611D4B</vt:lpwstr>
  </property>
</Properties>
</file>