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D321F-11FF-4B00-B037-09E4461D1B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D"/>
        </a:p>
      </dgm:t>
    </dgm:pt>
    <dgm:pt modelId="{E7401EEE-447A-4CAD-8AF7-0B659267A5C8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BUSINESS UNDERSTANDING</a:t>
          </a:r>
          <a:endParaRPr lang="en-ID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2796166-1DF1-46A4-9DD0-D275F2826809}" type="parTrans" cxnId="{7C3D23F7-3B64-43D5-913E-B6C20B7109E3}">
      <dgm:prSet/>
      <dgm:spPr/>
      <dgm:t>
        <a:bodyPr/>
        <a:lstStyle/>
        <a:p>
          <a:endParaRPr lang="en-ID"/>
        </a:p>
      </dgm:t>
    </dgm:pt>
    <dgm:pt modelId="{9DD9735B-2751-42DE-BFD0-248577CB198C}" type="sibTrans" cxnId="{7C3D23F7-3B64-43D5-913E-B6C20B7109E3}">
      <dgm:prSet/>
      <dgm:spPr/>
      <dgm:t>
        <a:bodyPr/>
        <a:lstStyle/>
        <a:p>
          <a:endParaRPr lang="en-ID"/>
        </a:p>
      </dgm:t>
    </dgm:pt>
    <dgm:pt modelId="{76C8499B-4DD5-42CD-A8A3-F31F33CA4350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ANALYTIC APPROACH</a:t>
          </a:r>
          <a:endParaRPr lang="en-ID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783778D-FCF1-4BE1-8093-C0DD903FA0BA}" type="parTrans" cxnId="{5B4AFD72-77D5-40FA-955F-3F3E882B3E87}">
      <dgm:prSet/>
      <dgm:spPr/>
      <dgm:t>
        <a:bodyPr/>
        <a:lstStyle/>
        <a:p>
          <a:endParaRPr lang="en-ID"/>
        </a:p>
      </dgm:t>
    </dgm:pt>
    <dgm:pt modelId="{D97F9241-3155-4367-934F-49793B9681BF}" type="sibTrans" cxnId="{5B4AFD72-77D5-40FA-955F-3F3E882B3E87}">
      <dgm:prSet/>
      <dgm:spPr/>
      <dgm:t>
        <a:bodyPr/>
        <a:lstStyle/>
        <a:p>
          <a:endParaRPr lang="en-ID"/>
        </a:p>
      </dgm:t>
    </dgm:pt>
    <dgm:pt modelId="{C5BA36B5-8473-4830-84A7-A035E328685D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DATA REQUIREMENT</a:t>
          </a:r>
        </a:p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AND COLLECTION</a:t>
          </a:r>
          <a:endParaRPr lang="en-ID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B0AAFFF-86BB-45E9-8990-7582F57C3026}" type="parTrans" cxnId="{C76A2DCF-23A9-4E1C-B7A7-8623D58E0BD5}">
      <dgm:prSet/>
      <dgm:spPr/>
      <dgm:t>
        <a:bodyPr/>
        <a:lstStyle/>
        <a:p>
          <a:endParaRPr lang="en-ID"/>
        </a:p>
      </dgm:t>
    </dgm:pt>
    <dgm:pt modelId="{C9F57426-98FB-41CC-BD55-DDE4330FE535}" type="sibTrans" cxnId="{C76A2DCF-23A9-4E1C-B7A7-8623D58E0BD5}">
      <dgm:prSet/>
      <dgm:spPr/>
      <dgm:t>
        <a:bodyPr/>
        <a:lstStyle/>
        <a:p>
          <a:endParaRPr lang="en-ID"/>
        </a:p>
      </dgm:t>
    </dgm:pt>
    <dgm:pt modelId="{6C614484-D35B-45A8-A19F-74024D001906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MODEL</a:t>
          </a:r>
          <a:endParaRPr lang="en-ID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32DE016-2F7D-47EC-8BB5-85F5BF12296A}" type="parTrans" cxnId="{A5656F91-C55A-418F-89DC-87C866535D8B}">
      <dgm:prSet/>
      <dgm:spPr/>
      <dgm:t>
        <a:bodyPr/>
        <a:lstStyle/>
        <a:p>
          <a:endParaRPr lang="en-ID"/>
        </a:p>
      </dgm:t>
    </dgm:pt>
    <dgm:pt modelId="{CF4BFE41-562C-46E8-941C-8F794C035BAB}" type="sibTrans" cxnId="{A5656F91-C55A-418F-89DC-87C866535D8B}">
      <dgm:prSet/>
      <dgm:spPr/>
      <dgm:t>
        <a:bodyPr/>
        <a:lstStyle/>
        <a:p>
          <a:endParaRPr lang="en-ID"/>
        </a:p>
      </dgm:t>
    </dgm:pt>
    <dgm:pt modelId="{498399E8-4A35-431A-8B9B-02A880A6FCE1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DATA UNDERSTANDING</a:t>
          </a:r>
          <a:endParaRPr lang="en-ID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BBD4ABA-B0AB-42DE-B25C-3DF148D48BBA}" type="parTrans" cxnId="{42B663A0-3075-4B23-BAFB-7D3BF2A94523}">
      <dgm:prSet/>
      <dgm:spPr/>
      <dgm:t>
        <a:bodyPr/>
        <a:lstStyle/>
        <a:p>
          <a:endParaRPr lang="en-ID"/>
        </a:p>
      </dgm:t>
    </dgm:pt>
    <dgm:pt modelId="{26D332D7-B7F2-4065-A4ED-9AA290697B02}" type="sibTrans" cxnId="{42B663A0-3075-4B23-BAFB-7D3BF2A94523}">
      <dgm:prSet/>
      <dgm:spPr/>
      <dgm:t>
        <a:bodyPr/>
        <a:lstStyle/>
        <a:p>
          <a:endParaRPr lang="en-ID"/>
        </a:p>
      </dgm:t>
    </dgm:pt>
    <dgm:pt modelId="{D1F93E0A-4D24-49F9-BBF6-A41C91485D1E}">
      <dgm:prSet phldrT="[Text]"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DATA PREPARATION</a:t>
          </a:r>
          <a:endParaRPr lang="en-ID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3CDADC7-50B9-49CA-92D6-208E274335EC}" type="parTrans" cxnId="{2A7D1A92-3F2E-4086-BDA7-AAE709CDC4A9}">
      <dgm:prSet/>
      <dgm:spPr/>
      <dgm:t>
        <a:bodyPr/>
        <a:lstStyle/>
        <a:p>
          <a:endParaRPr lang="en-ID"/>
        </a:p>
      </dgm:t>
    </dgm:pt>
    <dgm:pt modelId="{8122F454-3B96-4F56-A12F-E8754BC2EC56}" type="sibTrans" cxnId="{2A7D1A92-3F2E-4086-BDA7-AAE709CDC4A9}">
      <dgm:prSet/>
      <dgm:spPr/>
      <dgm:t>
        <a:bodyPr/>
        <a:lstStyle/>
        <a:p>
          <a:endParaRPr lang="en-ID"/>
        </a:p>
      </dgm:t>
    </dgm:pt>
    <dgm:pt modelId="{B28D2DBE-C798-4D80-8D33-E4CA68B8FFFF}" type="pres">
      <dgm:prSet presAssocID="{228D321F-11FF-4B00-B037-09E4461D1B88}" presName="rootnode" presStyleCnt="0">
        <dgm:presLayoutVars>
          <dgm:chMax/>
          <dgm:chPref/>
          <dgm:dir/>
          <dgm:animLvl val="lvl"/>
        </dgm:presLayoutVars>
      </dgm:prSet>
      <dgm:spPr/>
    </dgm:pt>
    <dgm:pt modelId="{94B35902-3AE3-4D40-86EF-E59F2830D9DA}" type="pres">
      <dgm:prSet presAssocID="{E7401EEE-447A-4CAD-8AF7-0B659267A5C8}" presName="composite" presStyleCnt="0"/>
      <dgm:spPr/>
    </dgm:pt>
    <dgm:pt modelId="{A394278F-164D-465F-BA66-BBE783E2DD4C}" type="pres">
      <dgm:prSet presAssocID="{E7401EEE-447A-4CAD-8AF7-0B659267A5C8}" presName="bentUpArrow1" presStyleLbl="alignImgPlace1" presStyleIdx="0" presStyleCnt="5"/>
      <dgm:spPr/>
    </dgm:pt>
    <dgm:pt modelId="{67DB648F-2548-4D28-94AD-387DCE12AC3A}" type="pres">
      <dgm:prSet presAssocID="{E7401EEE-447A-4CAD-8AF7-0B659267A5C8}" presName="ParentText" presStyleLbl="node1" presStyleIdx="0" presStyleCnt="6" custScaleX="198238" custLinFactNeighborY="4524">
        <dgm:presLayoutVars>
          <dgm:chMax val="1"/>
          <dgm:chPref val="1"/>
          <dgm:bulletEnabled val="1"/>
        </dgm:presLayoutVars>
      </dgm:prSet>
      <dgm:spPr/>
    </dgm:pt>
    <dgm:pt modelId="{B5FFF35C-A3EF-40A6-B577-05F0DF8DABAD}" type="pres">
      <dgm:prSet presAssocID="{E7401EEE-447A-4CAD-8AF7-0B659267A5C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84C3F26-4544-4956-A35C-A8F39B68286A}" type="pres">
      <dgm:prSet presAssocID="{9DD9735B-2751-42DE-BFD0-248577CB198C}" presName="sibTrans" presStyleCnt="0"/>
      <dgm:spPr/>
    </dgm:pt>
    <dgm:pt modelId="{73787BC8-7086-4DDE-A299-31D82BAF30F2}" type="pres">
      <dgm:prSet presAssocID="{76C8499B-4DD5-42CD-A8A3-F31F33CA4350}" presName="composite" presStyleCnt="0"/>
      <dgm:spPr/>
    </dgm:pt>
    <dgm:pt modelId="{F1E81F5B-4956-48AC-87F7-A5D95156D6FF}" type="pres">
      <dgm:prSet presAssocID="{76C8499B-4DD5-42CD-A8A3-F31F33CA4350}" presName="bentUpArrow1" presStyleLbl="alignImgPlace1" presStyleIdx="1" presStyleCnt="5"/>
      <dgm:spPr/>
    </dgm:pt>
    <dgm:pt modelId="{718C2220-D838-47CC-AFBE-63E3AAFF4358}" type="pres">
      <dgm:prSet presAssocID="{76C8499B-4DD5-42CD-A8A3-F31F33CA4350}" presName="ParentText" presStyleLbl="node1" presStyleIdx="1" presStyleCnt="6" custScaleX="192456" custLinFactNeighborX="21400">
        <dgm:presLayoutVars>
          <dgm:chMax val="1"/>
          <dgm:chPref val="1"/>
          <dgm:bulletEnabled val="1"/>
        </dgm:presLayoutVars>
      </dgm:prSet>
      <dgm:spPr/>
    </dgm:pt>
    <dgm:pt modelId="{8C93D03C-D771-46B7-A4BC-7E713519C8CE}" type="pres">
      <dgm:prSet presAssocID="{76C8499B-4DD5-42CD-A8A3-F31F33CA435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D0A1AFC-7A4C-4E76-BDB7-3C69F1B5F30D}" type="pres">
      <dgm:prSet presAssocID="{D97F9241-3155-4367-934F-49793B9681BF}" presName="sibTrans" presStyleCnt="0"/>
      <dgm:spPr/>
    </dgm:pt>
    <dgm:pt modelId="{414717D9-D7F2-4D91-9C1B-9EDC13CE4894}" type="pres">
      <dgm:prSet presAssocID="{C5BA36B5-8473-4830-84A7-A035E328685D}" presName="composite" presStyleCnt="0"/>
      <dgm:spPr/>
    </dgm:pt>
    <dgm:pt modelId="{787F48A3-4C89-4A39-96E3-8E2E55FB7441}" type="pres">
      <dgm:prSet presAssocID="{C5BA36B5-8473-4830-84A7-A035E328685D}" presName="bentUpArrow1" presStyleLbl="alignImgPlace1" presStyleIdx="2" presStyleCnt="5"/>
      <dgm:spPr/>
    </dgm:pt>
    <dgm:pt modelId="{5343DD2C-9FDC-4843-9FC0-27C7553A014B}" type="pres">
      <dgm:prSet presAssocID="{C5BA36B5-8473-4830-84A7-A035E328685D}" presName="ParentText" presStyleLbl="node1" presStyleIdx="2" presStyleCnt="6" custScaleX="211289" custLinFactNeighborX="18832">
        <dgm:presLayoutVars>
          <dgm:chMax val="1"/>
          <dgm:chPref val="1"/>
          <dgm:bulletEnabled val="1"/>
        </dgm:presLayoutVars>
      </dgm:prSet>
      <dgm:spPr/>
    </dgm:pt>
    <dgm:pt modelId="{D7D098A2-F745-42BF-90C7-010721F568F4}" type="pres">
      <dgm:prSet presAssocID="{C5BA36B5-8473-4830-84A7-A035E328685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AAB9729-BF3A-426F-9E7B-FAD7A9AF5E14}" type="pres">
      <dgm:prSet presAssocID="{C9F57426-98FB-41CC-BD55-DDE4330FE535}" presName="sibTrans" presStyleCnt="0"/>
      <dgm:spPr/>
    </dgm:pt>
    <dgm:pt modelId="{D2FD064C-7470-4A45-B7D0-6CD1877C40AD}" type="pres">
      <dgm:prSet presAssocID="{498399E8-4A35-431A-8B9B-02A880A6FCE1}" presName="composite" presStyleCnt="0"/>
      <dgm:spPr/>
    </dgm:pt>
    <dgm:pt modelId="{8F199FB8-EBBA-4E4F-AEFC-F1602A0F611A}" type="pres">
      <dgm:prSet presAssocID="{498399E8-4A35-431A-8B9B-02A880A6FCE1}" presName="bentUpArrow1" presStyleLbl="alignImgPlace1" presStyleIdx="3" presStyleCnt="5"/>
      <dgm:spPr/>
    </dgm:pt>
    <dgm:pt modelId="{FC4B2644-51A2-4626-A8DD-F2EB1570BFA9}" type="pres">
      <dgm:prSet presAssocID="{498399E8-4A35-431A-8B9B-02A880A6FCE1}" presName="ParentText" presStyleLbl="node1" presStyleIdx="3" presStyleCnt="6" custScaleX="201697" custLinFactNeighborX="29104">
        <dgm:presLayoutVars>
          <dgm:chMax val="1"/>
          <dgm:chPref val="1"/>
          <dgm:bulletEnabled val="1"/>
        </dgm:presLayoutVars>
      </dgm:prSet>
      <dgm:spPr/>
    </dgm:pt>
    <dgm:pt modelId="{83BC3118-95AA-4A84-A7EE-4977D55F6840}" type="pres">
      <dgm:prSet presAssocID="{498399E8-4A35-431A-8B9B-02A880A6FCE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22011C1-727E-49F7-9568-2BB689E62FD3}" type="pres">
      <dgm:prSet presAssocID="{26D332D7-B7F2-4065-A4ED-9AA290697B02}" presName="sibTrans" presStyleCnt="0"/>
      <dgm:spPr/>
    </dgm:pt>
    <dgm:pt modelId="{CF96F678-69BE-457C-8AD9-E4A5BB4C7DF8}" type="pres">
      <dgm:prSet presAssocID="{D1F93E0A-4D24-49F9-BBF6-A41C91485D1E}" presName="composite" presStyleCnt="0"/>
      <dgm:spPr/>
    </dgm:pt>
    <dgm:pt modelId="{471C83C6-E233-4E50-AD02-DC82087C89E3}" type="pres">
      <dgm:prSet presAssocID="{D1F93E0A-4D24-49F9-BBF6-A41C91485D1E}" presName="bentUpArrow1" presStyleLbl="alignImgPlace1" presStyleIdx="4" presStyleCnt="5"/>
      <dgm:spPr/>
    </dgm:pt>
    <dgm:pt modelId="{84D36726-ED6C-4667-A949-FC441653C931}" type="pres">
      <dgm:prSet presAssocID="{D1F93E0A-4D24-49F9-BBF6-A41C91485D1E}" presName="ParentText" presStyleLbl="node1" presStyleIdx="4" presStyleCnt="6" custScaleX="206682" custLinFactNeighborX="23112">
        <dgm:presLayoutVars>
          <dgm:chMax val="1"/>
          <dgm:chPref val="1"/>
          <dgm:bulletEnabled val="1"/>
        </dgm:presLayoutVars>
      </dgm:prSet>
      <dgm:spPr/>
    </dgm:pt>
    <dgm:pt modelId="{9B73C2A0-6315-48E0-AF75-34F39A870B0D}" type="pres">
      <dgm:prSet presAssocID="{D1F93E0A-4D24-49F9-BBF6-A41C91485D1E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B4ED6C3-183C-4348-9387-201434FA791D}" type="pres">
      <dgm:prSet presAssocID="{8122F454-3B96-4F56-A12F-E8754BC2EC56}" presName="sibTrans" presStyleCnt="0"/>
      <dgm:spPr/>
    </dgm:pt>
    <dgm:pt modelId="{B6673F5F-1512-4F73-870B-5BDC83E71826}" type="pres">
      <dgm:prSet presAssocID="{6C614484-D35B-45A8-A19F-74024D001906}" presName="composite" presStyleCnt="0"/>
      <dgm:spPr/>
    </dgm:pt>
    <dgm:pt modelId="{5CBA9E61-8534-4F9E-ABC6-BC9DB26160AB}" type="pres">
      <dgm:prSet presAssocID="{6C614484-D35B-45A8-A19F-74024D001906}" presName="ParentText" presStyleLbl="node1" presStyleIdx="5" presStyleCnt="6" custScaleX="159264" custLinFactNeighborX="23740">
        <dgm:presLayoutVars>
          <dgm:chMax val="1"/>
          <dgm:chPref val="1"/>
          <dgm:bulletEnabled val="1"/>
        </dgm:presLayoutVars>
      </dgm:prSet>
      <dgm:spPr/>
    </dgm:pt>
  </dgm:ptLst>
  <dgm:cxnLst>
    <dgm:cxn modelId="{CAA19004-813B-45A9-AEFE-7AC8A0FB3528}" type="presOf" srcId="{498399E8-4A35-431A-8B9B-02A880A6FCE1}" destId="{FC4B2644-51A2-4626-A8DD-F2EB1570BFA9}" srcOrd="0" destOrd="0" presId="urn:microsoft.com/office/officeart/2005/8/layout/StepDownProcess"/>
    <dgm:cxn modelId="{D68AD40C-5950-47F7-8E96-54ED2AE48109}" type="presOf" srcId="{228D321F-11FF-4B00-B037-09E4461D1B88}" destId="{B28D2DBE-C798-4D80-8D33-E4CA68B8FFFF}" srcOrd="0" destOrd="0" presId="urn:microsoft.com/office/officeart/2005/8/layout/StepDownProcess"/>
    <dgm:cxn modelId="{0AB09C64-B469-40D5-93FB-4454F5D18190}" type="presOf" srcId="{C5BA36B5-8473-4830-84A7-A035E328685D}" destId="{5343DD2C-9FDC-4843-9FC0-27C7553A014B}" srcOrd="0" destOrd="0" presId="urn:microsoft.com/office/officeart/2005/8/layout/StepDownProcess"/>
    <dgm:cxn modelId="{5B4AFD72-77D5-40FA-955F-3F3E882B3E87}" srcId="{228D321F-11FF-4B00-B037-09E4461D1B88}" destId="{76C8499B-4DD5-42CD-A8A3-F31F33CA4350}" srcOrd="1" destOrd="0" parTransId="{E783778D-FCF1-4BE1-8093-C0DD903FA0BA}" sibTransId="{D97F9241-3155-4367-934F-49793B9681BF}"/>
    <dgm:cxn modelId="{A5656F91-C55A-418F-89DC-87C866535D8B}" srcId="{228D321F-11FF-4B00-B037-09E4461D1B88}" destId="{6C614484-D35B-45A8-A19F-74024D001906}" srcOrd="5" destOrd="0" parTransId="{432DE016-2F7D-47EC-8BB5-85F5BF12296A}" sibTransId="{CF4BFE41-562C-46E8-941C-8F794C035BAB}"/>
    <dgm:cxn modelId="{2A7D1A92-3F2E-4086-BDA7-AAE709CDC4A9}" srcId="{228D321F-11FF-4B00-B037-09E4461D1B88}" destId="{D1F93E0A-4D24-49F9-BBF6-A41C91485D1E}" srcOrd="4" destOrd="0" parTransId="{B3CDADC7-50B9-49CA-92D6-208E274335EC}" sibTransId="{8122F454-3B96-4F56-A12F-E8754BC2EC56}"/>
    <dgm:cxn modelId="{454D2192-F3F5-4243-8F75-805FF992AA0D}" type="presOf" srcId="{D1F93E0A-4D24-49F9-BBF6-A41C91485D1E}" destId="{84D36726-ED6C-4667-A949-FC441653C931}" srcOrd="0" destOrd="0" presId="urn:microsoft.com/office/officeart/2005/8/layout/StepDownProcess"/>
    <dgm:cxn modelId="{42B663A0-3075-4B23-BAFB-7D3BF2A94523}" srcId="{228D321F-11FF-4B00-B037-09E4461D1B88}" destId="{498399E8-4A35-431A-8B9B-02A880A6FCE1}" srcOrd="3" destOrd="0" parTransId="{2BBD4ABA-B0AB-42DE-B25C-3DF148D48BBA}" sibTransId="{26D332D7-B7F2-4065-A4ED-9AA290697B02}"/>
    <dgm:cxn modelId="{5388D7A2-7AD5-447A-9C07-3DDAFB2D3363}" type="presOf" srcId="{E7401EEE-447A-4CAD-8AF7-0B659267A5C8}" destId="{67DB648F-2548-4D28-94AD-387DCE12AC3A}" srcOrd="0" destOrd="0" presId="urn:microsoft.com/office/officeart/2005/8/layout/StepDownProcess"/>
    <dgm:cxn modelId="{C76A2DCF-23A9-4E1C-B7A7-8623D58E0BD5}" srcId="{228D321F-11FF-4B00-B037-09E4461D1B88}" destId="{C5BA36B5-8473-4830-84A7-A035E328685D}" srcOrd="2" destOrd="0" parTransId="{2B0AAFFF-86BB-45E9-8990-7582F57C3026}" sibTransId="{C9F57426-98FB-41CC-BD55-DDE4330FE535}"/>
    <dgm:cxn modelId="{AF6919D8-7441-47A0-8798-4B1C3F2357DA}" type="presOf" srcId="{76C8499B-4DD5-42CD-A8A3-F31F33CA4350}" destId="{718C2220-D838-47CC-AFBE-63E3AAFF4358}" srcOrd="0" destOrd="0" presId="urn:microsoft.com/office/officeart/2005/8/layout/StepDownProcess"/>
    <dgm:cxn modelId="{81252CF2-8E52-4A92-B378-9627B11FF0A4}" type="presOf" srcId="{6C614484-D35B-45A8-A19F-74024D001906}" destId="{5CBA9E61-8534-4F9E-ABC6-BC9DB26160AB}" srcOrd="0" destOrd="0" presId="urn:microsoft.com/office/officeart/2005/8/layout/StepDownProcess"/>
    <dgm:cxn modelId="{7C3D23F7-3B64-43D5-913E-B6C20B7109E3}" srcId="{228D321F-11FF-4B00-B037-09E4461D1B88}" destId="{E7401EEE-447A-4CAD-8AF7-0B659267A5C8}" srcOrd="0" destOrd="0" parTransId="{A2796166-1DF1-46A4-9DD0-D275F2826809}" sibTransId="{9DD9735B-2751-42DE-BFD0-248577CB198C}"/>
    <dgm:cxn modelId="{F10CFF5E-7BB9-4FCD-871C-3FEE975D2BEB}" type="presParOf" srcId="{B28D2DBE-C798-4D80-8D33-E4CA68B8FFFF}" destId="{94B35902-3AE3-4D40-86EF-E59F2830D9DA}" srcOrd="0" destOrd="0" presId="urn:microsoft.com/office/officeart/2005/8/layout/StepDownProcess"/>
    <dgm:cxn modelId="{9A539087-EFA1-4ED1-B7D3-6C70DA95247B}" type="presParOf" srcId="{94B35902-3AE3-4D40-86EF-E59F2830D9DA}" destId="{A394278F-164D-465F-BA66-BBE783E2DD4C}" srcOrd="0" destOrd="0" presId="urn:microsoft.com/office/officeart/2005/8/layout/StepDownProcess"/>
    <dgm:cxn modelId="{66F5AEDD-1AA4-4FF5-AAF1-1B4A8585E9AA}" type="presParOf" srcId="{94B35902-3AE3-4D40-86EF-E59F2830D9DA}" destId="{67DB648F-2548-4D28-94AD-387DCE12AC3A}" srcOrd="1" destOrd="0" presId="urn:microsoft.com/office/officeart/2005/8/layout/StepDownProcess"/>
    <dgm:cxn modelId="{6F1E2F50-7CAE-41B2-9217-3E292D9FC26A}" type="presParOf" srcId="{94B35902-3AE3-4D40-86EF-E59F2830D9DA}" destId="{B5FFF35C-A3EF-40A6-B577-05F0DF8DABAD}" srcOrd="2" destOrd="0" presId="urn:microsoft.com/office/officeart/2005/8/layout/StepDownProcess"/>
    <dgm:cxn modelId="{67662D97-52A0-44F4-9070-8A612B10729C}" type="presParOf" srcId="{B28D2DBE-C798-4D80-8D33-E4CA68B8FFFF}" destId="{884C3F26-4544-4956-A35C-A8F39B68286A}" srcOrd="1" destOrd="0" presId="urn:microsoft.com/office/officeart/2005/8/layout/StepDownProcess"/>
    <dgm:cxn modelId="{C6D01E2C-11C5-4DB0-88A2-65F5BEC6D583}" type="presParOf" srcId="{B28D2DBE-C798-4D80-8D33-E4CA68B8FFFF}" destId="{73787BC8-7086-4DDE-A299-31D82BAF30F2}" srcOrd="2" destOrd="0" presId="urn:microsoft.com/office/officeart/2005/8/layout/StepDownProcess"/>
    <dgm:cxn modelId="{AF9ABCE4-2E9E-467E-9BA1-952D352D3585}" type="presParOf" srcId="{73787BC8-7086-4DDE-A299-31D82BAF30F2}" destId="{F1E81F5B-4956-48AC-87F7-A5D95156D6FF}" srcOrd="0" destOrd="0" presId="urn:microsoft.com/office/officeart/2005/8/layout/StepDownProcess"/>
    <dgm:cxn modelId="{DE17C0AC-B1F0-4832-A24E-0E1A05F93A2E}" type="presParOf" srcId="{73787BC8-7086-4DDE-A299-31D82BAF30F2}" destId="{718C2220-D838-47CC-AFBE-63E3AAFF4358}" srcOrd="1" destOrd="0" presId="urn:microsoft.com/office/officeart/2005/8/layout/StepDownProcess"/>
    <dgm:cxn modelId="{970B4703-605E-4429-A88E-A1E3702E40E3}" type="presParOf" srcId="{73787BC8-7086-4DDE-A299-31D82BAF30F2}" destId="{8C93D03C-D771-46B7-A4BC-7E713519C8CE}" srcOrd="2" destOrd="0" presId="urn:microsoft.com/office/officeart/2005/8/layout/StepDownProcess"/>
    <dgm:cxn modelId="{D3F70702-BF2E-495C-B2BB-B8156CB4F3DB}" type="presParOf" srcId="{B28D2DBE-C798-4D80-8D33-E4CA68B8FFFF}" destId="{5D0A1AFC-7A4C-4E76-BDB7-3C69F1B5F30D}" srcOrd="3" destOrd="0" presId="urn:microsoft.com/office/officeart/2005/8/layout/StepDownProcess"/>
    <dgm:cxn modelId="{14F88634-CF05-4EBB-B9F6-E0132F975295}" type="presParOf" srcId="{B28D2DBE-C798-4D80-8D33-E4CA68B8FFFF}" destId="{414717D9-D7F2-4D91-9C1B-9EDC13CE4894}" srcOrd="4" destOrd="0" presId="urn:microsoft.com/office/officeart/2005/8/layout/StepDownProcess"/>
    <dgm:cxn modelId="{1A728B37-93A7-4247-B02C-8AF31A25D83F}" type="presParOf" srcId="{414717D9-D7F2-4D91-9C1B-9EDC13CE4894}" destId="{787F48A3-4C89-4A39-96E3-8E2E55FB7441}" srcOrd="0" destOrd="0" presId="urn:microsoft.com/office/officeart/2005/8/layout/StepDownProcess"/>
    <dgm:cxn modelId="{0A0490C9-85D2-42FD-A0D5-80BCA49ED07F}" type="presParOf" srcId="{414717D9-D7F2-4D91-9C1B-9EDC13CE4894}" destId="{5343DD2C-9FDC-4843-9FC0-27C7553A014B}" srcOrd="1" destOrd="0" presId="urn:microsoft.com/office/officeart/2005/8/layout/StepDownProcess"/>
    <dgm:cxn modelId="{39CC921E-7530-47D9-8449-E4AEED5B3190}" type="presParOf" srcId="{414717D9-D7F2-4D91-9C1B-9EDC13CE4894}" destId="{D7D098A2-F745-42BF-90C7-010721F568F4}" srcOrd="2" destOrd="0" presId="urn:microsoft.com/office/officeart/2005/8/layout/StepDownProcess"/>
    <dgm:cxn modelId="{20D9DF19-0F71-4162-948D-DD7335A6B6BE}" type="presParOf" srcId="{B28D2DBE-C798-4D80-8D33-E4CA68B8FFFF}" destId="{6AAB9729-BF3A-426F-9E7B-FAD7A9AF5E14}" srcOrd="5" destOrd="0" presId="urn:microsoft.com/office/officeart/2005/8/layout/StepDownProcess"/>
    <dgm:cxn modelId="{E8AA4D43-2488-41E0-A746-17905E162FEC}" type="presParOf" srcId="{B28D2DBE-C798-4D80-8D33-E4CA68B8FFFF}" destId="{D2FD064C-7470-4A45-B7D0-6CD1877C40AD}" srcOrd="6" destOrd="0" presId="urn:microsoft.com/office/officeart/2005/8/layout/StepDownProcess"/>
    <dgm:cxn modelId="{C7E681A8-1847-43D5-AE50-20E09E678A52}" type="presParOf" srcId="{D2FD064C-7470-4A45-B7D0-6CD1877C40AD}" destId="{8F199FB8-EBBA-4E4F-AEFC-F1602A0F611A}" srcOrd="0" destOrd="0" presId="urn:microsoft.com/office/officeart/2005/8/layout/StepDownProcess"/>
    <dgm:cxn modelId="{13576EB8-570A-4CFD-8B50-A903D63D4C79}" type="presParOf" srcId="{D2FD064C-7470-4A45-B7D0-6CD1877C40AD}" destId="{FC4B2644-51A2-4626-A8DD-F2EB1570BFA9}" srcOrd="1" destOrd="0" presId="urn:microsoft.com/office/officeart/2005/8/layout/StepDownProcess"/>
    <dgm:cxn modelId="{5CA1BEBF-920E-4AC1-9B52-1058C16EE023}" type="presParOf" srcId="{D2FD064C-7470-4A45-B7D0-6CD1877C40AD}" destId="{83BC3118-95AA-4A84-A7EE-4977D55F6840}" srcOrd="2" destOrd="0" presId="urn:microsoft.com/office/officeart/2005/8/layout/StepDownProcess"/>
    <dgm:cxn modelId="{9FD210C1-CA55-4DC5-9AC5-3C9D23EC8668}" type="presParOf" srcId="{B28D2DBE-C798-4D80-8D33-E4CA68B8FFFF}" destId="{222011C1-727E-49F7-9568-2BB689E62FD3}" srcOrd="7" destOrd="0" presId="urn:microsoft.com/office/officeart/2005/8/layout/StepDownProcess"/>
    <dgm:cxn modelId="{182589E6-26D7-4C48-8EA4-DA517F2CE465}" type="presParOf" srcId="{B28D2DBE-C798-4D80-8D33-E4CA68B8FFFF}" destId="{CF96F678-69BE-457C-8AD9-E4A5BB4C7DF8}" srcOrd="8" destOrd="0" presId="urn:microsoft.com/office/officeart/2005/8/layout/StepDownProcess"/>
    <dgm:cxn modelId="{EA2C9226-4FAB-4055-B8A8-9C7855F04E6C}" type="presParOf" srcId="{CF96F678-69BE-457C-8AD9-E4A5BB4C7DF8}" destId="{471C83C6-E233-4E50-AD02-DC82087C89E3}" srcOrd="0" destOrd="0" presId="urn:microsoft.com/office/officeart/2005/8/layout/StepDownProcess"/>
    <dgm:cxn modelId="{BC425E42-F433-414F-89C9-DBEB3601033D}" type="presParOf" srcId="{CF96F678-69BE-457C-8AD9-E4A5BB4C7DF8}" destId="{84D36726-ED6C-4667-A949-FC441653C931}" srcOrd="1" destOrd="0" presId="urn:microsoft.com/office/officeart/2005/8/layout/StepDownProcess"/>
    <dgm:cxn modelId="{416DE370-595A-4C15-A64A-26D67C143EB7}" type="presParOf" srcId="{CF96F678-69BE-457C-8AD9-E4A5BB4C7DF8}" destId="{9B73C2A0-6315-48E0-AF75-34F39A870B0D}" srcOrd="2" destOrd="0" presId="urn:microsoft.com/office/officeart/2005/8/layout/StepDownProcess"/>
    <dgm:cxn modelId="{6065D9B6-30BB-493B-810F-D51987991A3B}" type="presParOf" srcId="{B28D2DBE-C798-4D80-8D33-E4CA68B8FFFF}" destId="{7B4ED6C3-183C-4348-9387-201434FA791D}" srcOrd="9" destOrd="0" presId="urn:microsoft.com/office/officeart/2005/8/layout/StepDownProcess"/>
    <dgm:cxn modelId="{A611767E-1588-4799-A138-EC694B32E5F4}" type="presParOf" srcId="{B28D2DBE-C798-4D80-8D33-E4CA68B8FFFF}" destId="{B6673F5F-1512-4F73-870B-5BDC83E71826}" srcOrd="10" destOrd="0" presId="urn:microsoft.com/office/officeart/2005/8/layout/StepDownProcess"/>
    <dgm:cxn modelId="{EF58987E-9C9A-4414-9B2F-C1BD407320CF}" type="presParOf" srcId="{B6673F5F-1512-4F73-870B-5BDC83E71826}" destId="{5CBA9E61-8534-4F9E-ABC6-BC9DB26160A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278F-164D-465F-BA66-BBE783E2DD4C}">
      <dsp:nvSpPr>
        <dsp:cNvPr id="0" name=""/>
        <dsp:cNvSpPr/>
      </dsp:nvSpPr>
      <dsp:spPr>
        <a:xfrm rot="5400000">
          <a:off x="2781935" y="830298"/>
          <a:ext cx="714700" cy="813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B648F-2548-4D28-94AD-387DCE12AC3A}">
      <dsp:nvSpPr>
        <dsp:cNvPr id="0" name=""/>
        <dsp:cNvSpPr/>
      </dsp:nvSpPr>
      <dsp:spPr>
        <a:xfrm>
          <a:off x="2001615" y="76137"/>
          <a:ext cx="2385071" cy="84215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BUSINESS UNDERSTANDING</a:t>
          </a:r>
          <a:endParaRPr lang="en-ID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042733" y="117255"/>
        <a:ext cx="2302835" cy="759919"/>
      </dsp:txXfrm>
    </dsp:sp>
    <dsp:sp modelId="{B5FFF35C-A3EF-40A6-B577-05F0DF8DABAD}">
      <dsp:nvSpPr>
        <dsp:cNvPr id="0" name=""/>
        <dsp:cNvSpPr/>
      </dsp:nvSpPr>
      <dsp:spPr>
        <a:xfrm>
          <a:off x="3795718" y="118356"/>
          <a:ext cx="875045" cy="68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81F5B-4956-48AC-87F7-A5D95156D6FF}">
      <dsp:nvSpPr>
        <dsp:cNvPr id="0" name=""/>
        <dsp:cNvSpPr/>
      </dsp:nvSpPr>
      <dsp:spPr>
        <a:xfrm rot="5400000">
          <a:off x="4028344" y="1776316"/>
          <a:ext cx="714700" cy="813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C2220-D838-47CC-AFBE-63E3AAFF4358}">
      <dsp:nvSpPr>
        <dsp:cNvPr id="0" name=""/>
        <dsp:cNvSpPr/>
      </dsp:nvSpPr>
      <dsp:spPr>
        <a:xfrm>
          <a:off x="3540278" y="984056"/>
          <a:ext cx="2315505" cy="84215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ANALYTIC APPROACH</a:t>
          </a:r>
          <a:endParaRPr lang="en-ID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581396" y="1025174"/>
        <a:ext cx="2233269" cy="759919"/>
      </dsp:txXfrm>
    </dsp:sp>
    <dsp:sp modelId="{8C93D03C-D771-46B7-A4BC-7E713519C8CE}">
      <dsp:nvSpPr>
        <dsp:cNvPr id="0" name=""/>
        <dsp:cNvSpPr/>
      </dsp:nvSpPr>
      <dsp:spPr>
        <a:xfrm>
          <a:off x="5042127" y="1064375"/>
          <a:ext cx="875045" cy="68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F48A3-4C89-4A39-96E3-8E2E55FB7441}">
      <dsp:nvSpPr>
        <dsp:cNvPr id="0" name=""/>
        <dsp:cNvSpPr/>
      </dsp:nvSpPr>
      <dsp:spPr>
        <a:xfrm rot="5400000">
          <a:off x="5422829" y="2722335"/>
          <a:ext cx="714700" cy="813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3DD2C-9FDC-4843-9FC0-27C7553A014B}">
      <dsp:nvSpPr>
        <dsp:cNvPr id="0" name=""/>
        <dsp:cNvSpPr/>
      </dsp:nvSpPr>
      <dsp:spPr>
        <a:xfrm>
          <a:off x="4790573" y="1930075"/>
          <a:ext cx="2542092" cy="84215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DATA REQUIREMENT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AND COLLECTION</a:t>
          </a:r>
          <a:endParaRPr lang="en-ID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4831691" y="1971193"/>
        <a:ext cx="2459856" cy="759919"/>
      </dsp:txXfrm>
    </dsp:sp>
    <dsp:sp modelId="{D7D098A2-F745-42BF-90C7-010721F568F4}">
      <dsp:nvSpPr>
        <dsp:cNvPr id="0" name=""/>
        <dsp:cNvSpPr/>
      </dsp:nvSpPr>
      <dsp:spPr>
        <a:xfrm>
          <a:off x="6436612" y="2010394"/>
          <a:ext cx="875045" cy="68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99FB8-EBBA-4E4F-AEFC-F1602A0F611A}">
      <dsp:nvSpPr>
        <dsp:cNvPr id="0" name=""/>
        <dsp:cNvSpPr/>
      </dsp:nvSpPr>
      <dsp:spPr>
        <a:xfrm rot="5400000">
          <a:off x="6646318" y="3668354"/>
          <a:ext cx="714700" cy="813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B2644-51A2-4626-A8DD-F2EB1570BFA9}">
      <dsp:nvSpPr>
        <dsp:cNvPr id="0" name=""/>
        <dsp:cNvSpPr/>
      </dsp:nvSpPr>
      <dsp:spPr>
        <a:xfrm>
          <a:off x="6195350" y="2876094"/>
          <a:ext cx="2426687" cy="84215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DATA UNDERSTANDING</a:t>
          </a:r>
          <a:endParaRPr lang="en-ID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236468" y="2917212"/>
        <a:ext cx="2344451" cy="759919"/>
      </dsp:txXfrm>
    </dsp:sp>
    <dsp:sp modelId="{83BC3118-95AA-4A84-A7EE-4977D55F6840}">
      <dsp:nvSpPr>
        <dsp:cNvPr id="0" name=""/>
        <dsp:cNvSpPr/>
      </dsp:nvSpPr>
      <dsp:spPr>
        <a:xfrm>
          <a:off x="7660101" y="2956412"/>
          <a:ext cx="875045" cy="68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C83C6-E233-4E50-AD02-DC82087C89E3}">
      <dsp:nvSpPr>
        <dsp:cNvPr id="0" name=""/>
        <dsp:cNvSpPr/>
      </dsp:nvSpPr>
      <dsp:spPr>
        <a:xfrm rot="5400000">
          <a:off x="7957498" y="4614372"/>
          <a:ext cx="714700" cy="8136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36726-ED6C-4667-A949-FC441653C931}">
      <dsp:nvSpPr>
        <dsp:cNvPr id="0" name=""/>
        <dsp:cNvSpPr/>
      </dsp:nvSpPr>
      <dsp:spPr>
        <a:xfrm>
          <a:off x="7404450" y="3822112"/>
          <a:ext cx="2486663" cy="84215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DATA PREPARATION</a:t>
          </a:r>
          <a:endParaRPr lang="en-ID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7445568" y="3863230"/>
        <a:ext cx="2404427" cy="759919"/>
      </dsp:txXfrm>
    </dsp:sp>
    <dsp:sp modelId="{9B73C2A0-6315-48E0-AF75-34F39A870B0D}">
      <dsp:nvSpPr>
        <dsp:cNvPr id="0" name=""/>
        <dsp:cNvSpPr/>
      </dsp:nvSpPr>
      <dsp:spPr>
        <a:xfrm>
          <a:off x="8971281" y="3902431"/>
          <a:ext cx="875045" cy="68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A9E61-8534-4F9E-ABC6-BC9DB26160AB}">
      <dsp:nvSpPr>
        <dsp:cNvPr id="0" name=""/>
        <dsp:cNvSpPr/>
      </dsp:nvSpPr>
      <dsp:spPr>
        <a:xfrm>
          <a:off x="8693197" y="4768131"/>
          <a:ext cx="1916161" cy="84215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MODEL</a:t>
          </a:r>
          <a:endParaRPr lang="en-ID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8734315" y="4809249"/>
        <a:ext cx="1833925" cy="75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31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565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4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9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0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21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0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3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9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6B49D3-E02B-462A-AD59-27F9E33C7A02}" type="datetimeFigureOut">
              <a:rPr lang="en-ID" smtClean="0"/>
              <a:t>24/10/2020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698A5F9-498E-405A-9384-D04374F0D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6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800F-1BEA-4004-B373-3B34725E3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70392"/>
            <a:ext cx="10750296" cy="12393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PROJECT ANALYSIS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379A2D-A891-46F4-89D7-19A393E31D6D}"/>
              </a:ext>
            </a:extLst>
          </p:cNvPr>
          <p:cNvSpPr/>
          <p:nvPr/>
        </p:nvSpPr>
        <p:spPr>
          <a:xfrm>
            <a:off x="847725" y="3190875"/>
            <a:ext cx="2981325" cy="10953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Jihan Farahdhilah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948953-F3E7-40C7-A5F4-1E369DA7AB5F}"/>
              </a:ext>
            </a:extLst>
          </p:cNvPr>
          <p:cNvSpPr/>
          <p:nvPr/>
        </p:nvSpPr>
        <p:spPr>
          <a:xfrm>
            <a:off x="4543427" y="3200399"/>
            <a:ext cx="2981325" cy="10953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Rahmatun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Azizah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88467D-676F-4611-9F34-F79EA9296F1A}"/>
              </a:ext>
            </a:extLst>
          </p:cNvPr>
          <p:cNvSpPr/>
          <p:nvPr/>
        </p:nvSpPr>
        <p:spPr>
          <a:xfrm>
            <a:off x="8372475" y="3200398"/>
            <a:ext cx="2981325" cy="10953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Tatok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Mushanif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9ADF7-200A-4ED2-A580-7FBE93E8A582}"/>
              </a:ext>
            </a:extLst>
          </p:cNvPr>
          <p:cNvSpPr txBox="1"/>
          <p:nvPr/>
        </p:nvSpPr>
        <p:spPr>
          <a:xfrm>
            <a:off x="4105278" y="1390650"/>
            <a:ext cx="401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Takeaway Food Orders</a:t>
            </a:r>
            <a:endParaRPr lang="en-ID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5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C92D4D8-E37D-4A6C-A188-0BE7D56A7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75514"/>
              </p:ext>
            </p:extLst>
          </p:nvPr>
        </p:nvGraphicFramePr>
        <p:xfrm>
          <a:off x="790575" y="904874"/>
          <a:ext cx="12325350" cy="564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047F7B8-F68D-4FC6-BD64-B60FEDF22B38}"/>
              </a:ext>
            </a:extLst>
          </p:cNvPr>
          <p:cNvSpPr/>
          <p:nvPr/>
        </p:nvSpPr>
        <p:spPr>
          <a:xfrm>
            <a:off x="285750" y="333377"/>
            <a:ext cx="2133600" cy="49529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TAHAPAN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E5FE-A557-476B-AC69-60B286D0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9700"/>
            <a:ext cx="9872871" cy="4686300"/>
          </a:xfrm>
        </p:spPr>
        <p:txBody>
          <a:bodyPr>
            <a:noAutofit/>
          </a:bodyPr>
          <a:lstStyle/>
          <a:p>
            <a:pPr algn="just"/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Penyebaran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COVID-19 di Indonesia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semakin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meluas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Sejak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pemerintah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menghimbau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masyarakat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agar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melakukan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 </a:t>
            </a:r>
            <a:r>
              <a:rPr lang="en-ID" sz="1900" b="0" i="1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social distancing 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sebagai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cara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menghindari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COVID-19,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banyak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perusahaan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kini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yang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memberlakukan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kebijakan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 </a:t>
            </a:r>
            <a:r>
              <a:rPr lang="en-ID" sz="1900" b="0" i="1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working from home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 Masyarakat pun juga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semakin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waspada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untuk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keluar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rumah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jika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tidak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ada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hal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yang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mendesak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 Salah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satu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hal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mendesak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yang paling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sering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membuat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kita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terpaksa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keluar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rumah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adalah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soal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makanan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Tidak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semua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orang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bisa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dan punya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waktu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untuk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memasak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,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sehingga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tidak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harus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membeli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makanan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Salah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satu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cara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menghindari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COVID-19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adalah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dengan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memesan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makanan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untuk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 </a:t>
            </a:r>
            <a:r>
              <a:rPr lang="en-ID" sz="1900" b="0" i="1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take away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 Langkah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ini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membuat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kita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tidak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harus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berada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di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restoran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dengan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orang-orang lain yang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tidak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kita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ketahui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asal-usulnya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. Salah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satu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restoran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yang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menerapkan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pemesanan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makanan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secara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1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take away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adalah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R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estoran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I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ndia, 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karena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m</a:t>
            </a:r>
            <a:r>
              <a:rPr lang="en-ID" sz="1900" b="0" i="0" dirty="0" err="1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asakan</a:t>
            </a:r>
            <a:r>
              <a:rPr lang="en-ID" sz="1900" b="0" i="0" dirty="0">
                <a:solidFill>
                  <a:schemeClr val="tx1"/>
                </a:solidFill>
                <a:effectLst/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India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sedang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digemari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banyak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orang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saat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ini</a:t>
            </a:r>
            <a:r>
              <a:rPr lang="en-ID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.</a:t>
            </a:r>
            <a:endParaRPr lang="en-ID" sz="1900" b="0" i="0" dirty="0">
              <a:solidFill>
                <a:schemeClr val="tx1"/>
              </a:solidFill>
              <a:effectLst/>
              <a:latin typeface="Open Sans"/>
              <a:cs typeface="Times New Roman" panose="02020603050405020304" pitchFamily="18" charset="0"/>
            </a:endParaRPr>
          </a:p>
          <a:p>
            <a:pPr algn="just"/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Untuk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itu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perlu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dilakukan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penelitian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apakah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ada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kombinasi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menu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terbaik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di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Restoran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India yang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yang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dapat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dipesan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pelanggan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? 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Parameter yang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dapat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berupa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nomor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pemesanan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,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tanggal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pemesanan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,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nama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menu,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harga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,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jumlah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pemesanan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dari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Restoran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Times New Roman" panose="02020603050405020304" pitchFamily="18" charset="0"/>
              </a:rPr>
              <a:t> India.</a:t>
            </a:r>
            <a:endParaRPr lang="en-ID" sz="19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B4623-5E2F-4D60-9FCB-FF20AA0B5B9A}"/>
              </a:ext>
            </a:extLst>
          </p:cNvPr>
          <p:cNvSpPr/>
          <p:nvPr/>
        </p:nvSpPr>
        <p:spPr>
          <a:xfrm>
            <a:off x="285749" y="333377"/>
            <a:ext cx="4486275" cy="49529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UNDERSTANDING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B03E-8908-4267-B6AA-973F296E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162050"/>
            <a:ext cx="9872871" cy="4038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Dari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masalah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diatas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, kami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menentukan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untuk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menggunakan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pendekatan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dengan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model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Rekomendasi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yaitu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b="1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dengan</a:t>
            </a:r>
            <a:r>
              <a:rPr lang="en-US" sz="1900" b="1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b="1" i="1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Collaborative Filtering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karena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nantinya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akan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memunculkan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rekomendasi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menu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makan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dari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Restoran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India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berdasarkan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top seller dan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korelasi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antar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makanan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dipesan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pembeli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sebelumnya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ID" sz="2000" b="1" i="1" dirty="0">
                <a:solidFill>
                  <a:srgbClr val="252525"/>
                </a:solidFill>
                <a:effectLst/>
                <a:latin typeface="Open Sans"/>
              </a:rPr>
              <a:t>Collaborative filtering</a:t>
            </a:r>
            <a:r>
              <a:rPr lang="en-ID" sz="2000" b="0" i="1" dirty="0">
                <a:solidFill>
                  <a:srgbClr val="252525"/>
                </a:solidFill>
                <a:effectLst/>
                <a:latin typeface="Open Sans"/>
              </a:rPr>
              <a:t>, 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atau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yang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biasa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disebut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dengan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 </a:t>
            </a:r>
            <a:r>
              <a:rPr lang="en-ID" sz="2000" b="0" i="1" dirty="0">
                <a:solidFill>
                  <a:srgbClr val="252525"/>
                </a:solidFill>
                <a:effectLst/>
                <a:latin typeface="Open Sans"/>
              </a:rPr>
              <a:t>crowd-wisdom 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adalah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salah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satu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metode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rekomendasi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yang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menggunakan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data </a:t>
            </a:r>
            <a:r>
              <a:rPr lang="en-ID" sz="2000" b="0" i="1" dirty="0">
                <a:solidFill>
                  <a:srgbClr val="252525"/>
                </a:solidFill>
                <a:effectLst/>
                <a:latin typeface="Open Sans"/>
              </a:rPr>
              <a:t>rating 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dari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seorang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pengguna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, dan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pengguna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lain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untuk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menghasilkan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rekomendasi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guna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mencapai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tujuan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untuk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ID" sz="2000" b="0" i="0" dirty="0" err="1">
                <a:solidFill>
                  <a:srgbClr val="252525"/>
                </a:solidFill>
                <a:effectLst/>
                <a:latin typeface="Open Sans"/>
              </a:rPr>
              <a:t>menampilkan</a:t>
            </a:r>
            <a:r>
              <a:rPr lang="en-ID" sz="2000" b="0" i="0" dirty="0">
                <a:solidFill>
                  <a:srgbClr val="252525"/>
                </a:solidFill>
                <a:effectLst/>
                <a:latin typeface="Open Sans"/>
              </a:rPr>
              <a:t> menu </a:t>
            </a:r>
            <a:r>
              <a:rPr lang="en-ID" sz="1900" b="0" i="0" dirty="0" err="1">
                <a:solidFill>
                  <a:srgbClr val="252525"/>
                </a:solidFill>
                <a:effectLst/>
                <a:latin typeface="Open Sans"/>
              </a:rPr>
              <a:t>berdasarkan</a:t>
            </a:r>
            <a:r>
              <a:rPr lang="en-ID" sz="1900" b="0" i="0" dirty="0">
                <a:solidFill>
                  <a:srgbClr val="252525"/>
                </a:solidFill>
                <a:effectLst/>
                <a:latin typeface="Open Sans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top seller dan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korelasi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antar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makanan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dipesan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pembeli</a:t>
            </a:r>
            <a:r>
              <a:rPr lang="en-US" sz="1900" dirty="0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Open Sans"/>
                <a:cs typeface="Segoe UI" panose="020B0502040204020203" pitchFamily="34" charset="0"/>
              </a:rPr>
              <a:t>sebelumnya</a:t>
            </a:r>
            <a:r>
              <a:rPr lang="en-ID" sz="1900" dirty="0">
                <a:solidFill>
                  <a:srgbClr val="252525"/>
                </a:solidFill>
                <a:latin typeface="Open Sans"/>
              </a:rPr>
              <a:t>.</a:t>
            </a:r>
            <a:r>
              <a:rPr lang="en-US" sz="1900" dirty="0">
                <a:latin typeface="Open Sans"/>
                <a:cs typeface="Segoe UI" panose="020B0502040204020203" pitchFamily="34" charset="0"/>
              </a:rPr>
              <a:t> </a:t>
            </a:r>
            <a:endParaRPr lang="en-ID" sz="1900" dirty="0">
              <a:latin typeface="Open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9F6DC-213D-46DB-88BF-512004489614}"/>
              </a:ext>
            </a:extLst>
          </p:cNvPr>
          <p:cNvSpPr/>
          <p:nvPr/>
        </p:nvSpPr>
        <p:spPr>
          <a:xfrm>
            <a:off x="285749" y="333377"/>
            <a:ext cx="4486275" cy="49529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ANALYTIC APPROACH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745A-059A-41F0-9468-3CAC62AA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9675"/>
            <a:ext cx="9872871" cy="40386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mencapai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tujuan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tentunya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dibutuhkan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menu menu-menu yang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disediakan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oleh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Restoran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India,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mulai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makanan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ditawarkan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makanan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pembuka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hingga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makanan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penutup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tentunya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minuman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Data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tersebut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juga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harus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mengandung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jumlah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pemesanan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harga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dan lain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sebagainya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Pada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kasus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kami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mengambil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sebuah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website yang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sudah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asing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bagi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kalangan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data scientist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yaitu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Kaggle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. Website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merupakan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salah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platform web yang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menyediakan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cukup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dataset-dataset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menarik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tentunya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bersifat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open source.</a:t>
            </a: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53CDD5-9B15-4C35-98A8-B050038FE3E7}"/>
              </a:ext>
            </a:extLst>
          </p:cNvPr>
          <p:cNvSpPr/>
          <p:nvPr/>
        </p:nvSpPr>
        <p:spPr>
          <a:xfrm>
            <a:off x="285749" y="333377"/>
            <a:ext cx="5076826" cy="619124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REQUIREMENT</a:t>
            </a:r>
          </a:p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COLLECTION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40A4-C21D-4E4A-A0D2-C43E9FB8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23950"/>
            <a:ext cx="9872871" cy="4038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menentukan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makanan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kedalam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rekomendasi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dipesan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diperlukan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beberapa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indikator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: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-	</a:t>
            </a:r>
            <a:r>
              <a:rPr lang="en-US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Banyaknya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pesanan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setiap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 menu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-	Menu </a:t>
            </a:r>
            <a:r>
              <a:rPr lang="en-US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sebelumnya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dipesan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-	Harga pada </a:t>
            </a:r>
            <a:r>
              <a:rPr lang="en-US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setiap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 menu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Dari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sini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kami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memahami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bahwa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batasan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beberapa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indikator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mengeluarkan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beberapa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rekomendasi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menu yang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dipesan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Restoran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 India.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BB55AB-85E8-4D66-93D0-84AF4ACB5B2A}"/>
              </a:ext>
            </a:extLst>
          </p:cNvPr>
          <p:cNvSpPr/>
          <p:nvPr/>
        </p:nvSpPr>
        <p:spPr>
          <a:xfrm>
            <a:off x="285749" y="333377"/>
            <a:ext cx="4486275" cy="49529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UNDERSTANDING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2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D507-D4FA-4ECC-8A43-84F84D9E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409700"/>
            <a:ext cx="9872871" cy="4038600"/>
          </a:xfrm>
        </p:spPr>
        <p:txBody>
          <a:bodyPr>
            <a:normAutofit fontScale="92500"/>
          </a:bodyPr>
          <a:lstStyle/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Pada proses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sekali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hal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dilakukan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mulai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</a:p>
          <a:p>
            <a:pPr marL="342900" indent="-342900" algn="just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membersihkan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missing value, </a:t>
            </a:r>
          </a:p>
          <a:p>
            <a:pPr marL="342900" indent="-342900" algn="just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mengeliminasi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baris yang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sama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</a:p>
          <a:p>
            <a:pPr marL="342900" indent="-342900" algn="just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menyamakan</a:t>
            </a: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 format data, </a:t>
            </a:r>
          </a:p>
          <a:p>
            <a:pPr marL="342900" indent="-342900" algn="just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cs typeface="Segoe UI" panose="020B0502040204020203" pitchFamily="34" charset="0"/>
              </a:rPr>
              <a:t>dan lain </a:t>
            </a:r>
            <a:r>
              <a:rPr lang="en-US" sz="2400" b="1" dirty="0" err="1">
                <a:solidFill>
                  <a:schemeClr val="tx1"/>
                </a:solidFill>
                <a:cs typeface="Segoe UI" panose="020B0502040204020203" pitchFamily="34" charset="0"/>
              </a:rPr>
              <a:t>sebagainya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Data yang kami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dapatkan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Kaggel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sudah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terformat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sangat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rapi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ditemukan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missing value.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Sehingga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kami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menampilkan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selanjutnya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dibuat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model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penyelesaiannya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</a:p>
          <a:p>
            <a:pPr algn="just">
              <a:spcBef>
                <a:spcPts val="1200"/>
              </a:spcBef>
              <a:buClr>
                <a:schemeClr val="tx2"/>
              </a:buClr>
            </a:pP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Langkah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pertama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dapat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dilakukan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memastikan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package “pulp” yang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akan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pemodelan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sudah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terinstal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ke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Segoe UI" panose="020B0502040204020203" pitchFamily="3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 python.</a:t>
            </a: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F12822-12A4-4F29-AB82-5002A5FB79C0}"/>
              </a:ext>
            </a:extLst>
          </p:cNvPr>
          <p:cNvSpPr/>
          <p:nvPr/>
        </p:nvSpPr>
        <p:spPr>
          <a:xfrm>
            <a:off x="285749" y="333377"/>
            <a:ext cx="4486275" cy="49529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PREPARATION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1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316D-9233-4653-BE79-84B51D0C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B90C65-A7FB-4F1F-B7F3-D5BA3A81ED8D}"/>
              </a:ext>
            </a:extLst>
          </p:cNvPr>
          <p:cNvSpPr/>
          <p:nvPr/>
        </p:nvSpPr>
        <p:spPr>
          <a:xfrm>
            <a:off x="285749" y="333377"/>
            <a:ext cx="4486275" cy="49529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595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210</TotalTime>
  <Words>522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Corbel</vt:lpstr>
      <vt:lpstr>Open Sans</vt:lpstr>
      <vt:lpstr>Basis</vt:lpstr>
      <vt:lpstr>PROJECT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</dc:title>
  <dc:creator>Jihan Farahdhilah</dc:creator>
  <cp:lastModifiedBy>Jihan Farahdhilah</cp:lastModifiedBy>
  <cp:revision>11</cp:revision>
  <dcterms:created xsi:type="dcterms:W3CDTF">2020-10-24T05:16:48Z</dcterms:created>
  <dcterms:modified xsi:type="dcterms:W3CDTF">2020-10-24T08:47:26Z</dcterms:modified>
</cp:coreProperties>
</file>