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630" autoAdjust="0"/>
  </p:normalViewPr>
  <p:slideViewPr>
    <p:cSldViewPr snapToGrid="0" snapToObjects="1">
      <p:cViewPr>
        <p:scale>
          <a:sx n="100" d="100"/>
          <a:sy n="100" d="100"/>
        </p:scale>
        <p:origin x="-688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D91A0-B8EC-DE42-B329-28CB7BC4E18D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87E6BEE2-5483-8543-8A99-8B8D316952C3}">
      <dgm:prSet phldrT="[Text]"/>
      <dgm:spPr/>
      <dgm:t>
        <a:bodyPr/>
        <a:lstStyle/>
        <a:p>
          <a:r>
            <a:rPr lang="en-US" dirty="0" smtClean="0"/>
            <a:t>Data Collection and Cleaning</a:t>
          </a:r>
          <a:endParaRPr lang="en-US" dirty="0"/>
        </a:p>
      </dgm:t>
    </dgm:pt>
    <dgm:pt modelId="{861A3D77-E59D-B846-B83E-1B70C2912339}" type="parTrans" cxnId="{1D0B33DD-725C-E946-8C16-93B416CE3671}">
      <dgm:prSet/>
      <dgm:spPr/>
      <dgm:t>
        <a:bodyPr/>
        <a:lstStyle/>
        <a:p>
          <a:endParaRPr lang="en-US"/>
        </a:p>
      </dgm:t>
    </dgm:pt>
    <dgm:pt modelId="{F7D27675-A240-F042-B302-9C53B6F8960A}" type="sibTrans" cxnId="{1D0B33DD-725C-E946-8C16-93B416CE3671}">
      <dgm:prSet/>
      <dgm:spPr/>
      <dgm:t>
        <a:bodyPr/>
        <a:lstStyle/>
        <a:p>
          <a:endParaRPr lang="en-US"/>
        </a:p>
      </dgm:t>
    </dgm:pt>
    <dgm:pt modelId="{6A5AFCD0-CDEA-DB49-B5EF-FAC15C6B0FF3}">
      <dgm:prSet phldrT="[Text]"/>
      <dgm:spPr/>
      <dgm:t>
        <a:bodyPr/>
        <a:lstStyle/>
        <a:p>
          <a:r>
            <a:rPr lang="en-US" dirty="0" smtClean="0"/>
            <a:t>Descriptive Analytics (Front End)</a:t>
          </a:r>
          <a:endParaRPr lang="en-US" dirty="0"/>
        </a:p>
      </dgm:t>
    </dgm:pt>
    <dgm:pt modelId="{39C96DA3-2E29-7B4B-A31B-AD51F1C305FB}" type="parTrans" cxnId="{D3A18D94-DD21-4545-96C2-C560028D40DA}">
      <dgm:prSet/>
      <dgm:spPr/>
      <dgm:t>
        <a:bodyPr/>
        <a:lstStyle/>
        <a:p>
          <a:endParaRPr lang="en-US"/>
        </a:p>
      </dgm:t>
    </dgm:pt>
    <dgm:pt modelId="{08E1539E-2908-1F40-9F15-B518A2262F96}" type="sibTrans" cxnId="{D3A18D94-DD21-4545-96C2-C560028D40DA}">
      <dgm:prSet/>
      <dgm:spPr/>
      <dgm:t>
        <a:bodyPr/>
        <a:lstStyle/>
        <a:p>
          <a:endParaRPr lang="en-US"/>
        </a:p>
      </dgm:t>
    </dgm:pt>
    <dgm:pt modelId="{47A8607D-22D5-6148-929E-65041477ADE3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556A8780-0346-4D4B-8260-6EEB4FACC810}" type="parTrans" cxnId="{1E493A47-6A81-4645-A301-B101B025E765}">
      <dgm:prSet/>
      <dgm:spPr/>
      <dgm:t>
        <a:bodyPr/>
        <a:lstStyle/>
        <a:p>
          <a:endParaRPr lang="en-US"/>
        </a:p>
      </dgm:t>
    </dgm:pt>
    <dgm:pt modelId="{5A5C3822-5F4D-D847-892F-0183E5C429A9}" type="sibTrans" cxnId="{1E493A47-6A81-4645-A301-B101B025E765}">
      <dgm:prSet/>
      <dgm:spPr/>
      <dgm:t>
        <a:bodyPr/>
        <a:lstStyle/>
        <a:p>
          <a:endParaRPr lang="en-US"/>
        </a:p>
      </dgm:t>
    </dgm:pt>
    <dgm:pt modelId="{B121115C-9CBD-7645-B6BB-FD116BB9FC7E}">
      <dgm:prSet/>
      <dgm:spPr/>
      <dgm:t>
        <a:bodyPr/>
        <a:lstStyle/>
        <a:p>
          <a:r>
            <a:rPr lang="en-US" dirty="0" smtClean="0"/>
            <a:t>Predictive Analytics</a:t>
          </a:r>
          <a:endParaRPr lang="en-US" dirty="0"/>
        </a:p>
      </dgm:t>
    </dgm:pt>
    <dgm:pt modelId="{7BB08EDE-F347-6C4B-B4B7-94B3EBAE4AF3}" type="parTrans" cxnId="{EC328C7E-B14F-1A42-95F0-7D909846AFA2}">
      <dgm:prSet/>
      <dgm:spPr/>
      <dgm:t>
        <a:bodyPr/>
        <a:lstStyle/>
        <a:p>
          <a:endParaRPr lang="en-US"/>
        </a:p>
      </dgm:t>
    </dgm:pt>
    <dgm:pt modelId="{28CDB006-8AA6-1640-ADC1-531F30B37A7A}" type="sibTrans" cxnId="{EC328C7E-B14F-1A42-95F0-7D909846AFA2}">
      <dgm:prSet/>
      <dgm:spPr/>
      <dgm:t>
        <a:bodyPr/>
        <a:lstStyle/>
        <a:p>
          <a:endParaRPr lang="en-US"/>
        </a:p>
      </dgm:t>
    </dgm:pt>
    <dgm:pt modelId="{3D5D9CF0-5EE3-9345-9DDD-FDCFDAFE6BA1}" type="pres">
      <dgm:prSet presAssocID="{58BD91A0-B8EC-DE42-B329-28CB7BC4E18D}" presName="CompostProcess" presStyleCnt="0">
        <dgm:presLayoutVars>
          <dgm:dir/>
          <dgm:resizeHandles val="exact"/>
        </dgm:presLayoutVars>
      </dgm:prSet>
      <dgm:spPr/>
    </dgm:pt>
    <dgm:pt modelId="{26678815-3CEB-524A-B547-333BCD97E72E}" type="pres">
      <dgm:prSet presAssocID="{58BD91A0-B8EC-DE42-B329-28CB7BC4E18D}" presName="arrow" presStyleLbl="bgShp" presStyleIdx="0" presStyleCnt="1"/>
      <dgm:spPr/>
    </dgm:pt>
    <dgm:pt modelId="{D4E54F34-0E58-2946-8485-943088503E6D}" type="pres">
      <dgm:prSet presAssocID="{58BD91A0-B8EC-DE42-B329-28CB7BC4E18D}" presName="linearProcess" presStyleCnt="0"/>
      <dgm:spPr/>
    </dgm:pt>
    <dgm:pt modelId="{04EB5ED4-BD16-C54F-89DC-C564226AF9B5}" type="pres">
      <dgm:prSet presAssocID="{87E6BEE2-5483-8543-8A99-8B8D316952C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267E9-38A5-B04B-95B5-7420F4C402F1}" type="pres">
      <dgm:prSet presAssocID="{F7D27675-A240-F042-B302-9C53B6F8960A}" presName="sibTrans" presStyleCnt="0"/>
      <dgm:spPr/>
    </dgm:pt>
    <dgm:pt modelId="{A80B354B-C0A5-9947-A018-9091083F7F1F}" type="pres">
      <dgm:prSet presAssocID="{B121115C-9CBD-7645-B6BB-FD116BB9FC7E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F9A765-FACE-A041-9717-90D512321817}" type="pres">
      <dgm:prSet presAssocID="{28CDB006-8AA6-1640-ADC1-531F30B37A7A}" presName="sibTrans" presStyleCnt="0"/>
      <dgm:spPr/>
    </dgm:pt>
    <dgm:pt modelId="{408FD655-F07C-6940-9499-729C62B5F173}" type="pres">
      <dgm:prSet presAssocID="{6A5AFCD0-CDEA-DB49-B5EF-FAC15C6B0FF3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2D745-4ECA-764E-A252-216CE2F0C97E}" type="pres">
      <dgm:prSet presAssocID="{08E1539E-2908-1F40-9F15-B518A2262F96}" presName="sibTrans" presStyleCnt="0"/>
      <dgm:spPr/>
    </dgm:pt>
    <dgm:pt modelId="{C80F9330-BC2A-BB48-AE26-34ACDD1AAD43}" type="pres">
      <dgm:prSet presAssocID="{47A8607D-22D5-6148-929E-65041477ADE3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0ED25E-B62F-7844-BEA6-538C0C76F735}" type="presOf" srcId="{87E6BEE2-5483-8543-8A99-8B8D316952C3}" destId="{04EB5ED4-BD16-C54F-89DC-C564226AF9B5}" srcOrd="0" destOrd="0" presId="urn:microsoft.com/office/officeart/2005/8/layout/hProcess9"/>
    <dgm:cxn modelId="{EC328C7E-B14F-1A42-95F0-7D909846AFA2}" srcId="{58BD91A0-B8EC-DE42-B329-28CB7BC4E18D}" destId="{B121115C-9CBD-7645-B6BB-FD116BB9FC7E}" srcOrd="1" destOrd="0" parTransId="{7BB08EDE-F347-6C4B-B4B7-94B3EBAE4AF3}" sibTransId="{28CDB006-8AA6-1640-ADC1-531F30B37A7A}"/>
    <dgm:cxn modelId="{1E493A47-6A81-4645-A301-B101B025E765}" srcId="{58BD91A0-B8EC-DE42-B329-28CB7BC4E18D}" destId="{47A8607D-22D5-6148-929E-65041477ADE3}" srcOrd="3" destOrd="0" parTransId="{556A8780-0346-4D4B-8260-6EEB4FACC810}" sibTransId="{5A5C3822-5F4D-D847-892F-0183E5C429A9}"/>
    <dgm:cxn modelId="{51909D0A-058D-CD46-8401-8F626A977570}" type="presOf" srcId="{47A8607D-22D5-6148-929E-65041477ADE3}" destId="{C80F9330-BC2A-BB48-AE26-34ACDD1AAD43}" srcOrd="0" destOrd="0" presId="urn:microsoft.com/office/officeart/2005/8/layout/hProcess9"/>
    <dgm:cxn modelId="{1344A531-90EE-7F45-9866-6C3F3349A88B}" type="presOf" srcId="{58BD91A0-B8EC-DE42-B329-28CB7BC4E18D}" destId="{3D5D9CF0-5EE3-9345-9DDD-FDCFDAFE6BA1}" srcOrd="0" destOrd="0" presId="urn:microsoft.com/office/officeart/2005/8/layout/hProcess9"/>
    <dgm:cxn modelId="{1D0B33DD-725C-E946-8C16-93B416CE3671}" srcId="{58BD91A0-B8EC-DE42-B329-28CB7BC4E18D}" destId="{87E6BEE2-5483-8543-8A99-8B8D316952C3}" srcOrd="0" destOrd="0" parTransId="{861A3D77-E59D-B846-B83E-1B70C2912339}" sibTransId="{F7D27675-A240-F042-B302-9C53B6F8960A}"/>
    <dgm:cxn modelId="{960E9D3C-F56C-A243-82B5-D9D4436AAC94}" type="presOf" srcId="{B121115C-9CBD-7645-B6BB-FD116BB9FC7E}" destId="{A80B354B-C0A5-9947-A018-9091083F7F1F}" srcOrd="0" destOrd="0" presId="urn:microsoft.com/office/officeart/2005/8/layout/hProcess9"/>
    <dgm:cxn modelId="{2AFA6CB0-7B3D-864B-A7C7-569D18A536A9}" type="presOf" srcId="{6A5AFCD0-CDEA-DB49-B5EF-FAC15C6B0FF3}" destId="{408FD655-F07C-6940-9499-729C62B5F173}" srcOrd="0" destOrd="0" presId="urn:microsoft.com/office/officeart/2005/8/layout/hProcess9"/>
    <dgm:cxn modelId="{D3A18D94-DD21-4545-96C2-C560028D40DA}" srcId="{58BD91A0-B8EC-DE42-B329-28CB7BC4E18D}" destId="{6A5AFCD0-CDEA-DB49-B5EF-FAC15C6B0FF3}" srcOrd="2" destOrd="0" parTransId="{39C96DA3-2E29-7B4B-A31B-AD51F1C305FB}" sibTransId="{08E1539E-2908-1F40-9F15-B518A2262F96}"/>
    <dgm:cxn modelId="{291FB48D-8579-C74C-84F8-251F4DD32280}" type="presParOf" srcId="{3D5D9CF0-5EE3-9345-9DDD-FDCFDAFE6BA1}" destId="{26678815-3CEB-524A-B547-333BCD97E72E}" srcOrd="0" destOrd="0" presId="urn:microsoft.com/office/officeart/2005/8/layout/hProcess9"/>
    <dgm:cxn modelId="{FE6A2B97-444E-374A-8014-FC628176B8B7}" type="presParOf" srcId="{3D5D9CF0-5EE3-9345-9DDD-FDCFDAFE6BA1}" destId="{D4E54F34-0E58-2946-8485-943088503E6D}" srcOrd="1" destOrd="0" presId="urn:microsoft.com/office/officeart/2005/8/layout/hProcess9"/>
    <dgm:cxn modelId="{9A95D235-A068-5D4F-BCF4-9D9C3E50459D}" type="presParOf" srcId="{D4E54F34-0E58-2946-8485-943088503E6D}" destId="{04EB5ED4-BD16-C54F-89DC-C564226AF9B5}" srcOrd="0" destOrd="0" presId="urn:microsoft.com/office/officeart/2005/8/layout/hProcess9"/>
    <dgm:cxn modelId="{968D4B11-9179-414C-919E-3B931A9D942B}" type="presParOf" srcId="{D4E54F34-0E58-2946-8485-943088503E6D}" destId="{7D4267E9-38A5-B04B-95B5-7420F4C402F1}" srcOrd="1" destOrd="0" presId="urn:microsoft.com/office/officeart/2005/8/layout/hProcess9"/>
    <dgm:cxn modelId="{CA8CEE96-85BE-764A-BDBF-EB821F19446E}" type="presParOf" srcId="{D4E54F34-0E58-2946-8485-943088503E6D}" destId="{A80B354B-C0A5-9947-A018-9091083F7F1F}" srcOrd="2" destOrd="0" presId="urn:microsoft.com/office/officeart/2005/8/layout/hProcess9"/>
    <dgm:cxn modelId="{2811C0D4-2EDF-FE4D-B6E8-2040ECC72227}" type="presParOf" srcId="{D4E54F34-0E58-2946-8485-943088503E6D}" destId="{C6F9A765-FACE-A041-9717-90D512321817}" srcOrd="3" destOrd="0" presId="urn:microsoft.com/office/officeart/2005/8/layout/hProcess9"/>
    <dgm:cxn modelId="{79CC6DFF-268F-EF44-816F-82601E732B1A}" type="presParOf" srcId="{D4E54F34-0E58-2946-8485-943088503E6D}" destId="{408FD655-F07C-6940-9499-729C62B5F173}" srcOrd="4" destOrd="0" presId="urn:microsoft.com/office/officeart/2005/8/layout/hProcess9"/>
    <dgm:cxn modelId="{C351262E-51A2-394A-84D9-ED60C24450BE}" type="presParOf" srcId="{D4E54F34-0E58-2946-8485-943088503E6D}" destId="{9482D745-4ECA-764E-A252-216CE2F0C97E}" srcOrd="5" destOrd="0" presId="urn:microsoft.com/office/officeart/2005/8/layout/hProcess9"/>
    <dgm:cxn modelId="{8A07E0F4-81CC-8E40-9381-759BE1B3261F}" type="presParOf" srcId="{D4E54F34-0E58-2946-8485-943088503E6D}" destId="{C80F9330-BC2A-BB48-AE26-34ACDD1AAD4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B89066-1F02-9F48-A6BB-7F27F6F3EED1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EEC198-EC38-5E4B-BA7E-AAD83BAF1689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17A2235E-5517-DF4B-9E61-F9E33707F52D}" type="parTrans" cxnId="{AEA6472F-2FE0-2C4C-AEFC-088049151CB7}">
      <dgm:prSet/>
      <dgm:spPr/>
      <dgm:t>
        <a:bodyPr/>
        <a:lstStyle/>
        <a:p>
          <a:endParaRPr lang="en-US"/>
        </a:p>
      </dgm:t>
    </dgm:pt>
    <dgm:pt modelId="{385BBF5F-59A1-D443-905B-BB9979F53F99}" type="sibTrans" cxnId="{AEA6472F-2FE0-2C4C-AEFC-088049151CB7}">
      <dgm:prSet/>
      <dgm:spPr/>
      <dgm:t>
        <a:bodyPr/>
        <a:lstStyle/>
        <a:p>
          <a:endParaRPr lang="en-US"/>
        </a:p>
      </dgm:t>
    </dgm:pt>
    <dgm:pt modelId="{36F39E58-467B-1F4B-A102-5980CCAC2014}">
      <dgm:prSet phldrT="[Text]"/>
      <dgm:spPr/>
      <dgm:t>
        <a:bodyPr/>
        <a:lstStyle/>
        <a:p>
          <a:r>
            <a:rPr lang="en-US" dirty="0" smtClean="0"/>
            <a:t>Data Cleaning</a:t>
          </a:r>
          <a:endParaRPr lang="en-US" dirty="0"/>
        </a:p>
      </dgm:t>
    </dgm:pt>
    <dgm:pt modelId="{01AE0A64-C847-F64E-9DEC-A63206EF45E6}" type="parTrans" cxnId="{77CE208C-478B-484F-A981-46131B56B90C}">
      <dgm:prSet/>
      <dgm:spPr/>
      <dgm:t>
        <a:bodyPr/>
        <a:lstStyle/>
        <a:p>
          <a:endParaRPr lang="en-US"/>
        </a:p>
      </dgm:t>
    </dgm:pt>
    <dgm:pt modelId="{96935120-4B9A-1742-9B33-46CB3EEF7882}" type="sibTrans" cxnId="{77CE208C-478B-484F-A981-46131B56B90C}">
      <dgm:prSet/>
      <dgm:spPr/>
      <dgm:t>
        <a:bodyPr/>
        <a:lstStyle/>
        <a:p>
          <a:endParaRPr lang="en-US"/>
        </a:p>
      </dgm:t>
    </dgm:pt>
    <dgm:pt modelId="{AB2639AF-EBCC-4E4E-B60E-EDD185014C1D}">
      <dgm:prSet/>
      <dgm:spPr/>
      <dgm:t>
        <a:bodyPr/>
        <a:lstStyle/>
        <a:p>
          <a:r>
            <a:rPr lang="en-US" dirty="0" smtClean="0"/>
            <a:t>25 CSVs files from</a:t>
          </a:r>
          <a:r>
            <a:rPr lang="en-US" baseline="0" dirty="0" smtClean="0"/>
            <a:t> the Ministry of Statistics in Mexico (Covariates)</a:t>
          </a:r>
          <a:endParaRPr lang="en-US" dirty="0"/>
        </a:p>
      </dgm:t>
    </dgm:pt>
    <dgm:pt modelId="{4309CE2E-0816-F742-8EEE-77139CDAFAAE}" type="parTrans" cxnId="{BF6B54E2-F4FD-3147-8DBA-881578B69BDE}">
      <dgm:prSet/>
      <dgm:spPr/>
      <dgm:t>
        <a:bodyPr/>
        <a:lstStyle/>
        <a:p>
          <a:endParaRPr lang="en-US"/>
        </a:p>
      </dgm:t>
    </dgm:pt>
    <dgm:pt modelId="{5F814AA4-B496-3443-A582-17E53A98ABDA}" type="sibTrans" cxnId="{BF6B54E2-F4FD-3147-8DBA-881578B69BDE}">
      <dgm:prSet/>
      <dgm:spPr/>
      <dgm:t>
        <a:bodyPr/>
        <a:lstStyle/>
        <a:p>
          <a:endParaRPr lang="en-US"/>
        </a:p>
      </dgm:t>
    </dgm:pt>
    <dgm:pt modelId="{EA68C74E-8DFD-0C4E-A0A2-F19EECCD1246}">
      <dgm:prSet/>
      <dgm:spPr/>
      <dgm:t>
        <a:bodyPr/>
        <a:lstStyle/>
        <a:p>
          <a:r>
            <a:rPr lang="en-US" dirty="0" smtClean="0"/>
            <a:t>Crime data obtained from cri</a:t>
          </a:r>
          <a:r>
            <a:rPr lang="en-US" baseline="0" dirty="0" smtClean="0"/>
            <a:t>me prosecution statistics (1 CSV)</a:t>
          </a:r>
          <a:endParaRPr lang="en-US" dirty="0"/>
        </a:p>
      </dgm:t>
    </dgm:pt>
    <dgm:pt modelId="{028D3718-81AD-4B41-AE79-7FC82052CDD1}" type="parTrans" cxnId="{40D8EA15-F98F-CF46-853E-DC3B1D8973E1}">
      <dgm:prSet/>
      <dgm:spPr/>
      <dgm:t>
        <a:bodyPr/>
        <a:lstStyle/>
        <a:p>
          <a:endParaRPr lang="en-US"/>
        </a:p>
      </dgm:t>
    </dgm:pt>
    <dgm:pt modelId="{926018D0-5F36-6C4B-9B09-15510BDCF2A9}" type="sibTrans" cxnId="{40D8EA15-F98F-CF46-853E-DC3B1D8973E1}">
      <dgm:prSet/>
      <dgm:spPr/>
      <dgm:t>
        <a:bodyPr/>
        <a:lstStyle/>
        <a:p>
          <a:endParaRPr lang="en-US"/>
        </a:p>
      </dgm:t>
    </dgm:pt>
    <dgm:pt modelId="{F825713B-FA16-F141-AAF2-DF124B9E5EED}">
      <dgm:prSet phldrT="[Text]"/>
      <dgm:spPr/>
      <dgm:t>
        <a:bodyPr/>
        <a:lstStyle/>
        <a:p>
          <a:endParaRPr lang="en-US" dirty="0"/>
        </a:p>
      </dgm:t>
    </dgm:pt>
    <dgm:pt modelId="{D208533F-35AC-2744-8D35-F9842AD98ED8}" type="parTrans" cxnId="{283A620C-14C9-E34E-9A08-CD048E8832A5}">
      <dgm:prSet/>
      <dgm:spPr/>
      <dgm:t>
        <a:bodyPr/>
        <a:lstStyle/>
        <a:p>
          <a:endParaRPr lang="en-US"/>
        </a:p>
      </dgm:t>
    </dgm:pt>
    <dgm:pt modelId="{8ED85CB3-BDF3-5143-B388-F875CEAEBDC8}" type="sibTrans" cxnId="{283A620C-14C9-E34E-9A08-CD048E8832A5}">
      <dgm:prSet/>
      <dgm:spPr/>
      <dgm:t>
        <a:bodyPr/>
        <a:lstStyle/>
        <a:p>
          <a:endParaRPr lang="en-US"/>
        </a:p>
      </dgm:t>
    </dgm:pt>
    <dgm:pt modelId="{CA394721-154D-CD49-AF5E-E293DFC4A060}">
      <dgm:prSet phldrT="[Text]"/>
      <dgm:spPr/>
      <dgm:t>
        <a:bodyPr/>
        <a:lstStyle/>
        <a:p>
          <a:r>
            <a:rPr lang="en-US" dirty="0" smtClean="0"/>
            <a:t>Drop</a:t>
          </a:r>
          <a:r>
            <a:rPr lang="en-US" baseline="0" dirty="0" smtClean="0"/>
            <a:t> missing values and duplicated columns, generate lags and changes, normalize information (for predictive analytics).</a:t>
          </a:r>
          <a:endParaRPr lang="en-US" dirty="0"/>
        </a:p>
      </dgm:t>
    </dgm:pt>
    <dgm:pt modelId="{25C6E4B8-2323-5C47-A538-5694E31A87CD}" type="parTrans" cxnId="{49D5742A-E76A-614A-B209-AEF61EECFB40}">
      <dgm:prSet/>
      <dgm:spPr/>
      <dgm:t>
        <a:bodyPr/>
        <a:lstStyle/>
        <a:p>
          <a:endParaRPr lang="en-US"/>
        </a:p>
      </dgm:t>
    </dgm:pt>
    <dgm:pt modelId="{BCC13EE1-552A-BF48-B8C4-D331F863166D}" type="sibTrans" cxnId="{49D5742A-E76A-614A-B209-AEF61EECFB40}">
      <dgm:prSet/>
      <dgm:spPr/>
      <dgm:t>
        <a:bodyPr/>
        <a:lstStyle/>
        <a:p>
          <a:endParaRPr lang="en-US"/>
        </a:p>
      </dgm:t>
    </dgm:pt>
    <dgm:pt modelId="{A4386704-FBF4-A048-938B-FE415DB1833F}">
      <dgm:prSet/>
      <dgm:spPr/>
      <dgm:t>
        <a:bodyPr/>
        <a:lstStyle/>
        <a:p>
          <a:r>
            <a:rPr lang="en-US" dirty="0" smtClean="0"/>
            <a:t>SQL</a:t>
          </a:r>
          <a:endParaRPr lang="en-US" dirty="0"/>
        </a:p>
      </dgm:t>
    </dgm:pt>
    <dgm:pt modelId="{2EAD265F-5E5D-A648-BF83-7159EB6EBC21}" type="parTrans" cxnId="{81D710DA-12F6-A745-BCB8-41E88CB49505}">
      <dgm:prSet/>
      <dgm:spPr/>
      <dgm:t>
        <a:bodyPr/>
        <a:lstStyle/>
        <a:p>
          <a:endParaRPr lang="en-US"/>
        </a:p>
      </dgm:t>
    </dgm:pt>
    <dgm:pt modelId="{7FB885D4-734E-ED42-944F-54F15C44C572}" type="sibTrans" cxnId="{81D710DA-12F6-A745-BCB8-41E88CB49505}">
      <dgm:prSet/>
      <dgm:spPr/>
      <dgm:t>
        <a:bodyPr/>
        <a:lstStyle/>
        <a:p>
          <a:endParaRPr lang="en-US"/>
        </a:p>
      </dgm:t>
    </dgm:pt>
    <dgm:pt modelId="{C3D090AA-730A-9F45-92D2-3EF51AA2491C}">
      <dgm:prSet/>
      <dgm:spPr/>
      <dgm:t>
        <a:bodyPr/>
        <a:lstStyle/>
        <a:p>
          <a:r>
            <a:rPr lang="en-US" dirty="0" smtClean="0"/>
            <a:t>DB Schema, layout</a:t>
          </a:r>
          <a:r>
            <a:rPr lang="en-US" baseline="0" dirty="0" smtClean="0"/>
            <a:t> of relational database and connection SQL - Python  </a:t>
          </a:r>
          <a:endParaRPr lang="en-US" dirty="0"/>
        </a:p>
      </dgm:t>
    </dgm:pt>
    <dgm:pt modelId="{4BA2F610-33BD-004B-806F-92704F7DBB92}" type="parTrans" cxnId="{7B075EAC-4598-7947-8CC7-EBF5D4A36EEC}">
      <dgm:prSet/>
      <dgm:spPr/>
      <dgm:t>
        <a:bodyPr/>
        <a:lstStyle/>
        <a:p>
          <a:endParaRPr lang="en-US"/>
        </a:p>
      </dgm:t>
    </dgm:pt>
    <dgm:pt modelId="{D143541F-51F2-974C-91CD-4D2602CF7801}" type="sibTrans" cxnId="{7B075EAC-4598-7947-8CC7-EBF5D4A36EEC}">
      <dgm:prSet/>
      <dgm:spPr/>
      <dgm:t>
        <a:bodyPr/>
        <a:lstStyle/>
        <a:p>
          <a:endParaRPr lang="en-US"/>
        </a:p>
      </dgm:t>
    </dgm:pt>
    <dgm:pt modelId="{4CC778E2-2380-5849-BB4F-90843B9C053E}">
      <dgm:prSet/>
      <dgm:spPr/>
      <dgm:t>
        <a:bodyPr/>
        <a:lstStyle/>
        <a:p>
          <a:endParaRPr lang="en-US" dirty="0"/>
        </a:p>
      </dgm:t>
    </dgm:pt>
    <dgm:pt modelId="{815A64BC-B60B-724B-984E-CC9BB45B6046}" type="parTrans" cxnId="{956ECAD2-4D69-DF44-AB9C-5F83EE0A2624}">
      <dgm:prSet/>
      <dgm:spPr/>
      <dgm:t>
        <a:bodyPr/>
        <a:lstStyle/>
        <a:p>
          <a:endParaRPr lang="es-ES_tradnl"/>
        </a:p>
      </dgm:t>
    </dgm:pt>
    <dgm:pt modelId="{3FD85F89-5E5B-F643-97C9-299ADB62B48C}" type="sibTrans" cxnId="{956ECAD2-4D69-DF44-AB9C-5F83EE0A2624}">
      <dgm:prSet/>
      <dgm:spPr/>
      <dgm:t>
        <a:bodyPr/>
        <a:lstStyle/>
        <a:p>
          <a:endParaRPr lang="es-ES_tradnl"/>
        </a:p>
      </dgm:t>
    </dgm:pt>
    <dgm:pt modelId="{412ECF0D-1B3E-D345-AA7E-3F6C289D6A71}">
      <dgm:prSet/>
      <dgm:spPr/>
      <dgm:t>
        <a:bodyPr/>
        <a:lstStyle/>
        <a:p>
          <a:r>
            <a:rPr lang="en-US" dirty="0" smtClean="0"/>
            <a:t>Different</a:t>
          </a:r>
          <a:r>
            <a:rPr lang="en-US" baseline="0" dirty="0" smtClean="0"/>
            <a:t> formats ROWS -&gt; COLUMNS (function)</a:t>
          </a:r>
          <a:endParaRPr lang="en-US" dirty="0"/>
        </a:p>
      </dgm:t>
    </dgm:pt>
    <dgm:pt modelId="{BFB59821-6764-EF4A-BC64-A1BF4A1B2FB6}" type="parTrans" cxnId="{016F7025-DC69-4740-B4C0-B50EA4B7CFEC}">
      <dgm:prSet/>
      <dgm:spPr/>
      <dgm:t>
        <a:bodyPr/>
        <a:lstStyle/>
        <a:p>
          <a:endParaRPr lang="es-ES_tradnl"/>
        </a:p>
      </dgm:t>
    </dgm:pt>
    <dgm:pt modelId="{894C0EF1-2D91-6E43-8D0F-0013D301BB15}" type="sibTrans" cxnId="{016F7025-DC69-4740-B4C0-B50EA4B7CFEC}">
      <dgm:prSet/>
      <dgm:spPr/>
      <dgm:t>
        <a:bodyPr/>
        <a:lstStyle/>
        <a:p>
          <a:endParaRPr lang="es-ES_tradnl"/>
        </a:p>
      </dgm:t>
    </dgm:pt>
    <dgm:pt modelId="{BBD52962-3F0E-F84C-A374-7638DFCED790}" type="pres">
      <dgm:prSet presAssocID="{22B89066-1F02-9F48-A6BB-7F27F6F3EED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F72218-5940-3C4A-90D4-C6C412F83D1A}" type="pres">
      <dgm:prSet presAssocID="{19EEC198-EC38-5E4B-BA7E-AAD83BAF1689}" presName="parentLin" presStyleCnt="0"/>
      <dgm:spPr/>
      <dgm:t>
        <a:bodyPr/>
        <a:lstStyle/>
        <a:p>
          <a:endParaRPr lang="en-US"/>
        </a:p>
      </dgm:t>
    </dgm:pt>
    <dgm:pt modelId="{CA22F429-8A00-BC44-AC9E-E0DA88EBD8FB}" type="pres">
      <dgm:prSet presAssocID="{19EEC198-EC38-5E4B-BA7E-AAD83BAF168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51FD8AB-5E36-444C-B9D2-4D251E2E64A2}" type="pres">
      <dgm:prSet presAssocID="{19EEC198-EC38-5E4B-BA7E-AAD83BAF1689}" presName="parentText" presStyleLbl="node1" presStyleIdx="0" presStyleCnt="3" custLinFactNeighborX="-41814" custLinFactNeighborY="-310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0127F-5230-CC45-90D7-AD0803EE40A1}" type="pres">
      <dgm:prSet presAssocID="{19EEC198-EC38-5E4B-BA7E-AAD83BAF1689}" presName="negativeSpace" presStyleCnt="0"/>
      <dgm:spPr/>
      <dgm:t>
        <a:bodyPr/>
        <a:lstStyle/>
        <a:p>
          <a:endParaRPr lang="en-US"/>
        </a:p>
      </dgm:t>
    </dgm:pt>
    <dgm:pt modelId="{A30ADAAB-8E01-AA4B-9004-18D9058C29B4}" type="pres">
      <dgm:prSet presAssocID="{19EEC198-EC38-5E4B-BA7E-AAD83BAF1689}" presName="childText" presStyleLbl="conFgAcc1" presStyleIdx="0" presStyleCnt="3" custScaleY="90100" custLinFactY="-6653" custLinFactNeighborX="5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DF04B-D26C-B84A-BFA8-DCC8044D9067}" type="pres">
      <dgm:prSet presAssocID="{385BBF5F-59A1-D443-905B-BB9979F53F99}" presName="spaceBetweenRectangles" presStyleCnt="0"/>
      <dgm:spPr/>
      <dgm:t>
        <a:bodyPr/>
        <a:lstStyle/>
        <a:p>
          <a:endParaRPr lang="en-US"/>
        </a:p>
      </dgm:t>
    </dgm:pt>
    <dgm:pt modelId="{A2990A3C-BD51-ED47-80A7-9BA65B14AB03}" type="pres">
      <dgm:prSet presAssocID="{36F39E58-467B-1F4B-A102-5980CCAC2014}" presName="parentLin" presStyleCnt="0"/>
      <dgm:spPr/>
      <dgm:t>
        <a:bodyPr/>
        <a:lstStyle/>
        <a:p>
          <a:endParaRPr lang="en-US"/>
        </a:p>
      </dgm:t>
    </dgm:pt>
    <dgm:pt modelId="{CD409F34-9C43-194C-82D8-6B4CCAEAB75B}" type="pres">
      <dgm:prSet presAssocID="{36F39E58-467B-1F4B-A102-5980CCAC201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A5A42E9-8EFC-AA46-A51C-48439EC8FCD0}" type="pres">
      <dgm:prSet presAssocID="{36F39E58-467B-1F4B-A102-5980CCAC2014}" presName="parentText" presStyleLbl="node1" presStyleIdx="1" presStyleCnt="3" custLinFactY="100000" custLinFactNeighborX="-38827" custLinFactNeighborY="1690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2F9ABC-F9C4-9740-97E4-A5992AF53301}" type="pres">
      <dgm:prSet presAssocID="{36F39E58-467B-1F4B-A102-5980CCAC2014}" presName="negativeSpace" presStyleCnt="0"/>
      <dgm:spPr/>
      <dgm:t>
        <a:bodyPr/>
        <a:lstStyle/>
        <a:p>
          <a:endParaRPr lang="en-US"/>
        </a:p>
      </dgm:t>
    </dgm:pt>
    <dgm:pt modelId="{D345EB9B-D635-8243-87A6-5CFA13976102}" type="pres">
      <dgm:prSet presAssocID="{36F39E58-467B-1F4B-A102-5980CCAC2014}" presName="childText" presStyleLbl="conFgAcc1" presStyleIdx="1" presStyleCnt="3" custLinFactY="100780" custLinFactNeighborX="57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9CBF8-D52D-F54B-A976-BC8D35375FFC}" type="pres">
      <dgm:prSet presAssocID="{96935120-4B9A-1742-9B33-46CB3EEF7882}" presName="spaceBetweenRectangles" presStyleCnt="0"/>
      <dgm:spPr/>
      <dgm:t>
        <a:bodyPr/>
        <a:lstStyle/>
        <a:p>
          <a:endParaRPr lang="en-US"/>
        </a:p>
      </dgm:t>
    </dgm:pt>
    <dgm:pt modelId="{A276E64A-B582-9440-9D10-FF93178EB189}" type="pres">
      <dgm:prSet presAssocID="{A4386704-FBF4-A048-938B-FE415DB1833F}" presName="parentLin" presStyleCnt="0"/>
      <dgm:spPr/>
      <dgm:t>
        <a:bodyPr/>
        <a:lstStyle/>
        <a:p>
          <a:endParaRPr lang="en-US"/>
        </a:p>
      </dgm:t>
    </dgm:pt>
    <dgm:pt modelId="{E91A8F9B-6C28-4148-929E-7564FF8EFD7B}" type="pres">
      <dgm:prSet presAssocID="{A4386704-FBF4-A048-938B-FE415DB1833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8761B2A-DF02-9846-8391-2FC620E59E46}" type="pres">
      <dgm:prSet presAssocID="{A4386704-FBF4-A048-938B-FE415DB1833F}" presName="parentText" presStyleLbl="node1" presStyleIdx="2" presStyleCnt="3" custLinFactY="-130423" custLinFactNeighborX="-46238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C54F1-15B8-414E-BDB9-BD2231822EA9}" type="pres">
      <dgm:prSet presAssocID="{A4386704-FBF4-A048-938B-FE415DB1833F}" presName="negativeSpace" presStyleCnt="0"/>
      <dgm:spPr/>
      <dgm:t>
        <a:bodyPr/>
        <a:lstStyle/>
        <a:p>
          <a:endParaRPr lang="en-US"/>
        </a:p>
      </dgm:t>
    </dgm:pt>
    <dgm:pt modelId="{1CD7A696-031A-BD46-8A91-83DB1700C651}" type="pres">
      <dgm:prSet presAssocID="{A4386704-FBF4-A048-938B-FE415DB1833F}" presName="childText" presStyleLbl="conFgAcc1" presStyleIdx="2" presStyleCnt="3" custScaleY="118369" custLinFactY="-131846" custLinFactNeighborX="57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6ECAD2-4D69-DF44-AB9C-5F83EE0A2624}" srcId="{19EEC198-EC38-5E4B-BA7E-AAD83BAF1689}" destId="{4CC778E2-2380-5849-BB4F-90843B9C053E}" srcOrd="0" destOrd="0" parTransId="{815A64BC-B60B-724B-984E-CC9BB45B6046}" sibTransId="{3FD85F89-5E5B-F643-97C9-299ADB62B48C}"/>
    <dgm:cxn modelId="{071371FE-928C-554D-A3AD-7E05CA3CFDCD}" type="presOf" srcId="{4CC778E2-2380-5849-BB4F-90843B9C053E}" destId="{A30ADAAB-8E01-AA4B-9004-18D9058C29B4}" srcOrd="0" destOrd="0" presId="urn:microsoft.com/office/officeart/2005/8/layout/list1"/>
    <dgm:cxn modelId="{1ACE0D67-83BA-BF43-999E-0C41603873CB}" type="presOf" srcId="{22B89066-1F02-9F48-A6BB-7F27F6F3EED1}" destId="{BBD52962-3F0E-F84C-A374-7638DFCED790}" srcOrd="0" destOrd="0" presId="urn:microsoft.com/office/officeart/2005/8/layout/list1"/>
    <dgm:cxn modelId="{FA60FE9A-258A-4D40-AED6-5CC99D4ECA94}" type="presOf" srcId="{19EEC198-EC38-5E4B-BA7E-AAD83BAF1689}" destId="{CA22F429-8A00-BC44-AC9E-E0DA88EBD8FB}" srcOrd="0" destOrd="0" presId="urn:microsoft.com/office/officeart/2005/8/layout/list1"/>
    <dgm:cxn modelId="{3C209919-E6AB-144D-86FC-6B0192364CFD}" type="presOf" srcId="{412ECF0D-1B3E-D345-AA7E-3F6C289D6A71}" destId="{A30ADAAB-8E01-AA4B-9004-18D9058C29B4}" srcOrd="0" destOrd="3" presId="urn:microsoft.com/office/officeart/2005/8/layout/list1"/>
    <dgm:cxn modelId="{81D710DA-12F6-A745-BCB8-41E88CB49505}" srcId="{22B89066-1F02-9F48-A6BB-7F27F6F3EED1}" destId="{A4386704-FBF4-A048-938B-FE415DB1833F}" srcOrd="2" destOrd="0" parTransId="{2EAD265F-5E5D-A648-BF83-7159EB6EBC21}" sibTransId="{7FB885D4-734E-ED42-944F-54F15C44C572}"/>
    <dgm:cxn modelId="{AD4C41EB-32A8-1442-B5CA-BE90D23E8305}" type="presOf" srcId="{EA68C74E-8DFD-0C4E-A0A2-F19EECCD1246}" destId="{A30ADAAB-8E01-AA4B-9004-18D9058C29B4}" srcOrd="0" destOrd="2" presId="urn:microsoft.com/office/officeart/2005/8/layout/list1"/>
    <dgm:cxn modelId="{F0D62EE1-8B59-7249-A835-40D9625D246C}" type="presOf" srcId="{36F39E58-467B-1F4B-A102-5980CCAC2014}" destId="{4A5A42E9-8EFC-AA46-A51C-48439EC8FCD0}" srcOrd="1" destOrd="0" presId="urn:microsoft.com/office/officeart/2005/8/layout/list1"/>
    <dgm:cxn modelId="{7B075EAC-4598-7947-8CC7-EBF5D4A36EEC}" srcId="{A4386704-FBF4-A048-938B-FE415DB1833F}" destId="{C3D090AA-730A-9F45-92D2-3EF51AA2491C}" srcOrd="0" destOrd="0" parTransId="{4BA2F610-33BD-004B-806F-92704F7DBB92}" sibTransId="{D143541F-51F2-974C-91CD-4D2602CF7801}"/>
    <dgm:cxn modelId="{F407AEE3-9051-9B4E-905B-CA8598EF72B6}" type="presOf" srcId="{A4386704-FBF4-A048-938B-FE415DB1833F}" destId="{88761B2A-DF02-9846-8391-2FC620E59E46}" srcOrd="1" destOrd="0" presId="urn:microsoft.com/office/officeart/2005/8/layout/list1"/>
    <dgm:cxn modelId="{B24927F1-D367-074B-91D5-94B1017ABB4A}" type="presOf" srcId="{CA394721-154D-CD49-AF5E-E293DFC4A060}" destId="{D345EB9B-D635-8243-87A6-5CFA13976102}" srcOrd="0" destOrd="1" presId="urn:microsoft.com/office/officeart/2005/8/layout/list1"/>
    <dgm:cxn modelId="{6D8BA2E7-625B-0B45-8540-D2863AA3A19D}" type="presOf" srcId="{C3D090AA-730A-9F45-92D2-3EF51AA2491C}" destId="{1CD7A696-031A-BD46-8A91-83DB1700C651}" srcOrd="0" destOrd="0" presId="urn:microsoft.com/office/officeart/2005/8/layout/list1"/>
    <dgm:cxn modelId="{704DF497-DBEE-4442-8BCC-9C5AF34C4B65}" type="presOf" srcId="{F825713B-FA16-F141-AAF2-DF124B9E5EED}" destId="{D345EB9B-D635-8243-87A6-5CFA13976102}" srcOrd="0" destOrd="0" presId="urn:microsoft.com/office/officeart/2005/8/layout/list1"/>
    <dgm:cxn modelId="{E1801DFB-AD48-B349-948C-DEB3BB0B0A0D}" type="presOf" srcId="{AB2639AF-EBCC-4E4E-B60E-EDD185014C1D}" destId="{A30ADAAB-8E01-AA4B-9004-18D9058C29B4}" srcOrd="0" destOrd="1" presId="urn:microsoft.com/office/officeart/2005/8/layout/list1"/>
    <dgm:cxn modelId="{283A620C-14C9-E34E-9A08-CD048E8832A5}" srcId="{36F39E58-467B-1F4B-A102-5980CCAC2014}" destId="{F825713B-FA16-F141-AAF2-DF124B9E5EED}" srcOrd="0" destOrd="0" parTransId="{D208533F-35AC-2744-8D35-F9842AD98ED8}" sibTransId="{8ED85CB3-BDF3-5143-B388-F875CEAEBDC8}"/>
    <dgm:cxn modelId="{C71AED63-51B0-1544-831A-51026AABD343}" type="presOf" srcId="{A4386704-FBF4-A048-938B-FE415DB1833F}" destId="{E91A8F9B-6C28-4148-929E-7564FF8EFD7B}" srcOrd="0" destOrd="0" presId="urn:microsoft.com/office/officeart/2005/8/layout/list1"/>
    <dgm:cxn modelId="{4CF39FF2-F3C4-BD47-B160-70AFE50EC218}" type="presOf" srcId="{19EEC198-EC38-5E4B-BA7E-AAD83BAF1689}" destId="{D51FD8AB-5E36-444C-B9D2-4D251E2E64A2}" srcOrd="1" destOrd="0" presId="urn:microsoft.com/office/officeart/2005/8/layout/list1"/>
    <dgm:cxn modelId="{BF6B54E2-F4FD-3147-8DBA-881578B69BDE}" srcId="{19EEC198-EC38-5E4B-BA7E-AAD83BAF1689}" destId="{AB2639AF-EBCC-4E4E-B60E-EDD185014C1D}" srcOrd="1" destOrd="0" parTransId="{4309CE2E-0816-F742-8EEE-77139CDAFAAE}" sibTransId="{5F814AA4-B496-3443-A582-17E53A98ABDA}"/>
    <dgm:cxn modelId="{016F7025-DC69-4740-B4C0-B50EA4B7CFEC}" srcId="{19EEC198-EC38-5E4B-BA7E-AAD83BAF1689}" destId="{412ECF0D-1B3E-D345-AA7E-3F6C289D6A71}" srcOrd="3" destOrd="0" parTransId="{BFB59821-6764-EF4A-BC64-A1BF4A1B2FB6}" sibTransId="{894C0EF1-2D91-6E43-8D0F-0013D301BB15}"/>
    <dgm:cxn modelId="{77CE208C-478B-484F-A981-46131B56B90C}" srcId="{22B89066-1F02-9F48-A6BB-7F27F6F3EED1}" destId="{36F39E58-467B-1F4B-A102-5980CCAC2014}" srcOrd="1" destOrd="0" parTransId="{01AE0A64-C847-F64E-9DEC-A63206EF45E6}" sibTransId="{96935120-4B9A-1742-9B33-46CB3EEF7882}"/>
    <dgm:cxn modelId="{40D8EA15-F98F-CF46-853E-DC3B1D8973E1}" srcId="{19EEC198-EC38-5E4B-BA7E-AAD83BAF1689}" destId="{EA68C74E-8DFD-0C4E-A0A2-F19EECCD1246}" srcOrd="2" destOrd="0" parTransId="{028D3718-81AD-4B41-AE79-7FC82052CDD1}" sibTransId="{926018D0-5F36-6C4B-9B09-15510BDCF2A9}"/>
    <dgm:cxn modelId="{49D5742A-E76A-614A-B209-AEF61EECFB40}" srcId="{36F39E58-467B-1F4B-A102-5980CCAC2014}" destId="{CA394721-154D-CD49-AF5E-E293DFC4A060}" srcOrd="1" destOrd="0" parTransId="{25C6E4B8-2323-5C47-A538-5694E31A87CD}" sibTransId="{BCC13EE1-552A-BF48-B8C4-D331F863166D}"/>
    <dgm:cxn modelId="{AEA6472F-2FE0-2C4C-AEFC-088049151CB7}" srcId="{22B89066-1F02-9F48-A6BB-7F27F6F3EED1}" destId="{19EEC198-EC38-5E4B-BA7E-AAD83BAF1689}" srcOrd="0" destOrd="0" parTransId="{17A2235E-5517-DF4B-9E61-F9E33707F52D}" sibTransId="{385BBF5F-59A1-D443-905B-BB9979F53F99}"/>
    <dgm:cxn modelId="{DA7D27CB-EBF9-DF46-BFD7-C37933EDBB46}" type="presOf" srcId="{36F39E58-467B-1F4B-A102-5980CCAC2014}" destId="{CD409F34-9C43-194C-82D8-6B4CCAEAB75B}" srcOrd="0" destOrd="0" presId="urn:microsoft.com/office/officeart/2005/8/layout/list1"/>
    <dgm:cxn modelId="{9BAEA29A-61B5-4242-9489-2340EC45C9FB}" type="presParOf" srcId="{BBD52962-3F0E-F84C-A374-7638DFCED790}" destId="{3EF72218-5940-3C4A-90D4-C6C412F83D1A}" srcOrd="0" destOrd="0" presId="urn:microsoft.com/office/officeart/2005/8/layout/list1"/>
    <dgm:cxn modelId="{62A14541-9B30-8E49-8E5A-5ED671FFE051}" type="presParOf" srcId="{3EF72218-5940-3C4A-90D4-C6C412F83D1A}" destId="{CA22F429-8A00-BC44-AC9E-E0DA88EBD8FB}" srcOrd="0" destOrd="0" presId="urn:microsoft.com/office/officeart/2005/8/layout/list1"/>
    <dgm:cxn modelId="{59FA1112-5EB8-A745-B714-48CD2B8F5144}" type="presParOf" srcId="{3EF72218-5940-3C4A-90D4-C6C412F83D1A}" destId="{D51FD8AB-5E36-444C-B9D2-4D251E2E64A2}" srcOrd="1" destOrd="0" presId="urn:microsoft.com/office/officeart/2005/8/layout/list1"/>
    <dgm:cxn modelId="{2BBEAEAC-70B1-214B-A177-F4151DF2A265}" type="presParOf" srcId="{BBD52962-3F0E-F84C-A374-7638DFCED790}" destId="{3980127F-5230-CC45-90D7-AD0803EE40A1}" srcOrd="1" destOrd="0" presId="urn:microsoft.com/office/officeart/2005/8/layout/list1"/>
    <dgm:cxn modelId="{98AB51B0-5668-EF4C-AB50-36649C9E8AA3}" type="presParOf" srcId="{BBD52962-3F0E-F84C-A374-7638DFCED790}" destId="{A30ADAAB-8E01-AA4B-9004-18D9058C29B4}" srcOrd="2" destOrd="0" presId="urn:microsoft.com/office/officeart/2005/8/layout/list1"/>
    <dgm:cxn modelId="{8C1633D5-9F2C-6947-AD33-A7B39C1F95B7}" type="presParOf" srcId="{BBD52962-3F0E-F84C-A374-7638DFCED790}" destId="{9A5DF04B-D26C-B84A-BFA8-DCC8044D9067}" srcOrd="3" destOrd="0" presId="urn:microsoft.com/office/officeart/2005/8/layout/list1"/>
    <dgm:cxn modelId="{5B24C75B-FFB2-AC42-BFE2-E300D84110B0}" type="presParOf" srcId="{BBD52962-3F0E-F84C-A374-7638DFCED790}" destId="{A2990A3C-BD51-ED47-80A7-9BA65B14AB03}" srcOrd="4" destOrd="0" presId="urn:microsoft.com/office/officeart/2005/8/layout/list1"/>
    <dgm:cxn modelId="{7A0C466D-AF1B-7E4D-9301-1FA75C0377E7}" type="presParOf" srcId="{A2990A3C-BD51-ED47-80A7-9BA65B14AB03}" destId="{CD409F34-9C43-194C-82D8-6B4CCAEAB75B}" srcOrd="0" destOrd="0" presId="urn:microsoft.com/office/officeart/2005/8/layout/list1"/>
    <dgm:cxn modelId="{202610D4-F44F-6547-8FDA-65DC05423F2A}" type="presParOf" srcId="{A2990A3C-BD51-ED47-80A7-9BA65B14AB03}" destId="{4A5A42E9-8EFC-AA46-A51C-48439EC8FCD0}" srcOrd="1" destOrd="0" presId="urn:microsoft.com/office/officeart/2005/8/layout/list1"/>
    <dgm:cxn modelId="{25C68082-9F0D-B745-94E8-8823ED7A33B6}" type="presParOf" srcId="{BBD52962-3F0E-F84C-A374-7638DFCED790}" destId="{402F9ABC-F9C4-9740-97E4-A5992AF53301}" srcOrd="5" destOrd="0" presId="urn:microsoft.com/office/officeart/2005/8/layout/list1"/>
    <dgm:cxn modelId="{D6951119-4346-D14C-89A8-AA52AACA2917}" type="presParOf" srcId="{BBD52962-3F0E-F84C-A374-7638DFCED790}" destId="{D345EB9B-D635-8243-87A6-5CFA13976102}" srcOrd="6" destOrd="0" presId="urn:microsoft.com/office/officeart/2005/8/layout/list1"/>
    <dgm:cxn modelId="{0F5E613E-6CAC-0243-B4AA-59E935A63A35}" type="presParOf" srcId="{BBD52962-3F0E-F84C-A374-7638DFCED790}" destId="{B379CBF8-D52D-F54B-A976-BC8D35375FFC}" srcOrd="7" destOrd="0" presId="urn:microsoft.com/office/officeart/2005/8/layout/list1"/>
    <dgm:cxn modelId="{8ACCC3D7-3549-174D-A75B-38CFF763B250}" type="presParOf" srcId="{BBD52962-3F0E-F84C-A374-7638DFCED790}" destId="{A276E64A-B582-9440-9D10-FF93178EB189}" srcOrd="8" destOrd="0" presId="urn:microsoft.com/office/officeart/2005/8/layout/list1"/>
    <dgm:cxn modelId="{428B5647-0F69-1047-AEBD-6C547C0A9BCE}" type="presParOf" srcId="{A276E64A-B582-9440-9D10-FF93178EB189}" destId="{E91A8F9B-6C28-4148-929E-7564FF8EFD7B}" srcOrd="0" destOrd="0" presId="urn:microsoft.com/office/officeart/2005/8/layout/list1"/>
    <dgm:cxn modelId="{E58D84A1-DECB-1846-A7DE-3538A0E1B8AB}" type="presParOf" srcId="{A276E64A-B582-9440-9D10-FF93178EB189}" destId="{88761B2A-DF02-9846-8391-2FC620E59E46}" srcOrd="1" destOrd="0" presId="urn:microsoft.com/office/officeart/2005/8/layout/list1"/>
    <dgm:cxn modelId="{815D72A0-8FA8-AB4C-85C6-74C3FB308296}" type="presParOf" srcId="{BBD52962-3F0E-F84C-A374-7638DFCED790}" destId="{499C54F1-15B8-414E-BDB9-BD2231822EA9}" srcOrd="9" destOrd="0" presId="urn:microsoft.com/office/officeart/2005/8/layout/list1"/>
    <dgm:cxn modelId="{C6CFEB88-7C15-D048-A416-8E849B2EC221}" type="presParOf" srcId="{BBD52962-3F0E-F84C-A374-7638DFCED790}" destId="{1CD7A696-031A-BD46-8A91-83DB1700C65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1DA32A-B778-E748-8DE8-F5DB84A93E61}" type="doc">
      <dgm:prSet loTypeId="urn:microsoft.com/office/officeart/2005/8/layout/hList7" loCatId="" qsTypeId="urn:microsoft.com/office/officeart/2005/8/quickstyle/simple4" qsCatId="simple" csTypeId="urn:microsoft.com/office/officeart/2005/8/colors/accent1_2" csCatId="accent1" phldr="1"/>
      <dgm:spPr/>
    </dgm:pt>
    <dgm:pt modelId="{165AF00E-438E-A14B-A359-3A3F3642E9AD}">
      <dgm:prSet phldrT="[Text]"/>
      <dgm:spPr/>
      <dgm:t>
        <a:bodyPr/>
        <a:lstStyle/>
        <a:p>
          <a:r>
            <a:rPr lang="en-US" dirty="0" smtClean="0"/>
            <a:t>Used Flask, </a:t>
          </a:r>
          <a:r>
            <a:rPr lang="en-US" dirty="0" err="1" smtClean="0"/>
            <a:t>Jinja</a:t>
          </a:r>
          <a:r>
            <a:rPr lang="en-US" dirty="0" smtClean="0"/>
            <a:t> Templates (with html and CSS)</a:t>
          </a:r>
          <a:endParaRPr lang="en-US" dirty="0"/>
        </a:p>
      </dgm:t>
    </dgm:pt>
    <dgm:pt modelId="{2F874DD1-589B-7F4B-ACD8-5E994DA40B16}" type="parTrans" cxnId="{C152C00B-27C5-404A-8ED5-F84CDFB43A72}">
      <dgm:prSet/>
      <dgm:spPr/>
      <dgm:t>
        <a:bodyPr/>
        <a:lstStyle/>
        <a:p>
          <a:endParaRPr lang="en-US"/>
        </a:p>
      </dgm:t>
    </dgm:pt>
    <dgm:pt modelId="{C2F4EC5B-581F-2C4D-9CD9-4525062FFA71}" type="sibTrans" cxnId="{C152C00B-27C5-404A-8ED5-F84CDFB43A72}">
      <dgm:prSet/>
      <dgm:spPr/>
      <dgm:t>
        <a:bodyPr/>
        <a:lstStyle/>
        <a:p>
          <a:endParaRPr lang="en-US"/>
        </a:p>
      </dgm:t>
    </dgm:pt>
    <dgm:pt modelId="{AFE42828-AE2B-264F-A8FC-68D6AAA29BA7}">
      <dgm:prSet phldrT="[Text]"/>
      <dgm:spPr/>
      <dgm:t>
        <a:bodyPr/>
        <a:lstStyle/>
        <a:p>
          <a:r>
            <a:rPr lang="en-US" dirty="0" smtClean="0"/>
            <a:t>Different options for Descriptive and Predictive Analysis</a:t>
          </a:r>
          <a:endParaRPr lang="en-US" dirty="0"/>
        </a:p>
      </dgm:t>
    </dgm:pt>
    <dgm:pt modelId="{A8AF9D78-FDC9-A24F-AAB6-D15C49194CC0}" type="parTrans" cxnId="{528273FC-C3F6-9745-9E0A-ABC916B43188}">
      <dgm:prSet/>
      <dgm:spPr/>
      <dgm:t>
        <a:bodyPr/>
        <a:lstStyle/>
        <a:p>
          <a:endParaRPr lang="en-US"/>
        </a:p>
      </dgm:t>
    </dgm:pt>
    <dgm:pt modelId="{8FD85832-E58F-4942-A8B5-7D4A30E5CE7F}" type="sibTrans" cxnId="{528273FC-C3F6-9745-9E0A-ABC916B43188}">
      <dgm:prSet/>
      <dgm:spPr/>
      <dgm:t>
        <a:bodyPr/>
        <a:lstStyle/>
        <a:p>
          <a:endParaRPr lang="en-US"/>
        </a:p>
      </dgm:t>
    </dgm:pt>
    <dgm:pt modelId="{E33A8714-0A48-2C45-B912-8FE9605731D6}">
      <dgm:prSet phldrT="[Text]"/>
      <dgm:spPr/>
      <dgm:t>
        <a:bodyPr/>
        <a:lstStyle/>
        <a:p>
          <a:r>
            <a:rPr lang="en-US" dirty="0" smtClean="0"/>
            <a:t>Charts (</a:t>
          </a:r>
          <a:r>
            <a:rPr lang="en-US" dirty="0" err="1" smtClean="0"/>
            <a:t>js</a:t>
          </a:r>
          <a:r>
            <a:rPr lang="en-US" dirty="0" smtClean="0"/>
            <a:t>), Pearson correlation matrix, tables</a:t>
          </a:r>
          <a:endParaRPr lang="en-US" dirty="0"/>
        </a:p>
      </dgm:t>
    </dgm:pt>
    <dgm:pt modelId="{CD4521D9-C15E-404D-8EA8-1DDE1DF686C9}" type="parTrans" cxnId="{B00DB8AF-E0E1-C843-9215-112BAF47A3E7}">
      <dgm:prSet/>
      <dgm:spPr/>
      <dgm:t>
        <a:bodyPr/>
        <a:lstStyle/>
        <a:p>
          <a:endParaRPr lang="en-US"/>
        </a:p>
      </dgm:t>
    </dgm:pt>
    <dgm:pt modelId="{3F0FB1C1-CAD2-484B-82E6-8BB81CEDA93B}" type="sibTrans" cxnId="{B00DB8AF-E0E1-C843-9215-112BAF47A3E7}">
      <dgm:prSet/>
      <dgm:spPr/>
      <dgm:t>
        <a:bodyPr/>
        <a:lstStyle/>
        <a:p>
          <a:endParaRPr lang="en-US"/>
        </a:p>
      </dgm:t>
    </dgm:pt>
    <dgm:pt modelId="{9F92E8A2-8B5B-5C4D-984C-E1F530033A39}" type="pres">
      <dgm:prSet presAssocID="{071DA32A-B778-E748-8DE8-F5DB84A93E61}" presName="Name0" presStyleCnt="0">
        <dgm:presLayoutVars>
          <dgm:dir/>
          <dgm:resizeHandles val="exact"/>
        </dgm:presLayoutVars>
      </dgm:prSet>
      <dgm:spPr/>
    </dgm:pt>
    <dgm:pt modelId="{10408D66-E1CF-0140-BB23-61B195E4507D}" type="pres">
      <dgm:prSet presAssocID="{071DA32A-B778-E748-8DE8-F5DB84A93E61}" presName="fgShape" presStyleLbl="fgShp" presStyleIdx="0" presStyleCnt="1"/>
      <dgm:spPr/>
    </dgm:pt>
    <dgm:pt modelId="{6148EA7F-74EB-BB44-99DB-85CB7B0085AE}" type="pres">
      <dgm:prSet presAssocID="{071DA32A-B778-E748-8DE8-F5DB84A93E61}" presName="linComp" presStyleCnt="0"/>
      <dgm:spPr/>
    </dgm:pt>
    <dgm:pt modelId="{4C3EADED-0C67-F24C-9C96-CDE077E3040C}" type="pres">
      <dgm:prSet presAssocID="{165AF00E-438E-A14B-A359-3A3F3642E9AD}" presName="compNode" presStyleCnt="0"/>
      <dgm:spPr/>
    </dgm:pt>
    <dgm:pt modelId="{27F304F5-FF56-BA49-95D8-1920F713DC9C}" type="pres">
      <dgm:prSet presAssocID="{165AF00E-438E-A14B-A359-3A3F3642E9AD}" presName="bkgdShape" presStyleLbl="node1" presStyleIdx="0" presStyleCnt="3"/>
      <dgm:spPr/>
      <dgm:t>
        <a:bodyPr/>
        <a:lstStyle/>
        <a:p>
          <a:endParaRPr lang="en-US"/>
        </a:p>
      </dgm:t>
    </dgm:pt>
    <dgm:pt modelId="{30C436EA-C038-744C-ABD2-49457CA1AB99}" type="pres">
      <dgm:prSet presAssocID="{165AF00E-438E-A14B-A359-3A3F3642E9AD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8E06C-8BD8-734C-9954-117476579009}" type="pres">
      <dgm:prSet presAssocID="{165AF00E-438E-A14B-A359-3A3F3642E9AD}" presName="invisiNode" presStyleLbl="node1" presStyleIdx="0" presStyleCnt="3"/>
      <dgm:spPr/>
    </dgm:pt>
    <dgm:pt modelId="{E76735DB-CD06-E047-A7E0-3BCA47AF2EE6}" type="pres">
      <dgm:prSet presAssocID="{165AF00E-438E-A14B-A359-3A3F3642E9AD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4EDE2D2-F772-A84C-9534-6023955BB55A}" type="pres">
      <dgm:prSet presAssocID="{C2F4EC5B-581F-2C4D-9CD9-4525062FFA71}" presName="sibTrans" presStyleLbl="sibTrans2D1" presStyleIdx="0" presStyleCnt="0"/>
      <dgm:spPr/>
      <dgm:t>
        <a:bodyPr/>
        <a:lstStyle/>
        <a:p>
          <a:endParaRPr lang="es-ES_tradnl"/>
        </a:p>
      </dgm:t>
    </dgm:pt>
    <dgm:pt modelId="{0611AB09-4681-6D46-A56E-6B6E817F8467}" type="pres">
      <dgm:prSet presAssocID="{AFE42828-AE2B-264F-A8FC-68D6AAA29BA7}" presName="compNode" presStyleCnt="0"/>
      <dgm:spPr/>
    </dgm:pt>
    <dgm:pt modelId="{EC8577DD-F177-B847-99C5-A244F446AF33}" type="pres">
      <dgm:prSet presAssocID="{AFE42828-AE2B-264F-A8FC-68D6AAA29BA7}" presName="bkgdShape" presStyleLbl="node1" presStyleIdx="1" presStyleCnt="3"/>
      <dgm:spPr/>
      <dgm:t>
        <a:bodyPr/>
        <a:lstStyle/>
        <a:p>
          <a:endParaRPr lang="en-US"/>
        </a:p>
      </dgm:t>
    </dgm:pt>
    <dgm:pt modelId="{C926C472-753E-FD46-B8A0-101A9E6145C8}" type="pres">
      <dgm:prSet presAssocID="{AFE42828-AE2B-264F-A8FC-68D6AAA29BA7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F01C4-ADDB-694C-B898-C8825F636397}" type="pres">
      <dgm:prSet presAssocID="{AFE42828-AE2B-264F-A8FC-68D6AAA29BA7}" presName="invisiNode" presStyleLbl="node1" presStyleIdx="1" presStyleCnt="3"/>
      <dgm:spPr/>
    </dgm:pt>
    <dgm:pt modelId="{B2FF41FB-043D-B645-B90C-3D5757885020}" type="pres">
      <dgm:prSet presAssocID="{AFE42828-AE2B-264F-A8FC-68D6AAA29BA7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C13E7DC-4499-7A4C-B44F-BBBDBAC547F0}" type="pres">
      <dgm:prSet presAssocID="{8FD85832-E58F-4942-A8B5-7D4A30E5CE7F}" presName="sibTrans" presStyleLbl="sibTrans2D1" presStyleIdx="0" presStyleCnt="0"/>
      <dgm:spPr/>
      <dgm:t>
        <a:bodyPr/>
        <a:lstStyle/>
        <a:p>
          <a:endParaRPr lang="es-ES_tradnl"/>
        </a:p>
      </dgm:t>
    </dgm:pt>
    <dgm:pt modelId="{CFEB9EA3-259B-0042-8A2F-D4CA2A41E509}" type="pres">
      <dgm:prSet presAssocID="{E33A8714-0A48-2C45-B912-8FE9605731D6}" presName="compNode" presStyleCnt="0"/>
      <dgm:spPr/>
    </dgm:pt>
    <dgm:pt modelId="{BD8D05E1-643E-3440-86FF-B2E4ECFBCA2C}" type="pres">
      <dgm:prSet presAssocID="{E33A8714-0A48-2C45-B912-8FE9605731D6}" presName="bkgdShape" presStyleLbl="node1" presStyleIdx="2" presStyleCnt="3"/>
      <dgm:spPr/>
      <dgm:t>
        <a:bodyPr/>
        <a:lstStyle/>
        <a:p>
          <a:endParaRPr lang="en-US"/>
        </a:p>
      </dgm:t>
    </dgm:pt>
    <dgm:pt modelId="{62638D31-7E5A-4C4A-BE06-E09721F977FC}" type="pres">
      <dgm:prSet presAssocID="{E33A8714-0A48-2C45-B912-8FE9605731D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EF4829-3E38-114E-A80D-9CD41ED9A819}" type="pres">
      <dgm:prSet presAssocID="{E33A8714-0A48-2C45-B912-8FE9605731D6}" presName="invisiNode" presStyleLbl="node1" presStyleIdx="2" presStyleCnt="3"/>
      <dgm:spPr/>
    </dgm:pt>
    <dgm:pt modelId="{BE2D892A-7C44-BD47-AD09-07018D5AC222}" type="pres">
      <dgm:prSet presAssocID="{E33A8714-0A48-2C45-B912-8FE9605731D6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</dgm:ptLst>
  <dgm:cxnLst>
    <dgm:cxn modelId="{384CB7FC-70D2-034C-8626-136E175CEDF4}" type="presOf" srcId="{AFE42828-AE2B-264F-A8FC-68D6AAA29BA7}" destId="{C926C472-753E-FD46-B8A0-101A9E6145C8}" srcOrd="1" destOrd="0" presId="urn:microsoft.com/office/officeart/2005/8/layout/hList7"/>
    <dgm:cxn modelId="{C152C00B-27C5-404A-8ED5-F84CDFB43A72}" srcId="{071DA32A-B778-E748-8DE8-F5DB84A93E61}" destId="{165AF00E-438E-A14B-A359-3A3F3642E9AD}" srcOrd="0" destOrd="0" parTransId="{2F874DD1-589B-7F4B-ACD8-5E994DA40B16}" sibTransId="{C2F4EC5B-581F-2C4D-9CD9-4525062FFA71}"/>
    <dgm:cxn modelId="{5C026575-21BD-3F42-B231-EAA850F287A4}" type="presOf" srcId="{E33A8714-0A48-2C45-B912-8FE9605731D6}" destId="{62638D31-7E5A-4C4A-BE06-E09721F977FC}" srcOrd="1" destOrd="0" presId="urn:microsoft.com/office/officeart/2005/8/layout/hList7"/>
    <dgm:cxn modelId="{ED30353B-ECAE-E647-AB33-2DF6706999F0}" type="presOf" srcId="{165AF00E-438E-A14B-A359-3A3F3642E9AD}" destId="{27F304F5-FF56-BA49-95D8-1920F713DC9C}" srcOrd="0" destOrd="0" presId="urn:microsoft.com/office/officeart/2005/8/layout/hList7"/>
    <dgm:cxn modelId="{085E2725-6F1E-B544-B70B-995CD9509EB0}" type="presOf" srcId="{C2F4EC5B-581F-2C4D-9CD9-4525062FFA71}" destId="{F4EDE2D2-F772-A84C-9534-6023955BB55A}" srcOrd="0" destOrd="0" presId="urn:microsoft.com/office/officeart/2005/8/layout/hList7"/>
    <dgm:cxn modelId="{528273FC-C3F6-9745-9E0A-ABC916B43188}" srcId="{071DA32A-B778-E748-8DE8-F5DB84A93E61}" destId="{AFE42828-AE2B-264F-A8FC-68D6AAA29BA7}" srcOrd="1" destOrd="0" parTransId="{A8AF9D78-FDC9-A24F-AAB6-D15C49194CC0}" sibTransId="{8FD85832-E58F-4942-A8B5-7D4A30E5CE7F}"/>
    <dgm:cxn modelId="{C9798095-8C91-8B47-AAEF-12BF3250E5F0}" type="presOf" srcId="{E33A8714-0A48-2C45-B912-8FE9605731D6}" destId="{BD8D05E1-643E-3440-86FF-B2E4ECFBCA2C}" srcOrd="0" destOrd="0" presId="urn:microsoft.com/office/officeart/2005/8/layout/hList7"/>
    <dgm:cxn modelId="{78406925-A58E-8849-AC6C-DD30B03FE22E}" type="presOf" srcId="{AFE42828-AE2B-264F-A8FC-68D6AAA29BA7}" destId="{EC8577DD-F177-B847-99C5-A244F446AF33}" srcOrd="0" destOrd="0" presId="urn:microsoft.com/office/officeart/2005/8/layout/hList7"/>
    <dgm:cxn modelId="{AD4CE99F-5FB2-A543-9B2C-8AEA1E449488}" type="presOf" srcId="{8FD85832-E58F-4942-A8B5-7D4A30E5CE7F}" destId="{9C13E7DC-4499-7A4C-B44F-BBBDBAC547F0}" srcOrd="0" destOrd="0" presId="urn:microsoft.com/office/officeart/2005/8/layout/hList7"/>
    <dgm:cxn modelId="{A5CC108F-E783-604B-9979-727037F61FBE}" type="presOf" srcId="{165AF00E-438E-A14B-A359-3A3F3642E9AD}" destId="{30C436EA-C038-744C-ABD2-49457CA1AB99}" srcOrd="1" destOrd="0" presId="urn:microsoft.com/office/officeart/2005/8/layout/hList7"/>
    <dgm:cxn modelId="{209A0928-A0EA-8844-A91E-BC8663C194DC}" type="presOf" srcId="{071DA32A-B778-E748-8DE8-F5DB84A93E61}" destId="{9F92E8A2-8B5B-5C4D-984C-E1F530033A39}" srcOrd="0" destOrd="0" presId="urn:microsoft.com/office/officeart/2005/8/layout/hList7"/>
    <dgm:cxn modelId="{B00DB8AF-E0E1-C843-9215-112BAF47A3E7}" srcId="{071DA32A-B778-E748-8DE8-F5DB84A93E61}" destId="{E33A8714-0A48-2C45-B912-8FE9605731D6}" srcOrd="2" destOrd="0" parTransId="{CD4521D9-C15E-404D-8EA8-1DDE1DF686C9}" sibTransId="{3F0FB1C1-CAD2-484B-82E6-8BB81CEDA93B}"/>
    <dgm:cxn modelId="{7D6FFBEB-4373-364B-B7D7-72A35B0E5DA0}" type="presParOf" srcId="{9F92E8A2-8B5B-5C4D-984C-E1F530033A39}" destId="{10408D66-E1CF-0140-BB23-61B195E4507D}" srcOrd="0" destOrd="0" presId="urn:microsoft.com/office/officeart/2005/8/layout/hList7"/>
    <dgm:cxn modelId="{ED2A58FA-DD04-BE4C-AA58-F431FC7BD10F}" type="presParOf" srcId="{9F92E8A2-8B5B-5C4D-984C-E1F530033A39}" destId="{6148EA7F-74EB-BB44-99DB-85CB7B0085AE}" srcOrd="1" destOrd="0" presId="urn:microsoft.com/office/officeart/2005/8/layout/hList7"/>
    <dgm:cxn modelId="{7F8F8C9E-074D-DE40-9501-A07AF9962E06}" type="presParOf" srcId="{6148EA7F-74EB-BB44-99DB-85CB7B0085AE}" destId="{4C3EADED-0C67-F24C-9C96-CDE077E3040C}" srcOrd="0" destOrd="0" presId="urn:microsoft.com/office/officeart/2005/8/layout/hList7"/>
    <dgm:cxn modelId="{122E384F-0F35-AD48-9467-D9F95045061D}" type="presParOf" srcId="{4C3EADED-0C67-F24C-9C96-CDE077E3040C}" destId="{27F304F5-FF56-BA49-95D8-1920F713DC9C}" srcOrd="0" destOrd="0" presId="urn:microsoft.com/office/officeart/2005/8/layout/hList7"/>
    <dgm:cxn modelId="{FA6AAF19-E95A-9744-933A-EA07A9ED6003}" type="presParOf" srcId="{4C3EADED-0C67-F24C-9C96-CDE077E3040C}" destId="{30C436EA-C038-744C-ABD2-49457CA1AB99}" srcOrd="1" destOrd="0" presId="urn:microsoft.com/office/officeart/2005/8/layout/hList7"/>
    <dgm:cxn modelId="{856C78C8-32AF-2745-9B30-8D27A3B39C86}" type="presParOf" srcId="{4C3EADED-0C67-F24C-9C96-CDE077E3040C}" destId="{EC18E06C-8BD8-734C-9954-117476579009}" srcOrd="2" destOrd="0" presId="urn:microsoft.com/office/officeart/2005/8/layout/hList7"/>
    <dgm:cxn modelId="{16E1455E-BC33-4E40-8C49-183C27B945B2}" type="presParOf" srcId="{4C3EADED-0C67-F24C-9C96-CDE077E3040C}" destId="{E76735DB-CD06-E047-A7E0-3BCA47AF2EE6}" srcOrd="3" destOrd="0" presId="urn:microsoft.com/office/officeart/2005/8/layout/hList7"/>
    <dgm:cxn modelId="{EE9DDF16-5370-9947-87A1-94446AC8E3DF}" type="presParOf" srcId="{6148EA7F-74EB-BB44-99DB-85CB7B0085AE}" destId="{F4EDE2D2-F772-A84C-9534-6023955BB55A}" srcOrd="1" destOrd="0" presId="urn:microsoft.com/office/officeart/2005/8/layout/hList7"/>
    <dgm:cxn modelId="{19915DB8-C7B3-764E-9AE7-67E47AFCFA5A}" type="presParOf" srcId="{6148EA7F-74EB-BB44-99DB-85CB7B0085AE}" destId="{0611AB09-4681-6D46-A56E-6B6E817F8467}" srcOrd="2" destOrd="0" presId="urn:microsoft.com/office/officeart/2005/8/layout/hList7"/>
    <dgm:cxn modelId="{D8B65A91-4174-D840-B171-A58B083E93CB}" type="presParOf" srcId="{0611AB09-4681-6D46-A56E-6B6E817F8467}" destId="{EC8577DD-F177-B847-99C5-A244F446AF33}" srcOrd="0" destOrd="0" presId="urn:microsoft.com/office/officeart/2005/8/layout/hList7"/>
    <dgm:cxn modelId="{D29F93D5-5465-2C4B-A9C1-AAFD04E66513}" type="presParOf" srcId="{0611AB09-4681-6D46-A56E-6B6E817F8467}" destId="{C926C472-753E-FD46-B8A0-101A9E6145C8}" srcOrd="1" destOrd="0" presId="urn:microsoft.com/office/officeart/2005/8/layout/hList7"/>
    <dgm:cxn modelId="{4A2DAA39-0B48-4440-8AE7-5131A62E8B95}" type="presParOf" srcId="{0611AB09-4681-6D46-A56E-6B6E817F8467}" destId="{C17F01C4-ADDB-694C-B898-C8825F636397}" srcOrd="2" destOrd="0" presId="urn:microsoft.com/office/officeart/2005/8/layout/hList7"/>
    <dgm:cxn modelId="{E47A10AD-9B37-CA47-B576-33397103734E}" type="presParOf" srcId="{0611AB09-4681-6D46-A56E-6B6E817F8467}" destId="{B2FF41FB-043D-B645-B90C-3D5757885020}" srcOrd="3" destOrd="0" presId="urn:microsoft.com/office/officeart/2005/8/layout/hList7"/>
    <dgm:cxn modelId="{5811B1D0-E7AA-ED4F-BE21-954157683859}" type="presParOf" srcId="{6148EA7F-74EB-BB44-99DB-85CB7B0085AE}" destId="{9C13E7DC-4499-7A4C-B44F-BBBDBAC547F0}" srcOrd="3" destOrd="0" presId="urn:microsoft.com/office/officeart/2005/8/layout/hList7"/>
    <dgm:cxn modelId="{ECEE9B58-E0D2-1E41-B4F7-16727D5280AC}" type="presParOf" srcId="{6148EA7F-74EB-BB44-99DB-85CB7B0085AE}" destId="{CFEB9EA3-259B-0042-8A2F-D4CA2A41E509}" srcOrd="4" destOrd="0" presId="urn:microsoft.com/office/officeart/2005/8/layout/hList7"/>
    <dgm:cxn modelId="{32C0CADA-DB87-284F-87DC-C3F7DFFEFAC6}" type="presParOf" srcId="{CFEB9EA3-259B-0042-8A2F-D4CA2A41E509}" destId="{BD8D05E1-643E-3440-86FF-B2E4ECFBCA2C}" srcOrd="0" destOrd="0" presId="urn:microsoft.com/office/officeart/2005/8/layout/hList7"/>
    <dgm:cxn modelId="{39ADE101-62E4-6F4D-A636-B2F6803CE494}" type="presParOf" srcId="{CFEB9EA3-259B-0042-8A2F-D4CA2A41E509}" destId="{62638D31-7E5A-4C4A-BE06-E09721F977FC}" srcOrd="1" destOrd="0" presId="urn:microsoft.com/office/officeart/2005/8/layout/hList7"/>
    <dgm:cxn modelId="{0E3C1074-ADC6-9B4A-8649-77E3B190D60B}" type="presParOf" srcId="{CFEB9EA3-259B-0042-8A2F-D4CA2A41E509}" destId="{BAEF4829-3E38-114E-A80D-9CD41ED9A819}" srcOrd="2" destOrd="0" presId="urn:microsoft.com/office/officeart/2005/8/layout/hList7"/>
    <dgm:cxn modelId="{73BE375B-9B36-6746-AED9-932050AF7739}" type="presParOf" srcId="{CFEB9EA3-259B-0042-8A2F-D4CA2A41E509}" destId="{BE2D892A-7C44-BD47-AD09-07018D5AC22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AA450A-F61E-614C-9398-58F63A955CCB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</dgm:pt>
    <dgm:pt modelId="{D105184E-B743-3843-8009-09C359D33812}">
      <dgm:prSet phldrT="[Text]" custT="1"/>
      <dgm:spPr/>
      <dgm:t>
        <a:bodyPr/>
        <a:lstStyle/>
        <a:p>
          <a:r>
            <a:rPr lang="en-US" sz="1700" dirty="0" smtClean="0"/>
            <a:t>Baja California, Tamaulipas,</a:t>
          </a:r>
          <a:r>
            <a:rPr lang="en-US" sz="1700" baseline="0" dirty="0" smtClean="0"/>
            <a:t> Guerrero among other</a:t>
          </a:r>
          <a:r>
            <a:rPr lang="en-US" sz="1700" dirty="0" smtClean="0"/>
            <a:t> have</a:t>
          </a:r>
          <a:r>
            <a:rPr lang="en-US" sz="1700" baseline="0" dirty="0" smtClean="0"/>
            <a:t> </a:t>
          </a:r>
          <a:r>
            <a:rPr lang="en-US" sz="1700" dirty="0" smtClean="0"/>
            <a:t>a high persistence</a:t>
          </a:r>
          <a:r>
            <a:rPr lang="en-US" sz="1700" baseline="0" dirty="0" smtClean="0"/>
            <a:t> </a:t>
          </a:r>
          <a:r>
            <a:rPr lang="en-US" sz="1700" dirty="0" smtClean="0"/>
            <a:t>of crime</a:t>
          </a:r>
          <a:r>
            <a:rPr lang="en-US" sz="1700" baseline="0" dirty="0" smtClean="0"/>
            <a:t> over time.</a:t>
          </a:r>
          <a:endParaRPr lang="en-US" sz="1700" dirty="0"/>
        </a:p>
      </dgm:t>
    </dgm:pt>
    <dgm:pt modelId="{78C1019F-039B-B945-AFD1-F8972167FF67}" type="parTrans" cxnId="{4C99EE2B-CF1A-DB49-B9AD-EF90D6863763}">
      <dgm:prSet/>
      <dgm:spPr/>
      <dgm:t>
        <a:bodyPr/>
        <a:lstStyle/>
        <a:p>
          <a:endParaRPr lang="en-US"/>
        </a:p>
      </dgm:t>
    </dgm:pt>
    <dgm:pt modelId="{2DA052C3-9E73-564D-B34F-B455094325BC}" type="sibTrans" cxnId="{4C99EE2B-CF1A-DB49-B9AD-EF90D6863763}">
      <dgm:prSet/>
      <dgm:spPr/>
      <dgm:t>
        <a:bodyPr/>
        <a:lstStyle/>
        <a:p>
          <a:endParaRPr lang="en-US"/>
        </a:p>
      </dgm:t>
    </dgm:pt>
    <dgm:pt modelId="{FEAFF414-6269-C849-84D9-8ACC6D0E5BDA}">
      <dgm:prSet phldrT="[Text]" custT="1"/>
      <dgm:spPr/>
      <dgm:t>
        <a:bodyPr/>
        <a:lstStyle/>
        <a:p>
          <a:r>
            <a:rPr lang="en-US" sz="1700" dirty="0" smtClean="0"/>
            <a:t>The</a:t>
          </a:r>
          <a:r>
            <a:rPr lang="en-US" sz="1700" baseline="0" dirty="0" smtClean="0"/>
            <a:t> main factors of prediction change for each type of crime: each crime has a different set of determinants.</a:t>
          </a:r>
          <a:endParaRPr lang="en-US" sz="1700" dirty="0"/>
        </a:p>
      </dgm:t>
    </dgm:pt>
    <dgm:pt modelId="{E1576999-A4FA-CE4E-B579-9F617A209898}" type="parTrans" cxnId="{55B25F3C-E5D6-6044-BB5F-0709B89771CC}">
      <dgm:prSet/>
      <dgm:spPr/>
      <dgm:t>
        <a:bodyPr/>
        <a:lstStyle/>
        <a:p>
          <a:endParaRPr lang="en-US"/>
        </a:p>
      </dgm:t>
    </dgm:pt>
    <dgm:pt modelId="{C6DF2797-0DD0-5C4A-AA5B-19208C135F4D}" type="sibTrans" cxnId="{55B25F3C-E5D6-6044-BB5F-0709B89771CC}">
      <dgm:prSet/>
      <dgm:spPr/>
      <dgm:t>
        <a:bodyPr/>
        <a:lstStyle/>
        <a:p>
          <a:endParaRPr lang="en-US"/>
        </a:p>
      </dgm:t>
    </dgm:pt>
    <dgm:pt modelId="{1DA6FFC7-EEF1-EB4F-92DA-13C5B28E8FEB}">
      <dgm:prSet phldrT="[Text]"/>
      <dgm:spPr/>
      <dgm:t>
        <a:bodyPr/>
        <a:lstStyle/>
        <a:p>
          <a:r>
            <a:rPr lang="en-US" dirty="0" smtClean="0"/>
            <a:t>Common</a:t>
          </a:r>
          <a:r>
            <a:rPr lang="en-US" baseline="0" dirty="0" smtClean="0"/>
            <a:t> thief is the most common non-violent crime, while homicide is the most common violent crime.</a:t>
          </a:r>
          <a:endParaRPr lang="en-US" dirty="0"/>
        </a:p>
      </dgm:t>
    </dgm:pt>
    <dgm:pt modelId="{DCB8EE7A-4221-FA4B-A73C-D0004728C6AD}" type="parTrans" cxnId="{CDC7A927-6A07-574B-8AF5-4773F6AC4086}">
      <dgm:prSet/>
      <dgm:spPr/>
      <dgm:t>
        <a:bodyPr/>
        <a:lstStyle/>
        <a:p>
          <a:endParaRPr lang="en-US"/>
        </a:p>
      </dgm:t>
    </dgm:pt>
    <dgm:pt modelId="{D1946F2A-5799-A64D-8E78-8443CAA0E3D2}" type="sibTrans" cxnId="{CDC7A927-6A07-574B-8AF5-4773F6AC4086}">
      <dgm:prSet/>
      <dgm:spPr/>
      <dgm:t>
        <a:bodyPr/>
        <a:lstStyle/>
        <a:p>
          <a:endParaRPr lang="en-US"/>
        </a:p>
      </dgm:t>
    </dgm:pt>
    <dgm:pt modelId="{0CEA764F-7B60-2E44-AFCE-1033CEA2EF9D}" type="pres">
      <dgm:prSet presAssocID="{B5AA450A-F61E-614C-9398-58F63A955CCB}" presName="compositeShape" presStyleCnt="0">
        <dgm:presLayoutVars>
          <dgm:dir/>
          <dgm:resizeHandles/>
        </dgm:presLayoutVars>
      </dgm:prSet>
      <dgm:spPr/>
    </dgm:pt>
    <dgm:pt modelId="{07BD7E56-256D-F44C-882F-60A178125F72}" type="pres">
      <dgm:prSet presAssocID="{B5AA450A-F61E-614C-9398-58F63A955CCB}" presName="pyramid" presStyleLbl="node1" presStyleIdx="0" presStyleCnt="1"/>
      <dgm:spPr/>
    </dgm:pt>
    <dgm:pt modelId="{E82CF8E2-DD4A-5E4A-A5F0-929FB65FE876}" type="pres">
      <dgm:prSet presAssocID="{B5AA450A-F61E-614C-9398-58F63A955CCB}" presName="theList" presStyleCnt="0"/>
      <dgm:spPr/>
    </dgm:pt>
    <dgm:pt modelId="{0C1DD96F-91D7-3245-A0EE-6DCFF32EB162}" type="pres">
      <dgm:prSet presAssocID="{D105184E-B743-3843-8009-09C359D33812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06FA9-1631-1542-A8E4-B3A410802F4D}" type="pres">
      <dgm:prSet presAssocID="{D105184E-B743-3843-8009-09C359D33812}" presName="aSpace" presStyleCnt="0"/>
      <dgm:spPr/>
    </dgm:pt>
    <dgm:pt modelId="{BDD1CA8C-FC47-1C49-9D7F-07FC262DA391}" type="pres">
      <dgm:prSet presAssocID="{FEAFF414-6269-C849-84D9-8ACC6D0E5BDA}" presName="aNode" presStyleLbl="fgAcc1" presStyleIdx="1" presStyleCnt="3" custLinFactY="100000" custLinFactNeighborX="3832" custLinFactNeighborY="124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D2884-0DCE-534F-BFBC-123CB6CBB521}" type="pres">
      <dgm:prSet presAssocID="{FEAFF414-6269-C849-84D9-8ACC6D0E5BDA}" presName="aSpace" presStyleCnt="0"/>
      <dgm:spPr/>
    </dgm:pt>
    <dgm:pt modelId="{18286D02-C59A-F045-B8AA-5DF42534A421}" type="pres">
      <dgm:prSet presAssocID="{1DA6FFC7-EEF1-EB4F-92DA-13C5B28E8FEB}" presName="aNode" presStyleLbl="fgAcc1" presStyleIdx="2" presStyleCnt="3" custLinFactY="-100000" custLinFactNeighborX="2338" custLinFactNeighborY="-124619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786A6FE-EDC0-D54C-889B-DB1D4C5D5562}" type="pres">
      <dgm:prSet presAssocID="{1DA6FFC7-EEF1-EB4F-92DA-13C5B28E8FEB}" presName="aSpace" presStyleCnt="0"/>
      <dgm:spPr/>
    </dgm:pt>
  </dgm:ptLst>
  <dgm:cxnLst>
    <dgm:cxn modelId="{CDC7A927-6A07-574B-8AF5-4773F6AC4086}" srcId="{B5AA450A-F61E-614C-9398-58F63A955CCB}" destId="{1DA6FFC7-EEF1-EB4F-92DA-13C5B28E8FEB}" srcOrd="2" destOrd="0" parTransId="{DCB8EE7A-4221-FA4B-A73C-D0004728C6AD}" sibTransId="{D1946F2A-5799-A64D-8E78-8443CAA0E3D2}"/>
    <dgm:cxn modelId="{9F7E1FDC-F236-5049-B1C8-23CF3FFB221F}" type="presOf" srcId="{1DA6FFC7-EEF1-EB4F-92DA-13C5B28E8FEB}" destId="{18286D02-C59A-F045-B8AA-5DF42534A421}" srcOrd="0" destOrd="0" presId="urn:microsoft.com/office/officeart/2005/8/layout/pyramid2"/>
    <dgm:cxn modelId="{7DF23798-55F2-2F4E-AECA-61CE53EE35AA}" type="presOf" srcId="{B5AA450A-F61E-614C-9398-58F63A955CCB}" destId="{0CEA764F-7B60-2E44-AFCE-1033CEA2EF9D}" srcOrd="0" destOrd="0" presId="urn:microsoft.com/office/officeart/2005/8/layout/pyramid2"/>
    <dgm:cxn modelId="{8FCE2B52-2923-9744-BF83-6EA7537B1B0C}" type="presOf" srcId="{FEAFF414-6269-C849-84D9-8ACC6D0E5BDA}" destId="{BDD1CA8C-FC47-1C49-9D7F-07FC262DA391}" srcOrd="0" destOrd="0" presId="urn:microsoft.com/office/officeart/2005/8/layout/pyramid2"/>
    <dgm:cxn modelId="{4C99EE2B-CF1A-DB49-B9AD-EF90D6863763}" srcId="{B5AA450A-F61E-614C-9398-58F63A955CCB}" destId="{D105184E-B743-3843-8009-09C359D33812}" srcOrd="0" destOrd="0" parTransId="{78C1019F-039B-B945-AFD1-F8972167FF67}" sibTransId="{2DA052C3-9E73-564D-B34F-B455094325BC}"/>
    <dgm:cxn modelId="{55B25F3C-E5D6-6044-BB5F-0709B89771CC}" srcId="{B5AA450A-F61E-614C-9398-58F63A955CCB}" destId="{FEAFF414-6269-C849-84D9-8ACC6D0E5BDA}" srcOrd="1" destOrd="0" parTransId="{E1576999-A4FA-CE4E-B579-9F617A209898}" sibTransId="{C6DF2797-0DD0-5C4A-AA5B-19208C135F4D}"/>
    <dgm:cxn modelId="{77CED46E-6FC7-B042-9878-9EC56FDE798C}" type="presOf" srcId="{D105184E-B743-3843-8009-09C359D33812}" destId="{0C1DD96F-91D7-3245-A0EE-6DCFF32EB162}" srcOrd="0" destOrd="0" presId="urn:microsoft.com/office/officeart/2005/8/layout/pyramid2"/>
    <dgm:cxn modelId="{375BD07D-3C02-9E45-AEF3-3E85463F5B88}" type="presParOf" srcId="{0CEA764F-7B60-2E44-AFCE-1033CEA2EF9D}" destId="{07BD7E56-256D-F44C-882F-60A178125F72}" srcOrd="0" destOrd="0" presId="urn:microsoft.com/office/officeart/2005/8/layout/pyramid2"/>
    <dgm:cxn modelId="{8904B1EF-E5CC-A34C-96C6-E17E1E54CA8F}" type="presParOf" srcId="{0CEA764F-7B60-2E44-AFCE-1033CEA2EF9D}" destId="{E82CF8E2-DD4A-5E4A-A5F0-929FB65FE876}" srcOrd="1" destOrd="0" presId="urn:microsoft.com/office/officeart/2005/8/layout/pyramid2"/>
    <dgm:cxn modelId="{EEF7194F-FE7A-404C-B0DC-92A51035EB3E}" type="presParOf" srcId="{E82CF8E2-DD4A-5E4A-A5F0-929FB65FE876}" destId="{0C1DD96F-91D7-3245-A0EE-6DCFF32EB162}" srcOrd="0" destOrd="0" presId="urn:microsoft.com/office/officeart/2005/8/layout/pyramid2"/>
    <dgm:cxn modelId="{51316CEA-338A-354C-9360-6C0ADE2D4C19}" type="presParOf" srcId="{E82CF8E2-DD4A-5E4A-A5F0-929FB65FE876}" destId="{26706FA9-1631-1542-A8E4-B3A410802F4D}" srcOrd="1" destOrd="0" presId="urn:microsoft.com/office/officeart/2005/8/layout/pyramid2"/>
    <dgm:cxn modelId="{24500332-BBFE-FB44-8BEC-07BB46BED2F6}" type="presParOf" srcId="{E82CF8E2-DD4A-5E4A-A5F0-929FB65FE876}" destId="{BDD1CA8C-FC47-1C49-9D7F-07FC262DA391}" srcOrd="2" destOrd="0" presId="urn:microsoft.com/office/officeart/2005/8/layout/pyramid2"/>
    <dgm:cxn modelId="{02042DBA-5447-2B47-91D3-52DAEF5B2AA8}" type="presParOf" srcId="{E82CF8E2-DD4A-5E4A-A5F0-929FB65FE876}" destId="{89FD2884-0DCE-534F-BFBC-123CB6CBB521}" srcOrd="3" destOrd="0" presId="urn:microsoft.com/office/officeart/2005/8/layout/pyramid2"/>
    <dgm:cxn modelId="{D9912C5C-367C-CA49-85C4-1B66F236FAFD}" type="presParOf" srcId="{E82CF8E2-DD4A-5E4A-A5F0-929FB65FE876}" destId="{18286D02-C59A-F045-B8AA-5DF42534A421}" srcOrd="4" destOrd="0" presId="urn:microsoft.com/office/officeart/2005/8/layout/pyramid2"/>
    <dgm:cxn modelId="{58F3E3A1-BC7D-1E48-BA2B-58F523EE81B7}" type="presParOf" srcId="{E82CF8E2-DD4A-5E4A-A5F0-929FB65FE876}" destId="{E786A6FE-EDC0-D54C-889B-DB1D4C5D556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AF3D80-4B90-5747-BBCF-196F3BF2A6D8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8BE1EA-1C08-0D49-A0F4-1F25EFF8A8B4}">
      <dgm:prSet phldrT="[Text]" custT="1"/>
      <dgm:spPr/>
      <dgm:t>
        <a:bodyPr/>
        <a:lstStyle/>
        <a:p>
          <a:r>
            <a:rPr lang="en-US" sz="2400" b="1" dirty="0" smtClean="0"/>
            <a:t>Technical: </a:t>
          </a:r>
          <a:r>
            <a:rPr lang="en-US" sz="2400" dirty="0" smtClean="0"/>
            <a:t/>
          </a:r>
          <a:br>
            <a:rPr lang="en-US" sz="2400" dirty="0" smtClean="0"/>
          </a:br>
          <a:r>
            <a:rPr lang="en-US" sz="2400" dirty="0" smtClean="0"/>
            <a:t>-Integration of web pages (less steps)</a:t>
          </a:r>
        </a:p>
        <a:p>
          <a:endParaRPr lang="en-US" sz="2400" dirty="0"/>
        </a:p>
      </dgm:t>
    </dgm:pt>
    <dgm:pt modelId="{BFCC2FFA-430B-BA43-9B36-6F4A445B38BE}" type="parTrans" cxnId="{66E6BCA3-4FC9-3140-9417-3220C101215D}">
      <dgm:prSet/>
      <dgm:spPr/>
      <dgm:t>
        <a:bodyPr/>
        <a:lstStyle/>
        <a:p>
          <a:endParaRPr lang="en-US"/>
        </a:p>
      </dgm:t>
    </dgm:pt>
    <dgm:pt modelId="{EF843827-3D2F-9740-A8FA-EAB1DAA43CED}" type="sibTrans" cxnId="{66E6BCA3-4FC9-3140-9417-3220C101215D}">
      <dgm:prSet/>
      <dgm:spPr/>
      <dgm:t>
        <a:bodyPr/>
        <a:lstStyle/>
        <a:p>
          <a:endParaRPr lang="en-US"/>
        </a:p>
      </dgm:t>
    </dgm:pt>
    <dgm:pt modelId="{90692BD2-1123-AB4A-A778-CA4F9784A4C5}">
      <dgm:prSet phldrT="[Text]" custT="1"/>
      <dgm:spPr/>
      <dgm:t>
        <a:bodyPr/>
        <a:lstStyle/>
        <a:p>
          <a:r>
            <a:rPr lang="en-US" sz="2400" dirty="0" smtClean="0"/>
            <a:t>Results of Predictive Analytics (Robustness</a:t>
          </a:r>
          <a:r>
            <a:rPr lang="en-US" sz="2400" baseline="0" dirty="0" smtClean="0"/>
            <a:t> analysis</a:t>
          </a:r>
          <a:r>
            <a:rPr lang="en-US" sz="2400" dirty="0" smtClean="0"/>
            <a:t>)</a:t>
          </a:r>
          <a:endParaRPr lang="en-US" sz="2400" dirty="0"/>
        </a:p>
      </dgm:t>
    </dgm:pt>
    <dgm:pt modelId="{E90CD0E9-A1F8-FD47-8DE5-EB5255F4C349}" type="parTrans" cxnId="{4FA7E9D2-BB29-1642-A736-F601862D6D83}">
      <dgm:prSet/>
      <dgm:spPr/>
      <dgm:t>
        <a:bodyPr/>
        <a:lstStyle/>
        <a:p>
          <a:endParaRPr lang="en-US"/>
        </a:p>
      </dgm:t>
    </dgm:pt>
    <dgm:pt modelId="{4E89C4B8-66BE-5146-9FCE-9DDEDD8763C7}" type="sibTrans" cxnId="{4FA7E9D2-BB29-1642-A736-F601862D6D83}">
      <dgm:prSet/>
      <dgm:spPr/>
      <dgm:t>
        <a:bodyPr/>
        <a:lstStyle/>
        <a:p>
          <a:endParaRPr lang="en-US"/>
        </a:p>
      </dgm:t>
    </dgm:pt>
    <dgm:pt modelId="{F5AB4088-912D-5845-B59F-B210954EFEC5}">
      <dgm:prSet phldrT="[Text]" custT="1"/>
      <dgm:spPr/>
      <dgm:t>
        <a:bodyPr/>
        <a:lstStyle/>
        <a:p>
          <a:r>
            <a:rPr lang="en-US" sz="2600" b="1" dirty="0" smtClean="0"/>
            <a:t>Future Scope: </a:t>
          </a:r>
        </a:p>
        <a:p>
          <a:r>
            <a:rPr lang="en-US" sz="2600" dirty="0" smtClean="0"/>
            <a:t>-Combine Lasso with other techniques for a comparison matrix</a:t>
          </a:r>
        </a:p>
        <a:p>
          <a:r>
            <a:rPr lang="en-US" sz="2600" dirty="0" smtClean="0"/>
            <a:t>-Same Analysis for smaller time and geographical</a:t>
          </a:r>
          <a:r>
            <a:rPr lang="en-US" sz="2600" baseline="0" dirty="0" smtClean="0"/>
            <a:t> units.</a:t>
          </a:r>
          <a:endParaRPr lang="en-US" sz="2600" dirty="0"/>
        </a:p>
      </dgm:t>
    </dgm:pt>
    <dgm:pt modelId="{9369379A-E5AE-794F-9180-CDE9D22E800D}" type="parTrans" cxnId="{3AAD8C43-EC24-7540-A89F-6D2C328B75FD}">
      <dgm:prSet/>
      <dgm:spPr/>
      <dgm:t>
        <a:bodyPr/>
        <a:lstStyle/>
        <a:p>
          <a:endParaRPr lang="en-US"/>
        </a:p>
      </dgm:t>
    </dgm:pt>
    <dgm:pt modelId="{D6F01A58-7064-E64D-AB1E-8B660CFFF5B6}" type="sibTrans" cxnId="{3AAD8C43-EC24-7540-A89F-6D2C328B75FD}">
      <dgm:prSet/>
      <dgm:spPr/>
      <dgm:t>
        <a:bodyPr/>
        <a:lstStyle/>
        <a:p>
          <a:endParaRPr lang="en-US"/>
        </a:p>
      </dgm:t>
    </dgm:pt>
    <dgm:pt modelId="{A5BB250E-370C-9149-9EF0-10F7FDE30710}" type="pres">
      <dgm:prSet presAssocID="{B5AF3D80-4B90-5747-BBCF-196F3BF2A6D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D79E9139-7CDF-E846-B1F4-BD5E588E862F}" type="pres">
      <dgm:prSet presAssocID="{908BE1EA-1C08-0D49-A0F4-1F25EFF8A8B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CEF32-6476-384F-AA11-50E23762D1A6}" type="pres">
      <dgm:prSet presAssocID="{EF843827-3D2F-9740-A8FA-EAB1DAA43CED}" presName="sibTrans" presStyleCnt="0"/>
      <dgm:spPr/>
    </dgm:pt>
    <dgm:pt modelId="{9E858170-6AC0-D042-B05A-F55E8EAC8D01}" type="pres">
      <dgm:prSet presAssocID="{90692BD2-1123-AB4A-A778-CA4F9784A4C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F2CCA-5E11-BE42-9EB2-3732013A644F}" type="pres">
      <dgm:prSet presAssocID="{4E89C4B8-66BE-5146-9FCE-9DDEDD8763C7}" presName="sibTrans" presStyleCnt="0"/>
      <dgm:spPr/>
    </dgm:pt>
    <dgm:pt modelId="{7C0C8271-F657-DB4B-A1F6-03948AB0D9DE}" type="pres">
      <dgm:prSet presAssocID="{F5AB4088-912D-5845-B59F-B210954EFEC5}" presName="node" presStyleLbl="node1" presStyleIdx="2" presStyleCnt="3" custScaleX="140250" custScaleY="1266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AD8C43-EC24-7540-A89F-6D2C328B75FD}" srcId="{B5AF3D80-4B90-5747-BBCF-196F3BF2A6D8}" destId="{F5AB4088-912D-5845-B59F-B210954EFEC5}" srcOrd="2" destOrd="0" parTransId="{9369379A-E5AE-794F-9180-CDE9D22E800D}" sibTransId="{D6F01A58-7064-E64D-AB1E-8B660CFFF5B6}"/>
    <dgm:cxn modelId="{A537BF22-6B15-194D-882C-2A757ACD16F7}" type="presOf" srcId="{B5AF3D80-4B90-5747-BBCF-196F3BF2A6D8}" destId="{A5BB250E-370C-9149-9EF0-10F7FDE30710}" srcOrd="0" destOrd="0" presId="urn:microsoft.com/office/officeart/2005/8/layout/default"/>
    <dgm:cxn modelId="{B416E091-E50A-EB42-97D1-12AA2E6A3EB0}" type="presOf" srcId="{90692BD2-1123-AB4A-A778-CA4F9784A4C5}" destId="{9E858170-6AC0-D042-B05A-F55E8EAC8D01}" srcOrd="0" destOrd="0" presId="urn:microsoft.com/office/officeart/2005/8/layout/default"/>
    <dgm:cxn modelId="{4FA7E9D2-BB29-1642-A736-F601862D6D83}" srcId="{B5AF3D80-4B90-5747-BBCF-196F3BF2A6D8}" destId="{90692BD2-1123-AB4A-A778-CA4F9784A4C5}" srcOrd="1" destOrd="0" parTransId="{E90CD0E9-A1F8-FD47-8DE5-EB5255F4C349}" sibTransId="{4E89C4B8-66BE-5146-9FCE-9DDEDD8763C7}"/>
    <dgm:cxn modelId="{638FEF47-F51E-A244-AE14-C83E2F51291C}" type="presOf" srcId="{F5AB4088-912D-5845-B59F-B210954EFEC5}" destId="{7C0C8271-F657-DB4B-A1F6-03948AB0D9DE}" srcOrd="0" destOrd="0" presId="urn:microsoft.com/office/officeart/2005/8/layout/default"/>
    <dgm:cxn modelId="{66E6BCA3-4FC9-3140-9417-3220C101215D}" srcId="{B5AF3D80-4B90-5747-BBCF-196F3BF2A6D8}" destId="{908BE1EA-1C08-0D49-A0F4-1F25EFF8A8B4}" srcOrd="0" destOrd="0" parTransId="{BFCC2FFA-430B-BA43-9B36-6F4A445B38BE}" sibTransId="{EF843827-3D2F-9740-A8FA-EAB1DAA43CED}"/>
    <dgm:cxn modelId="{5295F5EC-BD0B-B644-AF13-853B3540EDFB}" type="presOf" srcId="{908BE1EA-1C08-0D49-A0F4-1F25EFF8A8B4}" destId="{D79E9139-7CDF-E846-B1F4-BD5E588E862F}" srcOrd="0" destOrd="0" presId="urn:microsoft.com/office/officeart/2005/8/layout/default"/>
    <dgm:cxn modelId="{0933C624-5DF0-C147-9400-DD82FBB24E22}" type="presParOf" srcId="{A5BB250E-370C-9149-9EF0-10F7FDE30710}" destId="{D79E9139-7CDF-E846-B1F4-BD5E588E862F}" srcOrd="0" destOrd="0" presId="urn:microsoft.com/office/officeart/2005/8/layout/default"/>
    <dgm:cxn modelId="{E40EB37E-FDAD-584A-9A3D-92ED4EC76DF7}" type="presParOf" srcId="{A5BB250E-370C-9149-9EF0-10F7FDE30710}" destId="{087CEF32-6476-384F-AA11-50E23762D1A6}" srcOrd="1" destOrd="0" presId="urn:microsoft.com/office/officeart/2005/8/layout/default"/>
    <dgm:cxn modelId="{F8AE316C-7817-1542-BEEE-4198EA1E3EBA}" type="presParOf" srcId="{A5BB250E-370C-9149-9EF0-10F7FDE30710}" destId="{9E858170-6AC0-D042-B05A-F55E8EAC8D01}" srcOrd="2" destOrd="0" presId="urn:microsoft.com/office/officeart/2005/8/layout/default"/>
    <dgm:cxn modelId="{538891F7-CB80-184D-9028-E4B0773ED544}" type="presParOf" srcId="{A5BB250E-370C-9149-9EF0-10F7FDE30710}" destId="{C63F2CCA-5E11-BE42-9EB2-3732013A644F}" srcOrd="3" destOrd="0" presId="urn:microsoft.com/office/officeart/2005/8/layout/default"/>
    <dgm:cxn modelId="{A022BBCF-E7C0-A14D-8BDF-15128986842A}" type="presParOf" srcId="{A5BB250E-370C-9149-9EF0-10F7FDE30710}" destId="{7C0C8271-F657-DB4B-A1F6-03948AB0D9D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A62F6D-FC04-C443-AEC0-735A591644B2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BF75CF-6089-B847-BDDF-B4627966CBAB}">
      <dgm:prSet phldrT="[Text]"/>
      <dgm:spPr/>
      <dgm:t>
        <a:bodyPr/>
        <a:lstStyle/>
        <a:p>
          <a:r>
            <a:rPr lang="en-US" dirty="0" smtClean="0"/>
            <a:t>Able to collect and clean vast amounts of data</a:t>
          </a:r>
          <a:endParaRPr lang="en-US" dirty="0"/>
        </a:p>
      </dgm:t>
    </dgm:pt>
    <dgm:pt modelId="{2E27A120-185B-3948-B34B-6C6BC6EC22D7}" type="parTrans" cxnId="{BEDCBD0A-02AE-3E4F-80A2-375ADDE4E9CD}">
      <dgm:prSet/>
      <dgm:spPr/>
      <dgm:t>
        <a:bodyPr/>
        <a:lstStyle/>
        <a:p>
          <a:endParaRPr lang="en-US"/>
        </a:p>
      </dgm:t>
    </dgm:pt>
    <dgm:pt modelId="{1C3D07E9-0D64-784A-BFAA-A7CD4D8F4FEC}" type="sibTrans" cxnId="{BEDCBD0A-02AE-3E4F-80A2-375ADDE4E9CD}">
      <dgm:prSet/>
      <dgm:spPr/>
      <dgm:t>
        <a:bodyPr/>
        <a:lstStyle/>
        <a:p>
          <a:endParaRPr lang="en-US"/>
        </a:p>
      </dgm:t>
    </dgm:pt>
    <dgm:pt modelId="{C53DAEFF-32DA-BF40-84DB-62CA5CA0414E}">
      <dgm:prSet phldrT="[Text]" custT="1"/>
      <dgm:spPr/>
      <dgm:t>
        <a:bodyPr/>
        <a:lstStyle/>
        <a:p>
          <a:r>
            <a:rPr lang="en-US" sz="1800" dirty="0" smtClean="0"/>
            <a:t>Technical: flask/html, lasso technique, </a:t>
          </a:r>
          <a:r>
            <a:rPr lang="en-US" sz="1800" dirty="0" err="1" smtClean="0"/>
            <a:t>javascript</a:t>
          </a:r>
          <a:r>
            <a:rPr lang="en-US" sz="1800" dirty="0" smtClean="0"/>
            <a:t>, python visualization</a:t>
          </a:r>
          <a:endParaRPr lang="en-US" sz="1800" dirty="0"/>
        </a:p>
      </dgm:t>
    </dgm:pt>
    <dgm:pt modelId="{41C9817F-B3C8-4A4B-A775-4908640C05E0}" type="parTrans" cxnId="{CC48C610-9FFC-6B41-B910-493ECD6A418A}">
      <dgm:prSet/>
      <dgm:spPr/>
      <dgm:t>
        <a:bodyPr/>
        <a:lstStyle/>
        <a:p>
          <a:endParaRPr lang="en-US"/>
        </a:p>
      </dgm:t>
    </dgm:pt>
    <dgm:pt modelId="{EF85164F-AACD-0E4E-BBFC-FE9C9537A42D}" type="sibTrans" cxnId="{CC48C610-9FFC-6B41-B910-493ECD6A418A}">
      <dgm:prSet/>
      <dgm:spPr/>
      <dgm:t>
        <a:bodyPr/>
        <a:lstStyle/>
        <a:p>
          <a:endParaRPr lang="en-US"/>
        </a:p>
      </dgm:t>
    </dgm:pt>
    <dgm:pt modelId="{4240FDF1-C101-A94B-ABE6-9C4EF9F5B4ED}">
      <dgm:prSet phldrT="[Text]" custT="1"/>
      <dgm:spPr/>
      <dgm:t>
        <a:bodyPr/>
        <a:lstStyle/>
        <a:p>
          <a:r>
            <a:rPr lang="en-US" sz="1800" dirty="0" smtClean="0"/>
            <a:t>Theoretical: analyses of the crime in Mexico</a:t>
          </a:r>
          <a:endParaRPr lang="en-US" sz="1800" dirty="0"/>
        </a:p>
      </dgm:t>
    </dgm:pt>
    <dgm:pt modelId="{7A159D38-AD9A-E746-8710-BB80E8FE4997}" type="parTrans" cxnId="{70BCCE39-06B4-CF4C-873B-656A6670CF48}">
      <dgm:prSet/>
      <dgm:spPr/>
      <dgm:t>
        <a:bodyPr/>
        <a:lstStyle/>
        <a:p>
          <a:endParaRPr lang="en-US"/>
        </a:p>
      </dgm:t>
    </dgm:pt>
    <dgm:pt modelId="{F87D3C27-6794-094C-AC8F-743BD4412EEB}" type="sibTrans" cxnId="{70BCCE39-06B4-CF4C-873B-656A6670CF48}">
      <dgm:prSet/>
      <dgm:spPr/>
      <dgm:t>
        <a:bodyPr/>
        <a:lstStyle/>
        <a:p>
          <a:endParaRPr lang="en-US"/>
        </a:p>
      </dgm:t>
    </dgm:pt>
    <dgm:pt modelId="{1B118937-B023-9540-B837-B95225D1C43A}" type="pres">
      <dgm:prSet presAssocID="{30A62F6D-FC04-C443-AEC0-735A591644B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EE87E0-4C9A-4A4E-8FD1-F37058B37FD9}" type="pres">
      <dgm:prSet presAssocID="{69BF75CF-6089-B847-BDDF-B4627966CBAB}" presName="parentLin" presStyleCnt="0"/>
      <dgm:spPr/>
    </dgm:pt>
    <dgm:pt modelId="{C7C0D584-9AAD-824E-9709-07526CC479CB}" type="pres">
      <dgm:prSet presAssocID="{69BF75CF-6089-B847-BDDF-B4627966CBA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F190EBB-D8AC-2D4C-B4EE-1B27481438BC}" type="pres">
      <dgm:prSet presAssocID="{69BF75CF-6089-B847-BDDF-B4627966CBA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6044A-7432-5F48-9BDD-54504FB9D9BE}" type="pres">
      <dgm:prSet presAssocID="{69BF75CF-6089-B847-BDDF-B4627966CBAB}" presName="negativeSpace" presStyleCnt="0"/>
      <dgm:spPr/>
    </dgm:pt>
    <dgm:pt modelId="{1DCC873C-EAE4-D043-AE9F-2894E82D1F45}" type="pres">
      <dgm:prSet presAssocID="{69BF75CF-6089-B847-BDDF-B4627966CBAB}" presName="childText" presStyleLbl="conFgAcc1" presStyleIdx="0" presStyleCnt="3">
        <dgm:presLayoutVars>
          <dgm:bulletEnabled val="1"/>
        </dgm:presLayoutVars>
      </dgm:prSet>
      <dgm:spPr/>
    </dgm:pt>
    <dgm:pt modelId="{E527C7FC-B9A0-0E46-AA71-22D0A72F0D5A}" type="pres">
      <dgm:prSet presAssocID="{1C3D07E9-0D64-784A-BFAA-A7CD4D8F4FEC}" presName="spaceBetweenRectangles" presStyleCnt="0"/>
      <dgm:spPr/>
    </dgm:pt>
    <dgm:pt modelId="{DB8AA162-2583-2546-8C58-FB018BD775EC}" type="pres">
      <dgm:prSet presAssocID="{C53DAEFF-32DA-BF40-84DB-62CA5CA0414E}" presName="parentLin" presStyleCnt="0"/>
      <dgm:spPr/>
    </dgm:pt>
    <dgm:pt modelId="{2FD68088-5C4E-F74A-840D-D33D1E99AB4D}" type="pres">
      <dgm:prSet presAssocID="{C53DAEFF-32DA-BF40-84DB-62CA5CA0414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18FCF2D-4C41-A445-8998-928D0CFBE6AA}" type="pres">
      <dgm:prSet presAssocID="{C53DAEFF-32DA-BF40-84DB-62CA5CA0414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2D05A-3D87-B24B-90C2-617C6F69014C}" type="pres">
      <dgm:prSet presAssocID="{C53DAEFF-32DA-BF40-84DB-62CA5CA0414E}" presName="negativeSpace" presStyleCnt="0"/>
      <dgm:spPr/>
    </dgm:pt>
    <dgm:pt modelId="{554D30EA-B654-694B-A486-03924E10B16D}" type="pres">
      <dgm:prSet presAssocID="{C53DAEFF-32DA-BF40-84DB-62CA5CA0414E}" presName="childText" presStyleLbl="conFgAcc1" presStyleIdx="1" presStyleCnt="3">
        <dgm:presLayoutVars>
          <dgm:bulletEnabled val="1"/>
        </dgm:presLayoutVars>
      </dgm:prSet>
      <dgm:spPr/>
    </dgm:pt>
    <dgm:pt modelId="{150EC75A-6FAB-7A4F-99E1-59E54D105563}" type="pres">
      <dgm:prSet presAssocID="{EF85164F-AACD-0E4E-BBFC-FE9C9537A42D}" presName="spaceBetweenRectangles" presStyleCnt="0"/>
      <dgm:spPr/>
    </dgm:pt>
    <dgm:pt modelId="{B52BDAE5-54AD-C14F-B672-32165CB7AF80}" type="pres">
      <dgm:prSet presAssocID="{4240FDF1-C101-A94B-ABE6-9C4EF9F5B4ED}" presName="parentLin" presStyleCnt="0"/>
      <dgm:spPr/>
    </dgm:pt>
    <dgm:pt modelId="{D63F8348-3B47-1149-B42C-BF219C87ECD8}" type="pres">
      <dgm:prSet presAssocID="{4240FDF1-C101-A94B-ABE6-9C4EF9F5B4E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1A0C625-CBC5-B84A-B9CC-57A1E248209E}" type="pres">
      <dgm:prSet presAssocID="{4240FDF1-C101-A94B-ABE6-9C4EF9F5B4E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DF55-4E60-C145-8A28-D151626BDBB4}" type="pres">
      <dgm:prSet presAssocID="{4240FDF1-C101-A94B-ABE6-9C4EF9F5B4ED}" presName="negativeSpace" presStyleCnt="0"/>
      <dgm:spPr/>
    </dgm:pt>
    <dgm:pt modelId="{79F53616-25F3-454C-8D5C-A444956A0481}" type="pres">
      <dgm:prSet presAssocID="{4240FDF1-C101-A94B-ABE6-9C4EF9F5B4E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0BCCE39-06B4-CF4C-873B-656A6670CF48}" srcId="{30A62F6D-FC04-C443-AEC0-735A591644B2}" destId="{4240FDF1-C101-A94B-ABE6-9C4EF9F5B4ED}" srcOrd="2" destOrd="0" parTransId="{7A159D38-AD9A-E746-8710-BB80E8FE4997}" sibTransId="{F87D3C27-6794-094C-AC8F-743BD4412EEB}"/>
    <dgm:cxn modelId="{5D991A21-EB12-1F49-82CB-65A95164E0A0}" type="presOf" srcId="{69BF75CF-6089-B847-BDDF-B4627966CBAB}" destId="{6F190EBB-D8AC-2D4C-B4EE-1B27481438BC}" srcOrd="1" destOrd="0" presId="urn:microsoft.com/office/officeart/2005/8/layout/list1"/>
    <dgm:cxn modelId="{50D17FFD-5F3C-A440-A666-37E2B9032DE7}" type="presOf" srcId="{4240FDF1-C101-A94B-ABE6-9C4EF9F5B4ED}" destId="{91A0C625-CBC5-B84A-B9CC-57A1E248209E}" srcOrd="1" destOrd="0" presId="urn:microsoft.com/office/officeart/2005/8/layout/list1"/>
    <dgm:cxn modelId="{A0FF6FCD-CD6F-AC4D-B028-33C34DD816D5}" type="presOf" srcId="{4240FDF1-C101-A94B-ABE6-9C4EF9F5B4ED}" destId="{D63F8348-3B47-1149-B42C-BF219C87ECD8}" srcOrd="0" destOrd="0" presId="urn:microsoft.com/office/officeart/2005/8/layout/list1"/>
    <dgm:cxn modelId="{BEDCBD0A-02AE-3E4F-80A2-375ADDE4E9CD}" srcId="{30A62F6D-FC04-C443-AEC0-735A591644B2}" destId="{69BF75CF-6089-B847-BDDF-B4627966CBAB}" srcOrd="0" destOrd="0" parTransId="{2E27A120-185B-3948-B34B-6C6BC6EC22D7}" sibTransId="{1C3D07E9-0D64-784A-BFAA-A7CD4D8F4FEC}"/>
    <dgm:cxn modelId="{EFFF8296-232C-A045-AAC2-E788EB3FA854}" type="presOf" srcId="{69BF75CF-6089-B847-BDDF-B4627966CBAB}" destId="{C7C0D584-9AAD-824E-9709-07526CC479CB}" srcOrd="0" destOrd="0" presId="urn:microsoft.com/office/officeart/2005/8/layout/list1"/>
    <dgm:cxn modelId="{6EF71B1B-3537-2946-BA18-BAEA45C24522}" type="presOf" srcId="{30A62F6D-FC04-C443-AEC0-735A591644B2}" destId="{1B118937-B023-9540-B837-B95225D1C43A}" srcOrd="0" destOrd="0" presId="urn:microsoft.com/office/officeart/2005/8/layout/list1"/>
    <dgm:cxn modelId="{CC48C610-9FFC-6B41-B910-493ECD6A418A}" srcId="{30A62F6D-FC04-C443-AEC0-735A591644B2}" destId="{C53DAEFF-32DA-BF40-84DB-62CA5CA0414E}" srcOrd="1" destOrd="0" parTransId="{41C9817F-B3C8-4A4B-A775-4908640C05E0}" sibTransId="{EF85164F-AACD-0E4E-BBFC-FE9C9537A42D}"/>
    <dgm:cxn modelId="{C3E4D4D0-4740-1C44-9E01-C9E095A95328}" type="presOf" srcId="{C53DAEFF-32DA-BF40-84DB-62CA5CA0414E}" destId="{2FD68088-5C4E-F74A-840D-D33D1E99AB4D}" srcOrd="0" destOrd="0" presId="urn:microsoft.com/office/officeart/2005/8/layout/list1"/>
    <dgm:cxn modelId="{BCE868B5-F3C4-FA42-ACA1-7BCC0127859A}" type="presOf" srcId="{C53DAEFF-32DA-BF40-84DB-62CA5CA0414E}" destId="{718FCF2D-4C41-A445-8998-928D0CFBE6AA}" srcOrd="1" destOrd="0" presId="urn:microsoft.com/office/officeart/2005/8/layout/list1"/>
    <dgm:cxn modelId="{B6939D09-C326-DB42-AA05-FC4DECF9AB57}" type="presParOf" srcId="{1B118937-B023-9540-B837-B95225D1C43A}" destId="{2CEE87E0-4C9A-4A4E-8FD1-F37058B37FD9}" srcOrd="0" destOrd="0" presId="urn:microsoft.com/office/officeart/2005/8/layout/list1"/>
    <dgm:cxn modelId="{C1DC4B50-33E4-584B-A9FE-2A6083F894AA}" type="presParOf" srcId="{2CEE87E0-4C9A-4A4E-8FD1-F37058B37FD9}" destId="{C7C0D584-9AAD-824E-9709-07526CC479CB}" srcOrd="0" destOrd="0" presId="urn:microsoft.com/office/officeart/2005/8/layout/list1"/>
    <dgm:cxn modelId="{FF533A59-3060-7247-8CB8-EAF2D4D10F1E}" type="presParOf" srcId="{2CEE87E0-4C9A-4A4E-8FD1-F37058B37FD9}" destId="{6F190EBB-D8AC-2D4C-B4EE-1B27481438BC}" srcOrd="1" destOrd="0" presId="urn:microsoft.com/office/officeart/2005/8/layout/list1"/>
    <dgm:cxn modelId="{F6A27B2F-E230-7748-8FCA-16F5AF3F5FCD}" type="presParOf" srcId="{1B118937-B023-9540-B837-B95225D1C43A}" destId="{3E36044A-7432-5F48-9BDD-54504FB9D9BE}" srcOrd="1" destOrd="0" presId="urn:microsoft.com/office/officeart/2005/8/layout/list1"/>
    <dgm:cxn modelId="{9F9E378B-5906-8646-86F3-A4A266C23F1E}" type="presParOf" srcId="{1B118937-B023-9540-B837-B95225D1C43A}" destId="{1DCC873C-EAE4-D043-AE9F-2894E82D1F45}" srcOrd="2" destOrd="0" presId="urn:microsoft.com/office/officeart/2005/8/layout/list1"/>
    <dgm:cxn modelId="{4D5DF5DA-5800-484D-8DB4-CF3FD7CE27C6}" type="presParOf" srcId="{1B118937-B023-9540-B837-B95225D1C43A}" destId="{E527C7FC-B9A0-0E46-AA71-22D0A72F0D5A}" srcOrd="3" destOrd="0" presId="urn:microsoft.com/office/officeart/2005/8/layout/list1"/>
    <dgm:cxn modelId="{69631B66-B618-E444-8ABF-C7433398926D}" type="presParOf" srcId="{1B118937-B023-9540-B837-B95225D1C43A}" destId="{DB8AA162-2583-2546-8C58-FB018BD775EC}" srcOrd="4" destOrd="0" presId="urn:microsoft.com/office/officeart/2005/8/layout/list1"/>
    <dgm:cxn modelId="{BC7F917C-076C-5545-ACA5-54FABB08BF3C}" type="presParOf" srcId="{DB8AA162-2583-2546-8C58-FB018BD775EC}" destId="{2FD68088-5C4E-F74A-840D-D33D1E99AB4D}" srcOrd="0" destOrd="0" presId="urn:microsoft.com/office/officeart/2005/8/layout/list1"/>
    <dgm:cxn modelId="{23C0D7B8-0B05-E24E-9C16-5B3BECC57521}" type="presParOf" srcId="{DB8AA162-2583-2546-8C58-FB018BD775EC}" destId="{718FCF2D-4C41-A445-8998-928D0CFBE6AA}" srcOrd="1" destOrd="0" presId="urn:microsoft.com/office/officeart/2005/8/layout/list1"/>
    <dgm:cxn modelId="{5D0195D2-B08A-B94B-8C41-5E4B29476FC6}" type="presParOf" srcId="{1B118937-B023-9540-B837-B95225D1C43A}" destId="{3AC2D05A-3D87-B24B-90C2-617C6F69014C}" srcOrd="5" destOrd="0" presId="urn:microsoft.com/office/officeart/2005/8/layout/list1"/>
    <dgm:cxn modelId="{F7E2083D-4D9D-E84D-A9EA-131C7E47FE78}" type="presParOf" srcId="{1B118937-B023-9540-B837-B95225D1C43A}" destId="{554D30EA-B654-694B-A486-03924E10B16D}" srcOrd="6" destOrd="0" presId="urn:microsoft.com/office/officeart/2005/8/layout/list1"/>
    <dgm:cxn modelId="{51A42C28-2C97-5840-A5AF-EC0C27042840}" type="presParOf" srcId="{1B118937-B023-9540-B837-B95225D1C43A}" destId="{150EC75A-6FAB-7A4F-99E1-59E54D105563}" srcOrd="7" destOrd="0" presId="urn:microsoft.com/office/officeart/2005/8/layout/list1"/>
    <dgm:cxn modelId="{27D36124-8A6A-CE43-8991-9B2B0B36DD24}" type="presParOf" srcId="{1B118937-B023-9540-B837-B95225D1C43A}" destId="{B52BDAE5-54AD-C14F-B672-32165CB7AF80}" srcOrd="8" destOrd="0" presId="urn:microsoft.com/office/officeart/2005/8/layout/list1"/>
    <dgm:cxn modelId="{C7118FB3-372F-9340-A020-DF024A75E3DE}" type="presParOf" srcId="{B52BDAE5-54AD-C14F-B672-32165CB7AF80}" destId="{D63F8348-3B47-1149-B42C-BF219C87ECD8}" srcOrd="0" destOrd="0" presId="urn:microsoft.com/office/officeart/2005/8/layout/list1"/>
    <dgm:cxn modelId="{B4AFFF7F-B19B-8049-BFA5-7BF9F79D278D}" type="presParOf" srcId="{B52BDAE5-54AD-C14F-B672-32165CB7AF80}" destId="{91A0C625-CBC5-B84A-B9CC-57A1E248209E}" srcOrd="1" destOrd="0" presId="urn:microsoft.com/office/officeart/2005/8/layout/list1"/>
    <dgm:cxn modelId="{0B626AB3-E0B8-DB4D-9183-74E937E396C8}" type="presParOf" srcId="{1B118937-B023-9540-B837-B95225D1C43A}" destId="{51DADF55-4E60-C145-8A28-D151626BDBB4}" srcOrd="9" destOrd="0" presId="urn:microsoft.com/office/officeart/2005/8/layout/list1"/>
    <dgm:cxn modelId="{4BD773E0-85BE-8A43-8754-C28D78A83C56}" type="presParOf" srcId="{1B118937-B023-9540-B837-B95225D1C43A}" destId="{79F53616-25F3-454C-8D5C-A444956A048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78815-3CEB-524A-B547-333BCD97E72E}">
      <dsp:nvSpPr>
        <dsp:cNvPr id="0" name=""/>
        <dsp:cNvSpPr/>
      </dsp:nvSpPr>
      <dsp:spPr>
        <a:xfrm>
          <a:off x="637817" y="0"/>
          <a:ext cx="7228602" cy="4572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tint val="4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EB5ED4-BD16-C54F-89DC-C564226AF9B5}">
      <dsp:nvSpPr>
        <dsp:cNvPr id="0" name=""/>
        <dsp:cNvSpPr/>
      </dsp:nvSpPr>
      <dsp:spPr>
        <a:xfrm>
          <a:off x="4256" y="1371599"/>
          <a:ext cx="2047162" cy="182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 Collection and Cleaning</a:t>
          </a:r>
          <a:endParaRPr lang="en-US" sz="2600" kern="1200" dirty="0"/>
        </a:p>
      </dsp:txBody>
      <dsp:txXfrm>
        <a:off x="93531" y="1460874"/>
        <a:ext cx="1868612" cy="1650250"/>
      </dsp:txXfrm>
    </dsp:sp>
    <dsp:sp modelId="{A80B354B-C0A5-9947-A018-9091083F7F1F}">
      <dsp:nvSpPr>
        <dsp:cNvPr id="0" name=""/>
        <dsp:cNvSpPr/>
      </dsp:nvSpPr>
      <dsp:spPr>
        <a:xfrm>
          <a:off x="2153777" y="1371599"/>
          <a:ext cx="2047162" cy="182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Predictive Analytics</a:t>
          </a:r>
          <a:endParaRPr lang="en-US" sz="2600" kern="1200" dirty="0"/>
        </a:p>
      </dsp:txBody>
      <dsp:txXfrm>
        <a:off x="2243052" y="1460874"/>
        <a:ext cx="1868612" cy="1650250"/>
      </dsp:txXfrm>
    </dsp:sp>
    <dsp:sp modelId="{408FD655-F07C-6940-9499-729C62B5F173}">
      <dsp:nvSpPr>
        <dsp:cNvPr id="0" name=""/>
        <dsp:cNvSpPr/>
      </dsp:nvSpPr>
      <dsp:spPr>
        <a:xfrm>
          <a:off x="4303298" y="1371599"/>
          <a:ext cx="2047162" cy="182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Descriptive Analytics (Front End)</a:t>
          </a:r>
          <a:endParaRPr lang="en-US" sz="2600" kern="1200" dirty="0"/>
        </a:p>
      </dsp:txBody>
      <dsp:txXfrm>
        <a:off x="4392573" y="1460874"/>
        <a:ext cx="1868612" cy="1650250"/>
      </dsp:txXfrm>
    </dsp:sp>
    <dsp:sp modelId="{C80F9330-BC2A-BB48-AE26-34ACDD1AAD43}">
      <dsp:nvSpPr>
        <dsp:cNvPr id="0" name=""/>
        <dsp:cNvSpPr/>
      </dsp:nvSpPr>
      <dsp:spPr>
        <a:xfrm>
          <a:off x="6452818" y="1371599"/>
          <a:ext cx="2047162" cy="182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Results</a:t>
          </a:r>
          <a:endParaRPr lang="en-US" sz="2600" kern="1200" dirty="0"/>
        </a:p>
      </dsp:txBody>
      <dsp:txXfrm>
        <a:off x="6542093" y="1460874"/>
        <a:ext cx="1868612" cy="1650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ADAAB-8E01-AA4B-9004-18D9058C29B4}">
      <dsp:nvSpPr>
        <dsp:cNvPr id="0" name=""/>
        <dsp:cNvSpPr/>
      </dsp:nvSpPr>
      <dsp:spPr>
        <a:xfrm>
          <a:off x="0" y="130333"/>
          <a:ext cx="8504238" cy="13992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23" tIns="312420" rIns="6600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25 CSVs files from</a:t>
          </a:r>
          <a:r>
            <a:rPr lang="en-US" sz="1500" kern="1200" baseline="0" dirty="0" smtClean="0"/>
            <a:t> the Ministry of Statistics in Mexico (Covariates)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Crime data obtained from cri</a:t>
          </a:r>
          <a:r>
            <a:rPr lang="en-US" sz="1500" kern="1200" baseline="0" dirty="0" smtClean="0"/>
            <a:t>me prosecution statistics (1 CSV)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Different</a:t>
          </a:r>
          <a:r>
            <a:rPr lang="en-US" sz="1500" kern="1200" baseline="0" dirty="0" smtClean="0"/>
            <a:t> formats ROWS -&gt; COLUMNS (function)</a:t>
          </a:r>
          <a:endParaRPr lang="en-US" sz="1500" kern="1200" dirty="0"/>
        </a:p>
      </dsp:txBody>
      <dsp:txXfrm>
        <a:off x="0" y="130333"/>
        <a:ext cx="8504238" cy="1399207"/>
      </dsp:txXfrm>
    </dsp:sp>
    <dsp:sp modelId="{D51FD8AB-5E36-444C-B9D2-4D251E2E64A2}">
      <dsp:nvSpPr>
        <dsp:cNvPr id="0" name=""/>
        <dsp:cNvSpPr/>
      </dsp:nvSpPr>
      <dsp:spPr>
        <a:xfrm>
          <a:off x="247413" y="0"/>
          <a:ext cx="595296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008" tIns="0" rIns="22500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Collection</a:t>
          </a:r>
          <a:endParaRPr lang="en-US" sz="1500" kern="1200" dirty="0"/>
        </a:p>
      </dsp:txBody>
      <dsp:txXfrm>
        <a:off x="271911" y="24498"/>
        <a:ext cx="5903970" cy="452844"/>
      </dsp:txXfrm>
    </dsp:sp>
    <dsp:sp modelId="{D345EB9B-D635-8243-87A6-5CFA13976102}">
      <dsp:nvSpPr>
        <dsp:cNvPr id="0" name=""/>
        <dsp:cNvSpPr/>
      </dsp:nvSpPr>
      <dsp:spPr>
        <a:xfrm>
          <a:off x="0" y="3340350"/>
          <a:ext cx="8504238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23" tIns="312420" rIns="6600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Drop</a:t>
          </a:r>
          <a:r>
            <a:rPr lang="en-US" sz="1500" kern="1200" baseline="0" dirty="0" smtClean="0"/>
            <a:t> missing values and duplicated columns, generate lags and changes, normalize information (for predictive analytics).</a:t>
          </a:r>
          <a:endParaRPr lang="en-US" sz="1500" kern="1200" dirty="0"/>
        </a:p>
      </dsp:txBody>
      <dsp:txXfrm>
        <a:off x="0" y="3340350"/>
        <a:ext cx="8504238" cy="1231650"/>
      </dsp:txXfrm>
    </dsp:sp>
    <dsp:sp modelId="{4A5A42E9-8EFC-AA46-A51C-48439EC8FCD0}">
      <dsp:nvSpPr>
        <dsp:cNvPr id="0" name=""/>
        <dsp:cNvSpPr/>
      </dsp:nvSpPr>
      <dsp:spPr>
        <a:xfrm>
          <a:off x="260114" y="3166825"/>
          <a:ext cx="595296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008" tIns="0" rIns="22500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Cleaning</a:t>
          </a:r>
          <a:endParaRPr lang="en-US" sz="1500" kern="1200" dirty="0"/>
        </a:p>
      </dsp:txBody>
      <dsp:txXfrm>
        <a:off x="284612" y="3191323"/>
        <a:ext cx="5903970" cy="452844"/>
      </dsp:txXfrm>
    </dsp:sp>
    <dsp:sp modelId="{1CD7A696-031A-BD46-8A91-83DB1700C651}">
      <dsp:nvSpPr>
        <dsp:cNvPr id="0" name=""/>
        <dsp:cNvSpPr/>
      </dsp:nvSpPr>
      <dsp:spPr>
        <a:xfrm>
          <a:off x="0" y="2186761"/>
          <a:ext cx="8504238" cy="8557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23" tIns="312420" rIns="6600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DB Schema, layout</a:t>
          </a:r>
          <a:r>
            <a:rPr lang="en-US" sz="1500" kern="1200" baseline="0" dirty="0" smtClean="0"/>
            <a:t> of relational database and connection SQL - Python  </a:t>
          </a:r>
          <a:endParaRPr lang="en-US" sz="1500" kern="1200" dirty="0"/>
        </a:p>
      </dsp:txBody>
      <dsp:txXfrm>
        <a:off x="0" y="2186761"/>
        <a:ext cx="8504238" cy="855719"/>
      </dsp:txXfrm>
    </dsp:sp>
    <dsp:sp modelId="{88761B2A-DF02-9846-8391-2FC620E59E46}">
      <dsp:nvSpPr>
        <dsp:cNvPr id="0" name=""/>
        <dsp:cNvSpPr/>
      </dsp:nvSpPr>
      <dsp:spPr>
        <a:xfrm>
          <a:off x="228602" y="1732634"/>
          <a:ext cx="595296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008" tIns="0" rIns="22500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SQL</a:t>
          </a:r>
          <a:endParaRPr lang="en-US" sz="1500" kern="1200" dirty="0"/>
        </a:p>
      </dsp:txBody>
      <dsp:txXfrm>
        <a:off x="253100" y="1757132"/>
        <a:ext cx="5903970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304F5-FF56-BA49-95D8-1920F713DC9C}">
      <dsp:nvSpPr>
        <dsp:cNvPr id="0" name=""/>
        <dsp:cNvSpPr/>
      </dsp:nvSpPr>
      <dsp:spPr>
        <a:xfrm>
          <a:off x="1785" y="0"/>
          <a:ext cx="2777995" cy="457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Used Flask, </a:t>
          </a:r>
          <a:r>
            <a:rPr lang="en-US" sz="2500" kern="1200" dirty="0" err="1" smtClean="0"/>
            <a:t>Jinja</a:t>
          </a:r>
          <a:r>
            <a:rPr lang="en-US" sz="2500" kern="1200" dirty="0" smtClean="0"/>
            <a:t> Templates (with html and CSS)</a:t>
          </a:r>
          <a:endParaRPr lang="en-US" sz="2500" kern="1200" dirty="0"/>
        </a:p>
      </dsp:txBody>
      <dsp:txXfrm>
        <a:off x="1785" y="1828800"/>
        <a:ext cx="2777995" cy="1828800"/>
      </dsp:txXfrm>
    </dsp:sp>
    <dsp:sp modelId="{E76735DB-CD06-E047-A7E0-3BCA47AF2EE6}">
      <dsp:nvSpPr>
        <dsp:cNvPr id="0" name=""/>
        <dsp:cNvSpPr/>
      </dsp:nvSpPr>
      <dsp:spPr>
        <a:xfrm>
          <a:off x="629545" y="274320"/>
          <a:ext cx="1522476" cy="15224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tint val="5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8577DD-F177-B847-99C5-A244F446AF33}">
      <dsp:nvSpPr>
        <dsp:cNvPr id="0" name=""/>
        <dsp:cNvSpPr/>
      </dsp:nvSpPr>
      <dsp:spPr>
        <a:xfrm>
          <a:off x="2863121" y="0"/>
          <a:ext cx="2777995" cy="457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Different options for Descriptive and Predictive Analysis</a:t>
          </a:r>
          <a:endParaRPr lang="en-US" sz="2500" kern="1200" dirty="0"/>
        </a:p>
      </dsp:txBody>
      <dsp:txXfrm>
        <a:off x="2863121" y="1828800"/>
        <a:ext cx="2777995" cy="1828800"/>
      </dsp:txXfrm>
    </dsp:sp>
    <dsp:sp modelId="{B2FF41FB-043D-B645-B90C-3D5757885020}">
      <dsp:nvSpPr>
        <dsp:cNvPr id="0" name=""/>
        <dsp:cNvSpPr/>
      </dsp:nvSpPr>
      <dsp:spPr>
        <a:xfrm>
          <a:off x="3490881" y="274320"/>
          <a:ext cx="1522476" cy="152247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tint val="5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8D05E1-643E-3440-86FF-B2E4ECFBCA2C}">
      <dsp:nvSpPr>
        <dsp:cNvPr id="0" name=""/>
        <dsp:cNvSpPr/>
      </dsp:nvSpPr>
      <dsp:spPr>
        <a:xfrm>
          <a:off x="5724456" y="0"/>
          <a:ext cx="2777995" cy="457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Charts (</a:t>
          </a:r>
          <a:r>
            <a:rPr lang="en-US" sz="2500" kern="1200" dirty="0" err="1" smtClean="0"/>
            <a:t>js</a:t>
          </a:r>
          <a:r>
            <a:rPr lang="en-US" sz="2500" kern="1200" dirty="0" smtClean="0"/>
            <a:t>), Pearson correlation matrix, tables</a:t>
          </a:r>
          <a:endParaRPr lang="en-US" sz="2500" kern="1200" dirty="0"/>
        </a:p>
      </dsp:txBody>
      <dsp:txXfrm>
        <a:off x="5724456" y="1828800"/>
        <a:ext cx="2777995" cy="1828800"/>
      </dsp:txXfrm>
    </dsp:sp>
    <dsp:sp modelId="{BE2D892A-7C44-BD47-AD09-07018D5AC222}">
      <dsp:nvSpPr>
        <dsp:cNvPr id="0" name=""/>
        <dsp:cNvSpPr/>
      </dsp:nvSpPr>
      <dsp:spPr>
        <a:xfrm>
          <a:off x="6352216" y="274320"/>
          <a:ext cx="1522476" cy="152247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tint val="5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408D66-E1CF-0140-BB23-61B195E4507D}">
      <dsp:nvSpPr>
        <dsp:cNvPr id="0" name=""/>
        <dsp:cNvSpPr/>
      </dsp:nvSpPr>
      <dsp:spPr>
        <a:xfrm>
          <a:off x="340169" y="3657600"/>
          <a:ext cx="7823898" cy="6858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tint val="60000"/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D7E56-256D-F44C-882F-60A178125F72}">
      <dsp:nvSpPr>
        <dsp:cNvPr id="0" name=""/>
        <dsp:cNvSpPr/>
      </dsp:nvSpPr>
      <dsp:spPr>
        <a:xfrm>
          <a:off x="1369482" y="0"/>
          <a:ext cx="5013281" cy="501328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1DD96F-91D7-3245-A0EE-6DCFF32EB162}">
      <dsp:nvSpPr>
        <dsp:cNvPr id="0" name=""/>
        <dsp:cNvSpPr/>
      </dsp:nvSpPr>
      <dsp:spPr>
        <a:xfrm>
          <a:off x="3876122" y="504020"/>
          <a:ext cx="3258632" cy="11867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Baja California, Tamaulipas,</a:t>
          </a:r>
          <a:r>
            <a:rPr lang="en-US" sz="1700" kern="1200" baseline="0" dirty="0" smtClean="0"/>
            <a:t> Guerrero among other</a:t>
          </a:r>
          <a:r>
            <a:rPr lang="en-US" sz="1700" kern="1200" dirty="0" smtClean="0"/>
            <a:t> have</a:t>
          </a:r>
          <a:r>
            <a:rPr lang="en-US" sz="1700" kern="1200" baseline="0" dirty="0" smtClean="0"/>
            <a:t> </a:t>
          </a:r>
          <a:r>
            <a:rPr lang="en-US" sz="1700" kern="1200" dirty="0" smtClean="0"/>
            <a:t>a high persistence</a:t>
          </a:r>
          <a:r>
            <a:rPr lang="en-US" sz="1700" kern="1200" baseline="0" dirty="0" smtClean="0"/>
            <a:t> </a:t>
          </a:r>
          <a:r>
            <a:rPr lang="en-US" sz="1700" kern="1200" dirty="0" smtClean="0"/>
            <a:t>of crime</a:t>
          </a:r>
          <a:r>
            <a:rPr lang="en-US" sz="1700" kern="1200" baseline="0" dirty="0" smtClean="0"/>
            <a:t> over time.</a:t>
          </a:r>
          <a:endParaRPr lang="en-US" sz="1700" kern="1200" dirty="0"/>
        </a:p>
      </dsp:txBody>
      <dsp:txXfrm>
        <a:off x="3934054" y="561952"/>
        <a:ext cx="3142768" cy="1070873"/>
      </dsp:txXfrm>
    </dsp:sp>
    <dsp:sp modelId="{BDD1CA8C-FC47-1C49-9D7F-07FC262DA391}">
      <dsp:nvSpPr>
        <dsp:cNvPr id="0" name=""/>
        <dsp:cNvSpPr/>
      </dsp:nvSpPr>
      <dsp:spPr>
        <a:xfrm>
          <a:off x="4000993" y="3210705"/>
          <a:ext cx="3258632" cy="11867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The</a:t>
          </a:r>
          <a:r>
            <a:rPr lang="en-US" sz="1700" kern="1200" baseline="0" dirty="0" smtClean="0"/>
            <a:t> main factors of prediction change for each type of crime: each crime has a different set of determinants.</a:t>
          </a:r>
          <a:endParaRPr lang="en-US" sz="1700" kern="1200" dirty="0"/>
        </a:p>
      </dsp:txBody>
      <dsp:txXfrm>
        <a:off x="4058925" y="3268637"/>
        <a:ext cx="3142768" cy="1070873"/>
      </dsp:txXfrm>
    </dsp:sp>
    <dsp:sp modelId="{18286D02-C59A-F045-B8AA-5DF42534A421}">
      <dsp:nvSpPr>
        <dsp:cNvPr id="0" name=""/>
        <dsp:cNvSpPr/>
      </dsp:nvSpPr>
      <dsp:spPr>
        <a:xfrm>
          <a:off x="3952309" y="1802580"/>
          <a:ext cx="3258632" cy="11867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Common</a:t>
          </a:r>
          <a:r>
            <a:rPr lang="en-US" sz="1700" kern="1200" baseline="0" dirty="0" smtClean="0"/>
            <a:t> thief is the most common non-violent crime, while homicide is the most common violent crime.</a:t>
          </a:r>
          <a:endParaRPr lang="en-US" sz="1700" kern="1200" dirty="0"/>
        </a:p>
      </dsp:txBody>
      <dsp:txXfrm>
        <a:off x="4010241" y="1860512"/>
        <a:ext cx="3142768" cy="10708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E9139-7CDF-E846-B1F4-BD5E588E862F}">
      <dsp:nvSpPr>
        <dsp:cNvPr id="0" name=""/>
        <dsp:cNvSpPr/>
      </dsp:nvSpPr>
      <dsp:spPr>
        <a:xfrm>
          <a:off x="964616" y="935"/>
          <a:ext cx="3130954" cy="1878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Technical: </a:t>
          </a:r>
          <a:r>
            <a:rPr lang="en-US" sz="2400" kern="1200" dirty="0" smtClean="0"/>
            <a:t/>
          </a:r>
          <a:br>
            <a:rPr lang="en-US" sz="2400" kern="1200" dirty="0" smtClean="0"/>
          </a:br>
          <a:r>
            <a:rPr lang="en-US" sz="2400" kern="1200" dirty="0" smtClean="0"/>
            <a:t>-Integration of web pages (less steps)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964616" y="935"/>
        <a:ext cx="3130954" cy="1878572"/>
      </dsp:txXfrm>
    </dsp:sp>
    <dsp:sp modelId="{9E858170-6AC0-D042-B05A-F55E8EAC8D01}">
      <dsp:nvSpPr>
        <dsp:cNvPr id="0" name=""/>
        <dsp:cNvSpPr/>
      </dsp:nvSpPr>
      <dsp:spPr>
        <a:xfrm>
          <a:off x="4408666" y="935"/>
          <a:ext cx="3130954" cy="18785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Results of Predictive Analytics (Robustness</a:t>
          </a:r>
          <a:r>
            <a:rPr lang="en-US" sz="2400" kern="1200" baseline="0" dirty="0" smtClean="0"/>
            <a:t> analysis</a:t>
          </a:r>
          <a:r>
            <a:rPr lang="en-US" sz="2400" kern="1200" dirty="0" smtClean="0"/>
            <a:t>)</a:t>
          </a:r>
          <a:endParaRPr lang="en-US" sz="2400" kern="1200" dirty="0"/>
        </a:p>
      </dsp:txBody>
      <dsp:txXfrm>
        <a:off x="4408666" y="935"/>
        <a:ext cx="3130954" cy="1878572"/>
      </dsp:txXfrm>
    </dsp:sp>
    <dsp:sp modelId="{7C0C8271-F657-DB4B-A1F6-03948AB0D9DE}">
      <dsp:nvSpPr>
        <dsp:cNvPr id="0" name=""/>
        <dsp:cNvSpPr/>
      </dsp:nvSpPr>
      <dsp:spPr>
        <a:xfrm>
          <a:off x="2056536" y="2192603"/>
          <a:ext cx="4391164" cy="2378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Future Scope: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-Combine Lasso with other techniques for a comparison matrix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-Same Analysis for smaller time and geographical</a:t>
          </a:r>
          <a:r>
            <a:rPr lang="en-US" sz="2600" kern="1200" baseline="0" dirty="0" smtClean="0"/>
            <a:t> units.</a:t>
          </a:r>
          <a:endParaRPr lang="en-US" sz="2600" kern="1200" dirty="0"/>
        </a:p>
      </dsp:txBody>
      <dsp:txXfrm>
        <a:off x="2056536" y="2192603"/>
        <a:ext cx="4391164" cy="23784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C873C-EAE4-D043-AE9F-2894E82D1F45}">
      <dsp:nvSpPr>
        <dsp:cNvPr id="0" name=""/>
        <dsp:cNvSpPr/>
      </dsp:nvSpPr>
      <dsp:spPr>
        <a:xfrm>
          <a:off x="0" y="2290620"/>
          <a:ext cx="850392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90EBB-D8AC-2D4C-B4EE-1B27481438BC}">
      <dsp:nvSpPr>
        <dsp:cNvPr id="0" name=""/>
        <dsp:cNvSpPr/>
      </dsp:nvSpPr>
      <dsp:spPr>
        <a:xfrm>
          <a:off x="425196" y="1980660"/>
          <a:ext cx="5952744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000" tIns="0" rIns="22500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Able to collect and clean vast amounts of data</a:t>
          </a:r>
          <a:endParaRPr lang="en-US" sz="2100" kern="1200" dirty="0"/>
        </a:p>
      </dsp:txBody>
      <dsp:txXfrm>
        <a:off x="455458" y="2010922"/>
        <a:ext cx="5892220" cy="559396"/>
      </dsp:txXfrm>
    </dsp:sp>
    <dsp:sp modelId="{554D30EA-B654-694B-A486-03924E10B16D}">
      <dsp:nvSpPr>
        <dsp:cNvPr id="0" name=""/>
        <dsp:cNvSpPr/>
      </dsp:nvSpPr>
      <dsp:spPr>
        <a:xfrm>
          <a:off x="0" y="3243180"/>
          <a:ext cx="850392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FCF2D-4C41-A445-8998-928D0CFBE6AA}">
      <dsp:nvSpPr>
        <dsp:cNvPr id="0" name=""/>
        <dsp:cNvSpPr/>
      </dsp:nvSpPr>
      <dsp:spPr>
        <a:xfrm>
          <a:off x="425196" y="2933219"/>
          <a:ext cx="5952744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000" tIns="0" rIns="22500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Technical: flask/html, lasso technique, </a:t>
          </a:r>
          <a:r>
            <a:rPr lang="en-US" sz="1800" kern="1200" dirty="0" err="1" smtClean="0"/>
            <a:t>javascript</a:t>
          </a:r>
          <a:r>
            <a:rPr lang="en-US" sz="1800" kern="1200" dirty="0" smtClean="0"/>
            <a:t>, python visualization</a:t>
          </a:r>
          <a:endParaRPr lang="en-US" sz="1800" kern="1200" dirty="0"/>
        </a:p>
      </dsp:txBody>
      <dsp:txXfrm>
        <a:off x="455458" y="2963481"/>
        <a:ext cx="5892220" cy="559396"/>
      </dsp:txXfrm>
    </dsp:sp>
    <dsp:sp modelId="{79F53616-25F3-454C-8D5C-A444956A0481}">
      <dsp:nvSpPr>
        <dsp:cNvPr id="0" name=""/>
        <dsp:cNvSpPr/>
      </dsp:nvSpPr>
      <dsp:spPr>
        <a:xfrm>
          <a:off x="0" y="4195740"/>
          <a:ext cx="850392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0C625-CBC5-B84A-B9CC-57A1E248209E}">
      <dsp:nvSpPr>
        <dsp:cNvPr id="0" name=""/>
        <dsp:cNvSpPr/>
      </dsp:nvSpPr>
      <dsp:spPr>
        <a:xfrm>
          <a:off x="425196" y="3885780"/>
          <a:ext cx="5952744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5000" tIns="0" rIns="22500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Theoretical: analyses of the crime in Mexico</a:t>
          </a:r>
          <a:endParaRPr lang="en-US" sz="1800" kern="1200" dirty="0"/>
        </a:p>
      </dsp:txBody>
      <dsp:txXfrm>
        <a:off x="455458" y="3916042"/>
        <a:ext cx="5892220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21B9A-D112-1B45-97FE-96283559D5C6}" type="datetimeFigureOut">
              <a:rPr lang="es-ES_tradnl" smtClean="0"/>
              <a:t>10/03/17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83D0B-5C9E-D643-A0F0-95BAEDD952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52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Trade</a:t>
            </a:r>
            <a:r>
              <a:rPr lang="es-ES_tradnl" dirty="0" smtClean="0"/>
              <a:t>-off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between</a:t>
            </a:r>
            <a:r>
              <a:rPr lang="es-ES_tradnl" baseline="0" dirty="0" smtClean="0"/>
              <a:t> MRSS (Mean Residual Sum of </a:t>
            </a:r>
            <a:r>
              <a:rPr lang="es-ES_tradnl" baseline="0" dirty="0" err="1" smtClean="0"/>
              <a:t>Square</a:t>
            </a:r>
            <a:r>
              <a:rPr lang="es-ES_tradnl" baseline="0" dirty="0" smtClean="0"/>
              <a:t> – </a:t>
            </a:r>
            <a:r>
              <a:rPr lang="es-ES_tradnl" baseline="0" dirty="0" err="1" smtClean="0"/>
              <a:t>Value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Coefficients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83D0B-5C9E-D643-A0F0-95BAEDD95290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254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83D0B-5C9E-D643-A0F0-95BAEDD95290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796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10/03/17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10/03/17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10/03/17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10/03/17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5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CRIME analysis of Mexico</a:t>
            </a:r>
            <a:endParaRPr lang="en-US" sz="25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 err="1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Faraz</a:t>
            </a:r>
            <a:r>
              <a:rPr lang="en-US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 </a:t>
            </a:r>
            <a:r>
              <a:rPr lang="en-US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Ahmed, Pedro </a:t>
            </a:r>
            <a:r>
              <a:rPr lang="en-US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Armengol</a:t>
            </a:r>
            <a:r>
              <a:rPr lang="en-US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 </a:t>
            </a:r>
            <a:endParaRPr lang="en-US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 Forecasters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6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Future Scope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72555479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342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17726498"/>
              </p:ext>
            </p:extLst>
          </p:nvPr>
        </p:nvGraphicFramePr>
        <p:xfrm>
          <a:off x="301752" y="0"/>
          <a:ext cx="850392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892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exican-police.jpe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" r="2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471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ustomShape 6"/>
          <p:cNvSpPr/>
          <p:nvPr/>
        </p:nvSpPr>
        <p:spPr>
          <a:xfrm>
            <a:off x="314002" y="1619988"/>
            <a:ext cx="750960" cy="728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8"/>
          <p:cNvSpPr/>
          <p:nvPr/>
        </p:nvSpPr>
        <p:spPr>
          <a:xfrm>
            <a:off x="1167597" y="1725702"/>
            <a:ext cx="304776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>
              <a:lnSpc>
                <a:spcPct val="100000"/>
              </a:lnSpc>
            </a:pPr>
            <a:r>
              <a:rPr lang="en-US" sz="25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Goals</a:t>
            </a:r>
            <a:endParaRPr lang="en-US" sz="2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9"/>
          <p:cNvSpPr/>
          <p:nvPr/>
        </p:nvSpPr>
        <p:spPr>
          <a:xfrm>
            <a:off x="314002" y="3617976"/>
            <a:ext cx="750960" cy="728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0"/>
          <p:cNvSpPr/>
          <p:nvPr/>
        </p:nvSpPr>
        <p:spPr>
          <a:xfrm>
            <a:off x="314002" y="2618982"/>
            <a:ext cx="750960" cy="728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1"/>
          <p:cNvSpPr/>
          <p:nvPr/>
        </p:nvSpPr>
        <p:spPr>
          <a:xfrm>
            <a:off x="1547788" y="2716729"/>
            <a:ext cx="2610360" cy="687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System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13"/>
          <p:cNvSpPr/>
          <p:nvPr/>
        </p:nvSpPr>
        <p:spPr>
          <a:xfrm>
            <a:off x="1547788" y="3738449"/>
            <a:ext cx="115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Collection and Data Cleaning (Backend)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9"/>
          <p:cNvSpPr/>
          <p:nvPr/>
        </p:nvSpPr>
        <p:spPr>
          <a:xfrm>
            <a:off x="339664" y="4642703"/>
            <a:ext cx="750960" cy="728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3"/>
          <p:cNvSpPr/>
          <p:nvPr/>
        </p:nvSpPr>
        <p:spPr>
          <a:xfrm>
            <a:off x="1631620" y="4774629"/>
            <a:ext cx="115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Predictive Analytics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9"/>
          <p:cNvSpPr/>
          <p:nvPr/>
        </p:nvSpPr>
        <p:spPr>
          <a:xfrm>
            <a:off x="314002" y="5544435"/>
            <a:ext cx="750960" cy="728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3"/>
          <p:cNvSpPr/>
          <p:nvPr/>
        </p:nvSpPr>
        <p:spPr>
          <a:xfrm>
            <a:off x="1670284" y="5717528"/>
            <a:ext cx="115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smtClean="0">
                <a:solidFill>
                  <a:srgbClr val="2D534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 End (Website, HTML, Visualization)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329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Technical</a:t>
            </a:r>
          </a:p>
          <a:p>
            <a:pPr lvl="1"/>
            <a:r>
              <a:rPr lang="en-US" dirty="0" smtClean="0"/>
              <a:t>Statistics analysis of the crime rates of Mexico (state-wise, year-wise etc.)</a:t>
            </a:r>
          </a:p>
          <a:p>
            <a:pPr lvl="1"/>
            <a:r>
              <a:rPr lang="en-US" dirty="0" smtClean="0"/>
              <a:t>Learn to apply the Lasso Technique (predictive analytics)</a:t>
            </a:r>
          </a:p>
          <a:p>
            <a:pPr lvl="1"/>
            <a:r>
              <a:rPr lang="en-US" dirty="0" smtClean="0"/>
              <a:t>Create a website and connect it with backend data for a broad audience</a:t>
            </a:r>
          </a:p>
          <a:p>
            <a:endParaRPr lang="en-US" dirty="0"/>
          </a:p>
          <a:p>
            <a:r>
              <a:rPr lang="en-US" dirty="0" smtClean="0"/>
              <a:t>Theoretical</a:t>
            </a:r>
          </a:p>
          <a:p>
            <a:pPr lvl="1"/>
            <a:r>
              <a:rPr lang="en-US" dirty="0" smtClean="0"/>
              <a:t>What factors influence the crime rate the most?</a:t>
            </a:r>
          </a:p>
          <a:p>
            <a:pPr lvl="1"/>
            <a:r>
              <a:rPr lang="en-US" dirty="0" smtClean="0"/>
              <a:t>Can we predict ahead of time the crime rate for each state given a year?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3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6471453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01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Collection, Data Cleaning and SQL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90803936"/>
              </p:ext>
            </p:extLst>
          </p:nvPr>
        </p:nvGraphicFramePr>
        <p:xfrm>
          <a:off x="327025" y="14382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79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Lasso Technique : </a:t>
            </a:r>
            <a:r>
              <a:rPr lang="en-US" sz="1800" dirty="0" smtClean="0"/>
              <a:t>adds a factor of sum of absolute values of coefficients in the optimization objective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SQL</a:t>
            </a:r>
          </a:p>
          <a:p>
            <a:endParaRPr lang="en-US" dirty="0"/>
          </a:p>
        </p:txBody>
      </p:sp>
      <p:grpSp>
        <p:nvGrpSpPr>
          <p:cNvPr id="4" name="Agrupar 3"/>
          <p:cNvGrpSpPr/>
          <p:nvPr/>
        </p:nvGrpSpPr>
        <p:grpSpPr>
          <a:xfrm>
            <a:off x="220726" y="2337769"/>
            <a:ext cx="8665972" cy="1681022"/>
            <a:chOff x="1719429" y="1371599"/>
            <a:chExt cx="1633992" cy="1828800"/>
          </a:xfrm>
        </p:grpSpPr>
        <p:sp>
          <p:nvSpPr>
            <p:cNvPr id="5" name="Rectángulo redondeado 4"/>
            <p:cNvSpPr/>
            <p:nvPr/>
          </p:nvSpPr>
          <p:spPr>
            <a:xfrm>
              <a:off x="1719429" y="1371599"/>
              <a:ext cx="1633992" cy="18288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ángulo 5"/>
            <p:cNvSpPr/>
            <p:nvPr/>
          </p:nvSpPr>
          <p:spPr>
            <a:xfrm>
              <a:off x="1799194" y="1451364"/>
              <a:ext cx="1474462" cy="16692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634238" y="2452126"/>
            <a:ext cx="8509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State-Year predictions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In sample exercise : predictions for 2008-2011 / using information 2005-201o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Dataframe: Actual  Observation -&gt; LAGS (Levels and Changes) 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Agrupar 7"/>
          <p:cNvGrpSpPr/>
          <p:nvPr/>
        </p:nvGrpSpPr>
        <p:grpSpPr>
          <a:xfrm>
            <a:off x="220726" y="4133148"/>
            <a:ext cx="8784336" cy="2139598"/>
            <a:chOff x="1719429" y="1371599"/>
            <a:chExt cx="1633992" cy="1828800"/>
          </a:xfrm>
        </p:grpSpPr>
        <p:sp>
          <p:nvSpPr>
            <p:cNvPr id="9" name="Rectángulo redondeado 8"/>
            <p:cNvSpPr/>
            <p:nvPr/>
          </p:nvSpPr>
          <p:spPr>
            <a:xfrm>
              <a:off x="1719429" y="1371599"/>
              <a:ext cx="1633992" cy="18288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ángulo 9"/>
            <p:cNvSpPr/>
            <p:nvPr/>
          </p:nvSpPr>
          <p:spPr>
            <a:xfrm>
              <a:off x="1799194" y="1451364"/>
              <a:ext cx="1474462" cy="16692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701802" y="4171161"/>
            <a:ext cx="84724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Lasso Class: </a:t>
            </a:r>
            <a:r>
              <a:rPr lang="en-US" dirty="0" smtClean="0"/>
              <a:t>Dependent (1 column df) | Independent (n column df)</a:t>
            </a:r>
          </a:p>
          <a:p>
            <a:endParaRPr lang="en-US" dirty="0" smtClean="0"/>
          </a:p>
          <a:p>
            <a:r>
              <a:rPr lang="en-US" b="1" dirty="0" smtClean="0"/>
              <a:t>Methods: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Select model: select alpha (penalization of coefficients magnitude) based on minimization of Mean Residual Sum of Squares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Lasso Coefficients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Correlation: efficiency metric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6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43345850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320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15526803"/>
              </p:ext>
            </p:extLst>
          </p:nvPr>
        </p:nvGraphicFramePr>
        <p:xfrm>
          <a:off x="301625" y="1527175"/>
          <a:ext cx="8504238" cy="50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79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185</TotalTime>
  <Words>469</Words>
  <Application>Microsoft Macintosh PowerPoint</Application>
  <PresentationFormat>On-screen Show (4:3)</PresentationFormat>
  <Paragraphs>70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Super Forecasters</vt:lpstr>
      <vt:lpstr>PowerPoint Presentation</vt:lpstr>
      <vt:lpstr>Agenda</vt:lpstr>
      <vt:lpstr>Project’s Goals</vt:lpstr>
      <vt:lpstr>The Process System</vt:lpstr>
      <vt:lpstr>Data Collection, Data Cleaning and SQL</vt:lpstr>
      <vt:lpstr>Predictive Analytics</vt:lpstr>
      <vt:lpstr>Front End</vt:lpstr>
      <vt:lpstr>Main Results</vt:lpstr>
      <vt:lpstr>Limitations and Future Scope</vt:lpstr>
      <vt:lpstr>Takeaways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Forecasters</dc:title>
  <dc:creator>Faraaz</dc:creator>
  <cp:lastModifiedBy>Faraaz</cp:lastModifiedBy>
  <cp:revision>26</cp:revision>
  <dcterms:created xsi:type="dcterms:W3CDTF">2017-03-10T14:52:28Z</dcterms:created>
  <dcterms:modified xsi:type="dcterms:W3CDTF">2017-03-10T18:14:09Z</dcterms:modified>
</cp:coreProperties>
</file>