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Titillium Web SemiBold"/>
      <p:regular r:id="rId22"/>
      <p:bold r:id="rId23"/>
      <p:italic r:id="rId24"/>
      <p:boldItalic r:id="rId25"/>
    </p:embeddedFont>
    <p:embeddedFont>
      <p:font typeface="Titillium Web"/>
      <p:regular r:id="rId26"/>
      <p:bold r:id="rId27"/>
      <p:italic r:id="rId28"/>
      <p:boldItalic r:id="rId29"/>
    </p:embeddedFont>
    <p:embeddedFont>
      <p:font typeface="Titillium Web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76BA28-6E6A-47CE-8C98-32DD8EAB896B}">
  <a:tblStyle styleId="{4C76BA28-6E6A-47CE-8C98-32DD8EAB89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TitilliumWebSemiBold-regular.fntdata"/><Relationship Id="rId21" Type="http://schemas.openxmlformats.org/officeDocument/2006/relationships/slide" Target="slides/slide16.xml"/><Relationship Id="rId24" Type="http://schemas.openxmlformats.org/officeDocument/2006/relationships/font" Target="fonts/TitilliumWebSemiBold-italic.fntdata"/><Relationship Id="rId23" Type="http://schemas.openxmlformats.org/officeDocument/2006/relationships/font" Target="fonts/TitilliumWeb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itilliumWeb-regular.fntdata"/><Relationship Id="rId25" Type="http://schemas.openxmlformats.org/officeDocument/2006/relationships/font" Target="fonts/TitilliumWebSemiBold-boldItalic.fntdata"/><Relationship Id="rId28" Type="http://schemas.openxmlformats.org/officeDocument/2006/relationships/font" Target="fonts/TitilliumWeb-italic.fntdata"/><Relationship Id="rId27" Type="http://schemas.openxmlformats.org/officeDocument/2006/relationships/font" Target="fonts/TitilliumWe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itilliumWeb-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itilliumWebLight-bold.fntdata"/><Relationship Id="rId30" Type="http://schemas.openxmlformats.org/officeDocument/2006/relationships/font" Target="fonts/TitilliumWebLight-regular.fntdata"/><Relationship Id="rId11" Type="http://schemas.openxmlformats.org/officeDocument/2006/relationships/slide" Target="slides/slide6.xml"/><Relationship Id="rId33" Type="http://schemas.openxmlformats.org/officeDocument/2006/relationships/font" Target="fonts/TitilliumWebLight-boldItalic.fntdata"/><Relationship Id="rId10" Type="http://schemas.openxmlformats.org/officeDocument/2006/relationships/slide" Target="slides/slide5.xml"/><Relationship Id="rId32" Type="http://schemas.openxmlformats.org/officeDocument/2006/relationships/font" Target="fonts/TitilliumWebLigh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6a4dd047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6a4dd04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58e04b5f2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58e04b5f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58e4bc156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58e4bc1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58e4bc156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58e4bc1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f7bc390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f7bc39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58e4bc156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58e4bc15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58e04b5f2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58e04b5f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58e04b5f2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58e04b5f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58e4bc156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58e4bc1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8e04b5f2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58e04b5f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58e04b5f2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58e04b5f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58e4bc156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58e4bc1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58e04b5f2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58e04b5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rect b="b" l="l" r="r" t="t"/>
              <a:pathLst>
                <a:path extrusionOk="0" h="3411233" w="6064414">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 name="Google Shape;13;p2"/>
          <p:cNvSpPr txBox="1"/>
          <p:nvPr>
            <p:ph type="ctrTitle"/>
          </p:nvPr>
        </p:nvSpPr>
        <p:spPr>
          <a:xfrm>
            <a:off x="855300" y="2589075"/>
            <a:ext cx="6470400" cy="1705500"/>
          </a:xfrm>
          <a:prstGeom prst="rect">
            <a:avLst/>
          </a:prstGeom>
          <a:effectLst>
            <a:outerShdw blurRad="14288" rotWithShape="0" algn="bl" dir="5400000" dist="9525">
              <a:schemeClr val="dk1">
                <a:alpha val="35000"/>
              </a:schemeClr>
            </a:outerShdw>
          </a:effectLst>
        </p:spPr>
        <p:txBody>
          <a:bodyPr anchorCtr="0" anchor="b" bIns="0" lIns="0" spcFirstLastPara="1" rIns="0" wrap="square" tIns="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lor background">
  <p:cSld name="BLANK_1">
    <p:bg>
      <p:bgPr>
        <a:gradFill>
          <a:gsLst>
            <a:gs pos="0">
              <a:schemeClr val="accent4"/>
            </a:gs>
            <a:gs pos="26000">
              <a:schemeClr val="accent3"/>
            </a:gs>
            <a:gs pos="78000">
              <a:schemeClr val="accent2"/>
            </a:gs>
            <a:gs pos="100000">
              <a:schemeClr val="accent1"/>
            </a:gs>
          </a:gsLst>
          <a:lin ang="2698631" scaled="0"/>
        </a:gradFill>
      </p:bgPr>
    </p:bg>
    <p:spTree>
      <p:nvGrpSpPr>
        <p:cNvPr id="86" name="Shape 86"/>
        <p:cNvGrpSpPr/>
        <p:nvPr/>
      </p:nvGrpSpPr>
      <p:grpSpPr>
        <a:xfrm>
          <a:off x="0" y="0"/>
          <a:ext cx="0" cy="0"/>
          <a:chOff x="0" y="0"/>
          <a:chExt cx="0" cy="0"/>
        </a:xfrm>
      </p:grpSpPr>
      <p:sp>
        <p:nvSpPr>
          <p:cNvPr id="87" name="Google Shape;87;p11"/>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1"/>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11"/>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2"/>
            </a:gs>
            <a:gs pos="37000">
              <a:schemeClr val="accent1"/>
            </a:gs>
            <a:gs pos="100000">
              <a:schemeClr val="dk1"/>
            </a:gs>
          </a:gsLst>
          <a:lin ang="3600008" scaled="0"/>
        </a:gra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855300" y="2726350"/>
            <a:ext cx="5969100" cy="1159800"/>
          </a:xfrm>
          <a:prstGeom prst="rect">
            <a:avLst/>
          </a:prstGeom>
          <a:effectLst>
            <a:outerShdw blurRad="14288" rotWithShape="0" algn="bl" dir="5400000" dist="9525">
              <a:schemeClr val="dk1">
                <a:alpha val="35000"/>
              </a:schemeClr>
            </a:outerShdw>
          </a:effectLst>
        </p:spPr>
        <p:txBody>
          <a:bodyPr anchorCtr="0" anchor="b" bIns="0" lIns="0" spcFirstLastPara="1" rIns="0" wrap="square" tIns="0">
            <a:noAutofit/>
          </a:bodyPr>
          <a:lstStyle>
            <a:lvl1pPr lvl="0">
              <a:spcBef>
                <a:spcPts val="0"/>
              </a:spcBef>
              <a:spcAft>
                <a:spcPts val="0"/>
              </a:spcAft>
              <a:buClr>
                <a:schemeClr val="accent3"/>
              </a:buClr>
              <a:buSzPts val="4800"/>
              <a:buNone/>
              <a:defRPr sz="4800">
                <a:solidFill>
                  <a:schemeClr val="accent3"/>
                </a:solidFill>
              </a:defRPr>
            </a:lvl1pPr>
            <a:lvl2pPr lvl="1">
              <a:spcBef>
                <a:spcPts val="0"/>
              </a:spcBef>
              <a:spcAft>
                <a:spcPts val="0"/>
              </a:spcAft>
              <a:buClr>
                <a:schemeClr val="accent3"/>
              </a:buClr>
              <a:buSzPts val="4800"/>
              <a:buNone/>
              <a:defRPr sz="4800">
                <a:solidFill>
                  <a:schemeClr val="accent3"/>
                </a:solidFill>
              </a:defRPr>
            </a:lvl2pPr>
            <a:lvl3pPr lvl="2">
              <a:spcBef>
                <a:spcPts val="0"/>
              </a:spcBef>
              <a:spcAft>
                <a:spcPts val="0"/>
              </a:spcAft>
              <a:buClr>
                <a:schemeClr val="accent3"/>
              </a:buClr>
              <a:buSzPts val="4800"/>
              <a:buNone/>
              <a:defRPr sz="4800">
                <a:solidFill>
                  <a:schemeClr val="accent3"/>
                </a:solidFill>
              </a:defRPr>
            </a:lvl3pPr>
            <a:lvl4pPr lvl="3">
              <a:spcBef>
                <a:spcPts val="0"/>
              </a:spcBef>
              <a:spcAft>
                <a:spcPts val="0"/>
              </a:spcAft>
              <a:buClr>
                <a:schemeClr val="accent3"/>
              </a:buClr>
              <a:buSzPts val="4800"/>
              <a:buNone/>
              <a:defRPr sz="4800">
                <a:solidFill>
                  <a:schemeClr val="accent3"/>
                </a:solidFill>
              </a:defRPr>
            </a:lvl4pPr>
            <a:lvl5pPr lvl="4">
              <a:spcBef>
                <a:spcPts val="0"/>
              </a:spcBef>
              <a:spcAft>
                <a:spcPts val="0"/>
              </a:spcAft>
              <a:buClr>
                <a:schemeClr val="accent3"/>
              </a:buClr>
              <a:buSzPts val="4800"/>
              <a:buNone/>
              <a:defRPr sz="4800">
                <a:solidFill>
                  <a:schemeClr val="accent3"/>
                </a:solidFill>
              </a:defRPr>
            </a:lvl5pPr>
            <a:lvl6pPr lvl="5">
              <a:spcBef>
                <a:spcPts val="0"/>
              </a:spcBef>
              <a:spcAft>
                <a:spcPts val="0"/>
              </a:spcAft>
              <a:buClr>
                <a:schemeClr val="accent3"/>
              </a:buClr>
              <a:buSzPts val="4800"/>
              <a:buNone/>
              <a:defRPr sz="4800">
                <a:solidFill>
                  <a:schemeClr val="accent3"/>
                </a:solidFill>
              </a:defRPr>
            </a:lvl6pPr>
            <a:lvl7pPr lvl="6">
              <a:spcBef>
                <a:spcPts val="0"/>
              </a:spcBef>
              <a:spcAft>
                <a:spcPts val="0"/>
              </a:spcAft>
              <a:buClr>
                <a:schemeClr val="accent3"/>
              </a:buClr>
              <a:buSzPts val="4800"/>
              <a:buNone/>
              <a:defRPr sz="4800">
                <a:solidFill>
                  <a:schemeClr val="accent3"/>
                </a:solidFill>
              </a:defRPr>
            </a:lvl7pPr>
            <a:lvl8pPr lvl="7">
              <a:spcBef>
                <a:spcPts val="0"/>
              </a:spcBef>
              <a:spcAft>
                <a:spcPts val="0"/>
              </a:spcAft>
              <a:buClr>
                <a:schemeClr val="accent3"/>
              </a:buClr>
              <a:buSzPts val="4800"/>
              <a:buNone/>
              <a:defRPr sz="4800">
                <a:solidFill>
                  <a:schemeClr val="accent3"/>
                </a:solidFill>
              </a:defRPr>
            </a:lvl8pPr>
            <a:lvl9pPr lvl="8">
              <a:spcBef>
                <a:spcPts val="0"/>
              </a:spcBef>
              <a:spcAft>
                <a:spcPts val="0"/>
              </a:spcAft>
              <a:buClr>
                <a:schemeClr val="accent3"/>
              </a:buClr>
              <a:buSzPts val="4800"/>
              <a:buNone/>
              <a:defRPr sz="4800">
                <a:solidFill>
                  <a:schemeClr val="accent3"/>
                </a:solidFill>
              </a:defRPr>
            </a:lvl9pPr>
          </a:lstStyle>
          <a:p/>
        </p:txBody>
      </p:sp>
      <p:sp>
        <p:nvSpPr>
          <p:cNvPr id="16" name="Google Shape;16;p3"/>
          <p:cNvSpPr txBox="1"/>
          <p:nvPr>
            <p:ph idx="1" type="subTitle"/>
          </p:nvPr>
        </p:nvSpPr>
        <p:spPr>
          <a:xfrm>
            <a:off x="855300" y="3983051"/>
            <a:ext cx="5969100" cy="428100"/>
          </a:xfrm>
          <a:prstGeom prst="rect">
            <a:avLst/>
          </a:prstGeom>
        </p:spPr>
        <p:txBody>
          <a:bodyPr anchorCtr="0" anchor="t" bIns="0" lIns="0" spcFirstLastPara="1" rIns="0" wrap="square" tIns="0">
            <a:noAutofit/>
          </a:bodyPr>
          <a:lstStyle>
            <a:lvl1pPr lvl="0">
              <a:spcBef>
                <a:spcPts val="0"/>
              </a:spcBef>
              <a:spcAft>
                <a:spcPts val="0"/>
              </a:spcAft>
              <a:buClr>
                <a:schemeClr val="lt2"/>
              </a:buClr>
              <a:buSzPts val="2200"/>
              <a:buNone/>
              <a:defRPr sz="2200">
                <a:solidFill>
                  <a:schemeClr val="lt2"/>
                </a:solidFill>
              </a:defRPr>
            </a:lvl1pPr>
            <a:lvl2pPr lvl="1">
              <a:spcBef>
                <a:spcPts val="1000"/>
              </a:spcBef>
              <a:spcAft>
                <a:spcPts val="0"/>
              </a:spcAft>
              <a:buClr>
                <a:schemeClr val="lt2"/>
              </a:buClr>
              <a:buSzPts val="2800"/>
              <a:buNone/>
              <a:defRPr sz="2800">
                <a:solidFill>
                  <a:schemeClr val="lt2"/>
                </a:solidFill>
              </a:defRPr>
            </a:lvl2pPr>
            <a:lvl3pPr lvl="2">
              <a:spcBef>
                <a:spcPts val="1000"/>
              </a:spcBef>
              <a:spcAft>
                <a:spcPts val="0"/>
              </a:spcAft>
              <a:buClr>
                <a:schemeClr val="lt2"/>
              </a:buClr>
              <a:buSzPts val="2800"/>
              <a:buNone/>
              <a:defRPr sz="2800">
                <a:solidFill>
                  <a:schemeClr val="lt2"/>
                </a:solidFill>
              </a:defRPr>
            </a:lvl3pPr>
            <a:lvl4pPr lvl="3">
              <a:spcBef>
                <a:spcPts val="1000"/>
              </a:spcBef>
              <a:spcAft>
                <a:spcPts val="0"/>
              </a:spcAft>
              <a:buClr>
                <a:schemeClr val="lt2"/>
              </a:buClr>
              <a:buSzPts val="2800"/>
              <a:buNone/>
              <a:defRPr sz="2800">
                <a:solidFill>
                  <a:schemeClr val="lt2"/>
                </a:solidFill>
              </a:defRPr>
            </a:lvl4pPr>
            <a:lvl5pPr lvl="4">
              <a:spcBef>
                <a:spcPts val="1000"/>
              </a:spcBef>
              <a:spcAft>
                <a:spcPts val="0"/>
              </a:spcAft>
              <a:buClr>
                <a:schemeClr val="lt2"/>
              </a:buClr>
              <a:buSzPts val="2800"/>
              <a:buNone/>
              <a:defRPr sz="2800">
                <a:solidFill>
                  <a:schemeClr val="lt2"/>
                </a:solidFill>
              </a:defRPr>
            </a:lvl5pPr>
            <a:lvl6pPr lvl="5">
              <a:spcBef>
                <a:spcPts val="1000"/>
              </a:spcBef>
              <a:spcAft>
                <a:spcPts val="0"/>
              </a:spcAft>
              <a:buClr>
                <a:schemeClr val="lt2"/>
              </a:buClr>
              <a:buSzPts val="2800"/>
              <a:buNone/>
              <a:defRPr sz="2800">
                <a:solidFill>
                  <a:schemeClr val="lt2"/>
                </a:solidFill>
              </a:defRPr>
            </a:lvl6pPr>
            <a:lvl7pPr lvl="6">
              <a:spcBef>
                <a:spcPts val="1000"/>
              </a:spcBef>
              <a:spcAft>
                <a:spcPts val="0"/>
              </a:spcAft>
              <a:buClr>
                <a:schemeClr val="lt2"/>
              </a:buClr>
              <a:buSzPts val="2800"/>
              <a:buNone/>
              <a:defRPr sz="2800">
                <a:solidFill>
                  <a:schemeClr val="lt2"/>
                </a:solidFill>
              </a:defRPr>
            </a:lvl7pPr>
            <a:lvl8pPr lvl="7">
              <a:spcBef>
                <a:spcPts val="1000"/>
              </a:spcBef>
              <a:spcAft>
                <a:spcPts val="0"/>
              </a:spcAft>
              <a:buClr>
                <a:schemeClr val="lt2"/>
              </a:buClr>
              <a:buSzPts val="2800"/>
              <a:buNone/>
              <a:defRPr sz="2800">
                <a:solidFill>
                  <a:schemeClr val="lt2"/>
                </a:solidFill>
              </a:defRPr>
            </a:lvl8pPr>
            <a:lvl9pPr lvl="8">
              <a:spcBef>
                <a:spcPts val="1000"/>
              </a:spcBef>
              <a:spcAft>
                <a:spcPts val="1000"/>
              </a:spcAft>
              <a:buClr>
                <a:schemeClr val="lt2"/>
              </a:buClr>
              <a:buSzPts val="2800"/>
              <a:buNone/>
              <a:defRPr sz="2800">
                <a:solidFill>
                  <a:schemeClr val="lt2"/>
                </a:solidFill>
              </a:defRPr>
            </a:lvl9pPr>
          </a:lstStyle>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rect b="b" l="l" r="r" t="t"/>
              <a:pathLst>
                <a:path extrusionOk="0" h="3411233" w="6064414">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1552750" y="906351"/>
            <a:ext cx="6038400" cy="819900"/>
          </a:xfrm>
          <a:prstGeom prst="rect">
            <a:avLst/>
          </a:prstGeom>
        </p:spPr>
        <p:txBody>
          <a:bodyPr anchorCtr="0" anchor="t" bIns="0" lIns="0" spcFirstLastPara="1" rIns="0" wrap="square" tIns="0">
            <a:noAutofit/>
          </a:bodyPr>
          <a:lstStyle>
            <a:lvl1pPr indent="-444500" lvl="0" marL="457200">
              <a:spcBef>
                <a:spcPts val="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1pPr>
            <a:lvl2pPr indent="-444500" lvl="1" marL="91440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2pPr>
            <a:lvl3pPr indent="-444500" lvl="2" marL="137160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3pPr>
            <a:lvl4pPr indent="-444500" lvl="3" marL="182880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4pPr>
            <a:lvl5pPr indent="-444500" lvl="4" marL="228600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5pPr>
            <a:lvl6pPr indent="-444500" lvl="5" marL="274320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6pPr>
            <a:lvl7pPr indent="-444500" lvl="6" marL="320040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7pPr>
            <a:lvl8pPr indent="-444500" lvl="7" marL="365760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8pPr>
            <a:lvl9pPr indent="-444500" lvl="8" marL="4114800">
              <a:spcBef>
                <a:spcPts val="1000"/>
              </a:spcBef>
              <a:spcAft>
                <a:spcPts val="100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9pPr>
          </a:lstStyle>
          <a:p/>
        </p:txBody>
      </p:sp>
      <p:sp>
        <p:nvSpPr>
          <p:cNvPr id="28" name="Google Shape;28;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4"/>
          <p:cNvSpPr/>
          <p:nvPr/>
        </p:nvSpPr>
        <p:spPr>
          <a:xfrm>
            <a:off x="761999" y="762000"/>
            <a:ext cx="599400" cy="472200"/>
          </a:xfrm>
          <a:prstGeom prst="rect">
            <a:avLst/>
          </a:prstGeom>
        </p:spPr>
        <p:txBody>
          <a:bodyPr>
            <a:prstTxWarp prst="textPlain"/>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 name="Google Shape;37;p5"/>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Google Shape;38;p5"/>
          <p:cNvSpPr txBox="1"/>
          <p:nvPr>
            <p:ph idx="1" type="body"/>
          </p:nvPr>
        </p:nvSpPr>
        <p:spPr>
          <a:xfrm>
            <a:off x="855300" y="1627900"/>
            <a:ext cx="7433400" cy="2760000"/>
          </a:xfrm>
          <a:prstGeom prst="rect">
            <a:avLst/>
          </a:prstGeom>
        </p:spPr>
        <p:txBody>
          <a:bodyPr anchorCtr="0" anchor="t" bIns="0" lIns="0" spcFirstLastPara="1" rIns="0" wrap="square" tIns="0">
            <a:noAutofit/>
          </a:bodyPr>
          <a:lstStyle>
            <a:lvl1pPr indent="-381000" lvl="0" marL="457200">
              <a:spcBef>
                <a:spcPts val="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39" name="Google Shape;39;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0"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 name="Google Shape;47;p6"/>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8" name="Google Shape;48;p6"/>
          <p:cNvSpPr txBox="1"/>
          <p:nvPr>
            <p:ph idx="1" type="body"/>
          </p:nvPr>
        </p:nvSpPr>
        <p:spPr>
          <a:xfrm>
            <a:off x="855275" y="1627900"/>
            <a:ext cx="3473100" cy="2870400"/>
          </a:xfrm>
          <a:prstGeom prst="rect">
            <a:avLst/>
          </a:prstGeom>
        </p:spPr>
        <p:txBody>
          <a:bodyPr anchorCtr="0" anchor="t" bIns="0" lIns="0" spcFirstLastPara="1" rIns="0" wrap="square" tIns="0">
            <a:noAutofit/>
          </a:bodyPr>
          <a:lstStyle>
            <a:lvl1pPr indent="-355600" lvl="0" marL="457200">
              <a:spcBef>
                <a:spcPts val="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49" name="Google Shape;49;p6"/>
          <p:cNvSpPr txBox="1"/>
          <p:nvPr>
            <p:ph idx="2" type="body"/>
          </p:nvPr>
        </p:nvSpPr>
        <p:spPr>
          <a:xfrm>
            <a:off x="4815599" y="1627900"/>
            <a:ext cx="3473100" cy="2870400"/>
          </a:xfrm>
          <a:prstGeom prst="rect">
            <a:avLst/>
          </a:prstGeom>
        </p:spPr>
        <p:txBody>
          <a:bodyPr anchorCtr="0" anchor="t" bIns="0" lIns="0" spcFirstLastPara="1" rIns="0" wrap="square" tIns="0">
            <a:noAutofit/>
          </a:bodyPr>
          <a:lstStyle>
            <a:lvl1pPr indent="-355600" lvl="0" marL="457200">
              <a:spcBef>
                <a:spcPts val="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50" name="Google Shape;50;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7"/>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7"/>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8" name="Google Shape;58;p7"/>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9" name="Google Shape;59;p7"/>
          <p:cNvSpPr txBox="1"/>
          <p:nvPr>
            <p:ph idx="1" type="body"/>
          </p:nvPr>
        </p:nvSpPr>
        <p:spPr>
          <a:xfrm>
            <a:off x="855300" y="1627900"/>
            <a:ext cx="2315700" cy="28704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sz="1800"/>
            </a:lvl1pPr>
            <a:lvl2pPr indent="-342900" lvl="1" marL="914400">
              <a:spcBef>
                <a:spcPts val="1000"/>
              </a:spcBef>
              <a:spcAft>
                <a:spcPts val="0"/>
              </a:spcAft>
              <a:buSzPts val="1800"/>
              <a:buChar char="⌾"/>
              <a:defRPr sz="1800"/>
            </a:lvl2pPr>
            <a:lvl3pPr indent="-342900" lvl="2" marL="1371600">
              <a:spcBef>
                <a:spcPts val="1000"/>
              </a:spcBef>
              <a:spcAft>
                <a:spcPts val="0"/>
              </a:spcAft>
              <a:buSzPts val="1800"/>
              <a:buChar char="•"/>
              <a:defRPr sz="1800"/>
            </a:lvl3pPr>
            <a:lvl4pPr indent="-342900" lvl="3" marL="1828800">
              <a:spcBef>
                <a:spcPts val="1000"/>
              </a:spcBef>
              <a:spcAft>
                <a:spcPts val="0"/>
              </a:spcAft>
              <a:buSzPts val="1800"/>
              <a:buChar char="●"/>
              <a:defRPr sz="1800"/>
            </a:lvl4pPr>
            <a:lvl5pPr indent="-342900" lvl="4" marL="2286000">
              <a:spcBef>
                <a:spcPts val="1000"/>
              </a:spcBef>
              <a:spcAft>
                <a:spcPts val="0"/>
              </a:spcAft>
              <a:buSzPts val="1800"/>
              <a:buChar char="○"/>
              <a:defRPr sz="1800"/>
            </a:lvl5pPr>
            <a:lvl6pPr indent="-342900" lvl="5" marL="2743200">
              <a:spcBef>
                <a:spcPts val="1000"/>
              </a:spcBef>
              <a:spcAft>
                <a:spcPts val="0"/>
              </a:spcAft>
              <a:buSzPts val="1800"/>
              <a:buChar char="■"/>
              <a:defRPr sz="1800"/>
            </a:lvl6pPr>
            <a:lvl7pPr indent="-342900" lvl="6" marL="3200400">
              <a:spcBef>
                <a:spcPts val="1000"/>
              </a:spcBef>
              <a:spcAft>
                <a:spcPts val="0"/>
              </a:spcAft>
              <a:buSzPts val="1800"/>
              <a:buChar char="●"/>
              <a:defRPr sz="1800"/>
            </a:lvl7pPr>
            <a:lvl8pPr indent="-342900" lvl="7" marL="3657600">
              <a:spcBef>
                <a:spcPts val="1000"/>
              </a:spcBef>
              <a:spcAft>
                <a:spcPts val="0"/>
              </a:spcAft>
              <a:buSzPts val="1800"/>
              <a:buChar char="○"/>
              <a:defRPr sz="1800"/>
            </a:lvl8pPr>
            <a:lvl9pPr indent="-342900" lvl="8" marL="4114800">
              <a:spcBef>
                <a:spcPts val="1000"/>
              </a:spcBef>
              <a:spcAft>
                <a:spcPts val="1000"/>
              </a:spcAft>
              <a:buSzPts val="1800"/>
              <a:buChar char="■"/>
              <a:defRPr sz="1800"/>
            </a:lvl9pPr>
          </a:lstStyle>
          <a:p/>
        </p:txBody>
      </p:sp>
      <p:sp>
        <p:nvSpPr>
          <p:cNvPr id="60" name="Google Shape;60;p7"/>
          <p:cNvSpPr txBox="1"/>
          <p:nvPr>
            <p:ph idx="2" type="body"/>
          </p:nvPr>
        </p:nvSpPr>
        <p:spPr>
          <a:xfrm>
            <a:off x="3414199" y="1627900"/>
            <a:ext cx="2315700" cy="28704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sz="1800"/>
            </a:lvl1pPr>
            <a:lvl2pPr indent="-342900" lvl="1" marL="914400">
              <a:spcBef>
                <a:spcPts val="1000"/>
              </a:spcBef>
              <a:spcAft>
                <a:spcPts val="0"/>
              </a:spcAft>
              <a:buSzPts val="1800"/>
              <a:buChar char="⌾"/>
              <a:defRPr sz="1800"/>
            </a:lvl2pPr>
            <a:lvl3pPr indent="-342900" lvl="2" marL="1371600">
              <a:spcBef>
                <a:spcPts val="1000"/>
              </a:spcBef>
              <a:spcAft>
                <a:spcPts val="0"/>
              </a:spcAft>
              <a:buSzPts val="1800"/>
              <a:buChar char="•"/>
              <a:defRPr sz="1800"/>
            </a:lvl3pPr>
            <a:lvl4pPr indent="-342900" lvl="3" marL="1828800">
              <a:spcBef>
                <a:spcPts val="1000"/>
              </a:spcBef>
              <a:spcAft>
                <a:spcPts val="0"/>
              </a:spcAft>
              <a:buSzPts val="1800"/>
              <a:buChar char="●"/>
              <a:defRPr sz="1800"/>
            </a:lvl4pPr>
            <a:lvl5pPr indent="-342900" lvl="4" marL="2286000">
              <a:spcBef>
                <a:spcPts val="1000"/>
              </a:spcBef>
              <a:spcAft>
                <a:spcPts val="0"/>
              </a:spcAft>
              <a:buSzPts val="1800"/>
              <a:buChar char="○"/>
              <a:defRPr sz="1800"/>
            </a:lvl5pPr>
            <a:lvl6pPr indent="-342900" lvl="5" marL="2743200">
              <a:spcBef>
                <a:spcPts val="1000"/>
              </a:spcBef>
              <a:spcAft>
                <a:spcPts val="0"/>
              </a:spcAft>
              <a:buSzPts val="1800"/>
              <a:buChar char="■"/>
              <a:defRPr sz="1800"/>
            </a:lvl6pPr>
            <a:lvl7pPr indent="-342900" lvl="6" marL="3200400">
              <a:spcBef>
                <a:spcPts val="1000"/>
              </a:spcBef>
              <a:spcAft>
                <a:spcPts val="0"/>
              </a:spcAft>
              <a:buSzPts val="1800"/>
              <a:buChar char="●"/>
              <a:defRPr sz="1800"/>
            </a:lvl7pPr>
            <a:lvl8pPr indent="-342900" lvl="7" marL="3657600">
              <a:spcBef>
                <a:spcPts val="1000"/>
              </a:spcBef>
              <a:spcAft>
                <a:spcPts val="0"/>
              </a:spcAft>
              <a:buSzPts val="1800"/>
              <a:buChar char="○"/>
              <a:defRPr sz="1800"/>
            </a:lvl8pPr>
            <a:lvl9pPr indent="-342900" lvl="8" marL="4114800">
              <a:spcBef>
                <a:spcPts val="1000"/>
              </a:spcBef>
              <a:spcAft>
                <a:spcPts val="1000"/>
              </a:spcAft>
              <a:buSzPts val="1800"/>
              <a:buChar char="■"/>
              <a:defRPr sz="1800"/>
            </a:lvl9pPr>
          </a:lstStyle>
          <a:p/>
        </p:txBody>
      </p:sp>
      <p:sp>
        <p:nvSpPr>
          <p:cNvPr id="61" name="Google Shape;61;p7"/>
          <p:cNvSpPr txBox="1"/>
          <p:nvPr>
            <p:ph idx="3" type="body"/>
          </p:nvPr>
        </p:nvSpPr>
        <p:spPr>
          <a:xfrm>
            <a:off x="5973097" y="1627900"/>
            <a:ext cx="2315700" cy="28704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sz="1800"/>
            </a:lvl1pPr>
            <a:lvl2pPr indent="-342900" lvl="1" marL="914400">
              <a:spcBef>
                <a:spcPts val="1000"/>
              </a:spcBef>
              <a:spcAft>
                <a:spcPts val="0"/>
              </a:spcAft>
              <a:buSzPts val="1800"/>
              <a:buChar char="⌾"/>
              <a:defRPr sz="1800"/>
            </a:lvl2pPr>
            <a:lvl3pPr indent="-342900" lvl="2" marL="1371600">
              <a:spcBef>
                <a:spcPts val="1000"/>
              </a:spcBef>
              <a:spcAft>
                <a:spcPts val="0"/>
              </a:spcAft>
              <a:buSzPts val="1800"/>
              <a:buChar char="•"/>
              <a:defRPr sz="1800"/>
            </a:lvl3pPr>
            <a:lvl4pPr indent="-342900" lvl="3" marL="1828800">
              <a:spcBef>
                <a:spcPts val="1000"/>
              </a:spcBef>
              <a:spcAft>
                <a:spcPts val="0"/>
              </a:spcAft>
              <a:buSzPts val="1800"/>
              <a:buChar char="●"/>
              <a:defRPr sz="1800"/>
            </a:lvl4pPr>
            <a:lvl5pPr indent="-342900" lvl="4" marL="2286000">
              <a:spcBef>
                <a:spcPts val="1000"/>
              </a:spcBef>
              <a:spcAft>
                <a:spcPts val="0"/>
              </a:spcAft>
              <a:buSzPts val="1800"/>
              <a:buChar char="○"/>
              <a:defRPr sz="1800"/>
            </a:lvl5pPr>
            <a:lvl6pPr indent="-342900" lvl="5" marL="2743200">
              <a:spcBef>
                <a:spcPts val="1000"/>
              </a:spcBef>
              <a:spcAft>
                <a:spcPts val="0"/>
              </a:spcAft>
              <a:buSzPts val="1800"/>
              <a:buChar char="■"/>
              <a:defRPr sz="1800"/>
            </a:lvl6pPr>
            <a:lvl7pPr indent="-342900" lvl="6" marL="3200400">
              <a:spcBef>
                <a:spcPts val="1000"/>
              </a:spcBef>
              <a:spcAft>
                <a:spcPts val="0"/>
              </a:spcAft>
              <a:buSzPts val="1800"/>
              <a:buChar char="●"/>
              <a:defRPr sz="1800"/>
            </a:lvl7pPr>
            <a:lvl8pPr indent="-342900" lvl="7" marL="3657600">
              <a:spcBef>
                <a:spcPts val="1000"/>
              </a:spcBef>
              <a:spcAft>
                <a:spcPts val="0"/>
              </a:spcAft>
              <a:buSzPts val="1800"/>
              <a:buChar char="○"/>
              <a:defRPr sz="1800"/>
            </a:lvl8pPr>
            <a:lvl9pPr indent="-342900" lvl="8" marL="4114800">
              <a:spcBef>
                <a:spcPts val="1000"/>
              </a:spcBef>
              <a:spcAft>
                <a:spcPts val="1000"/>
              </a:spcAft>
              <a:buSzPts val="1800"/>
              <a:buChar char="■"/>
              <a:defRPr sz="1800"/>
            </a:lvl9pPr>
          </a:lstStyle>
          <a:p/>
        </p:txBody>
      </p:sp>
      <p:sp>
        <p:nvSpPr>
          <p:cNvPr id="62" name="Google Shape;62;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grpSp>
        <p:nvGrpSpPr>
          <p:cNvPr id="64" name="Google Shape;64;p8"/>
          <p:cNvGrpSpPr/>
          <p:nvPr/>
        </p:nvGrpSpPr>
        <p:grpSpPr>
          <a:xfrm>
            <a:off x="-5" y="-4"/>
            <a:ext cx="3882108" cy="2241339"/>
            <a:chOff x="-5" y="-4"/>
            <a:chExt cx="3882108" cy="2241339"/>
          </a:xfrm>
        </p:grpSpPr>
        <p:sp>
          <p:nvSpPr>
            <p:cNvPr id="65" name="Google Shape;65;p8"/>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8"/>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 name="Google Shape;67;p8"/>
          <p:cNvGrpSpPr/>
          <p:nvPr/>
        </p:nvGrpSpPr>
        <p:grpSpPr>
          <a:xfrm>
            <a:off x="6975702" y="3891625"/>
            <a:ext cx="2167839" cy="1251620"/>
            <a:chOff x="6975702" y="3891625"/>
            <a:chExt cx="2167839" cy="1251620"/>
          </a:xfrm>
        </p:grpSpPr>
        <p:sp>
          <p:nvSpPr>
            <p:cNvPr id="68" name="Google Shape;68;p8"/>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8"/>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 name="Google Shape;70;p8"/>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71" name="Google Shape;71;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9"/>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 name="Google Shape;76;p9"/>
          <p:cNvSpPr txBox="1"/>
          <p:nvPr>
            <p:ph idx="1" type="body"/>
          </p:nvPr>
        </p:nvSpPr>
        <p:spPr>
          <a:xfrm>
            <a:off x="855300" y="4406300"/>
            <a:ext cx="7433400" cy="343500"/>
          </a:xfrm>
          <a:prstGeom prst="rect">
            <a:avLst/>
          </a:prstGeom>
        </p:spPr>
        <p:txBody>
          <a:bodyPr anchorCtr="0" anchor="t" bIns="0" lIns="0" spcFirstLastPara="1" rIns="0" wrap="square" tIns="0">
            <a:noAutofit/>
          </a:bodyPr>
          <a:lstStyle>
            <a:lvl1pPr indent="-228600" lvl="0" marL="457200">
              <a:spcBef>
                <a:spcPts val="0"/>
              </a:spcBef>
              <a:spcAft>
                <a:spcPts val="1000"/>
              </a:spcAft>
              <a:buSzPts val="1800"/>
              <a:buNone/>
              <a:defRPr sz="1800"/>
            </a:lvl1pPr>
          </a:lstStyle>
          <a:p/>
        </p:txBody>
      </p:sp>
      <p:sp>
        <p:nvSpPr>
          <p:cNvPr id="77" name="Google Shape;7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497100"/>
          </a:xfrm>
          <a:prstGeom prst="rect">
            <a:avLst/>
          </a:prstGeom>
          <a:noFill/>
          <a:ln>
            <a:noFill/>
          </a:ln>
          <a:effectLst>
            <a:outerShdw rotWithShape="0" algn="bl" dir="16200000" dist="9525">
              <a:schemeClr val="lt1">
                <a:alpha val="35000"/>
              </a:schemeClr>
            </a:outerShdw>
          </a:effectLst>
        </p:spPr>
        <p:txBody>
          <a:bodyPr anchorCtr="0" anchor="t" bIns="0" lIns="0" spcFirstLastPara="1" rIns="0" wrap="square" tIns="0">
            <a:noAutofit/>
          </a:bodyPr>
          <a:lstStyle>
            <a:lvl1pPr lv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1pPr>
            <a:lvl2pPr lvl="1">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2pPr>
            <a:lvl3pPr lvl="2">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3pPr>
            <a:lvl4pPr lvl="3">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4pPr>
            <a:lvl5pPr lvl="4">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5pPr>
            <a:lvl6pPr lvl="5">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6pPr>
            <a:lvl7pPr lvl="6">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7pPr>
            <a:lvl8pPr lvl="7">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8pPr>
            <a:lvl9pPr lvl="8">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9pPr>
          </a:lstStyle>
          <a:p/>
        </p:txBody>
      </p:sp>
      <p:sp>
        <p:nvSpPr>
          <p:cNvPr id="7" name="Google Shape;7;p1"/>
          <p:cNvSpPr txBox="1"/>
          <p:nvPr>
            <p:ph idx="1" type="body"/>
          </p:nvPr>
        </p:nvSpPr>
        <p:spPr>
          <a:xfrm>
            <a:off x="855300" y="1627900"/>
            <a:ext cx="7433400" cy="27600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indent="-381000" lvl="1" marL="91440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indent="-381000" lvl="2" marL="137160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indent="-381000" lvl="3" marL="182880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indent="-381000" lvl="4" marL="228600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indent="-381000" lvl="5" marL="274320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indent="-381000" lvl="6" marL="320040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indent="-381000" lvl="7" marL="365760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indent="-381000" lvl="8" marL="411480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5000"/>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1pPr>
            <a:lvl2pPr indent="0" lvl="1" marL="0" marR="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2pPr>
            <a:lvl3pPr indent="0" lvl="2" marL="0" marR="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3pPr>
            <a:lvl4pPr indent="0" lvl="3" marL="0" marR="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4pPr>
            <a:lvl5pPr indent="0" lvl="4" marL="0" marR="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5pPr>
            <a:lvl6pPr indent="0" lvl="5" marL="0" marR="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6pPr>
            <a:lvl7pPr indent="0" lvl="6" marL="0" marR="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7pPr>
            <a:lvl8pPr indent="0" lvl="7" marL="0" marR="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8pPr>
            <a:lvl9pPr indent="0" lvl="8" marL="0" marR="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9pPr>
          </a:lstStyle>
          <a:p>
            <a:pPr indent="0" lvl="0" marL="0" rtl="0" algn="r">
              <a:spcBef>
                <a:spcPts val="0"/>
              </a:spcBef>
              <a:spcAft>
                <a:spcPts val="0"/>
              </a:spcAft>
              <a:buClr>
                <a:schemeClr val="lt1"/>
              </a:buClr>
              <a:buSzPts val="1200"/>
              <a:buFont typeface="Titillium Web"/>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2"/>
          <p:cNvSpPr txBox="1"/>
          <p:nvPr>
            <p:ph type="ctrTitle"/>
          </p:nvPr>
        </p:nvSpPr>
        <p:spPr>
          <a:xfrm>
            <a:off x="855300" y="2589075"/>
            <a:ext cx="6470400" cy="1705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RankQA: Neural Question Answering with Answer Re-Ranking</a:t>
            </a:r>
            <a:endParaRPr sz="4000"/>
          </a:p>
          <a:p>
            <a:pPr indent="0" lvl="0" marL="0" rtl="0" algn="l">
              <a:spcBef>
                <a:spcPts val="0"/>
              </a:spcBef>
              <a:spcAft>
                <a:spcPts val="0"/>
              </a:spcAft>
              <a:buNone/>
            </a:pPr>
            <a:r>
              <a:rPr lang="en" sz="3600"/>
              <a:t> </a:t>
            </a:r>
            <a:endParaRPr sz="3600"/>
          </a:p>
          <a:p>
            <a:pPr indent="0" lvl="0" marL="0" rtl="0" algn="l">
              <a:spcBef>
                <a:spcPts val="0"/>
              </a:spcBef>
              <a:spcAft>
                <a:spcPts val="0"/>
              </a:spcAft>
              <a:buNone/>
            </a:pPr>
            <a:r>
              <a:rPr lang="en" sz="1700"/>
              <a:t>Rahul Mehta,Siddhant Jain, IIIT Hyderabad</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4294967295" type="title"/>
          </p:nvPr>
        </p:nvSpPr>
        <p:spPr>
          <a:xfrm>
            <a:off x="203600" y="98025"/>
            <a:ext cx="74334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solidFill>
                  <a:srgbClr val="000000"/>
                </a:solidFill>
              </a:rPr>
              <a:t>Feature Extraction</a:t>
            </a:r>
            <a:endParaRPr/>
          </a:p>
        </p:txBody>
      </p:sp>
      <p:sp>
        <p:nvSpPr>
          <p:cNvPr id="150" name="Google Shape;150;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1" name="Google Shape;151;p21"/>
          <p:cNvGraphicFramePr/>
          <p:nvPr/>
        </p:nvGraphicFramePr>
        <p:xfrm>
          <a:off x="123925" y="595126"/>
          <a:ext cx="3000000" cy="3000000"/>
        </p:xfrm>
        <a:graphic>
          <a:graphicData uri="http://schemas.openxmlformats.org/drawingml/2006/table">
            <a:tbl>
              <a:tblPr>
                <a:noFill/>
                <a:tableStyleId>{4C76BA28-6E6A-47CE-8C98-32DD8EAB896B}</a:tableStyleId>
              </a:tblPr>
              <a:tblGrid>
                <a:gridCol w="2784400"/>
                <a:gridCol w="4470050"/>
              </a:tblGrid>
              <a:tr h="361850">
                <a:tc>
                  <a:txBody>
                    <a:bodyPr/>
                    <a:lstStyle/>
                    <a:p>
                      <a:pPr indent="0" lvl="0" marL="0" rtl="0" algn="l">
                        <a:spcBef>
                          <a:spcPts val="0"/>
                        </a:spcBef>
                        <a:spcAft>
                          <a:spcPts val="0"/>
                        </a:spcAft>
                        <a:buNone/>
                      </a:pPr>
                      <a:r>
                        <a:rPr lang="en"/>
                        <a:t>Feature</a:t>
                      </a:r>
                      <a:endParaRPr/>
                    </a:p>
                  </a:txBody>
                  <a:tcPr marT="91425" marB="91425" marR="91425" marL="91425"/>
                </a:tc>
                <a:tc>
                  <a:txBody>
                    <a:bodyPr/>
                    <a:lstStyle/>
                    <a:p>
                      <a:pPr indent="0" lvl="0" marL="0" rtl="0" algn="l">
                        <a:spcBef>
                          <a:spcPts val="0"/>
                        </a:spcBef>
                        <a:spcAft>
                          <a:spcPts val="0"/>
                        </a:spcAft>
                        <a:buNone/>
                      </a:pPr>
                      <a:r>
                        <a:rPr lang="en"/>
                        <a:t>Definition</a:t>
                      </a:r>
                      <a:endParaRPr sz="1200"/>
                    </a:p>
                  </a:txBody>
                  <a:tcPr marT="91425" marB="91425" marR="91425" marL="91425"/>
                </a:tc>
              </a:tr>
              <a:tr h="501025">
                <a:tc>
                  <a:txBody>
                    <a:bodyPr/>
                    <a:lstStyle/>
                    <a:p>
                      <a:pPr indent="0" lvl="0" marL="0" rtl="0" algn="l">
                        <a:spcBef>
                          <a:spcPts val="0"/>
                        </a:spcBef>
                        <a:spcAft>
                          <a:spcPts val="0"/>
                        </a:spcAft>
                        <a:buNone/>
                      </a:pPr>
                      <a:r>
                        <a:rPr lang="en" sz="1200"/>
                        <a:t>span Score</a:t>
                      </a:r>
                      <a:endParaRPr sz="1200"/>
                    </a:p>
                  </a:txBody>
                  <a:tcPr marT="91425" marB="91425" marR="91425" marL="91425"/>
                </a:tc>
                <a:tc>
                  <a:txBody>
                    <a:bodyPr/>
                    <a:lstStyle/>
                    <a:p>
                      <a:pPr indent="0" lvl="0" marL="0" rtl="0" algn="l">
                        <a:spcBef>
                          <a:spcPts val="0"/>
                        </a:spcBef>
                        <a:spcAft>
                          <a:spcPts val="0"/>
                        </a:spcAft>
                        <a:buNone/>
                      </a:pPr>
                      <a:r>
                        <a:rPr lang="en" sz="1200"/>
                        <a:t>Score for the answer based on Machine Comprehension module</a:t>
                      </a:r>
                      <a:endParaRPr sz="1200"/>
                    </a:p>
                  </a:txBody>
                  <a:tcPr marT="91425" marB="91425" marR="91425" marL="91425"/>
                </a:tc>
              </a:tr>
              <a:tr h="668050">
                <a:tc>
                  <a:txBody>
                    <a:bodyPr/>
                    <a:lstStyle/>
                    <a:p>
                      <a:pPr indent="0" lvl="0" marL="0" marR="0" rtl="0" algn="l">
                        <a:lnSpc>
                          <a:spcPct val="100000"/>
                        </a:lnSpc>
                        <a:spcBef>
                          <a:spcPts val="0"/>
                        </a:spcBef>
                        <a:spcAft>
                          <a:spcPts val="0"/>
                        </a:spcAft>
                        <a:buNone/>
                      </a:pPr>
                      <a:r>
                        <a:rPr lang="en" sz="1200"/>
                        <a:t>sum_span_score,min_span_score      </a:t>
                      </a:r>
                      <a:endParaRPr sz="1200"/>
                    </a:p>
                    <a:p>
                      <a:pPr indent="0" lvl="0" marL="0" marR="0" rtl="0" algn="l">
                        <a:lnSpc>
                          <a:spcPct val="100000"/>
                        </a:lnSpc>
                        <a:spcBef>
                          <a:spcPts val="0"/>
                        </a:spcBef>
                        <a:spcAft>
                          <a:spcPts val="0"/>
                        </a:spcAft>
                        <a:buNone/>
                      </a:pPr>
                      <a:r>
                        <a:rPr lang="en" sz="1200"/>
                        <a:t>m</a:t>
                      </a:r>
                      <a:r>
                        <a:rPr lang="en" sz="1200"/>
                        <a:t>ax_span_score,avg_span_score</a:t>
                      </a:r>
                      <a:endParaRPr sz="1200"/>
                    </a:p>
                    <a:p>
                      <a:pPr indent="0" lvl="0" marL="0" marR="0" rtl="0" algn="l">
                        <a:lnSpc>
                          <a:spcPct val="100000"/>
                        </a:lnSpc>
                        <a:spcBef>
                          <a:spcPts val="0"/>
                        </a:spcBef>
                        <a:spcAft>
                          <a:spcPts val="0"/>
                        </a:spcAft>
                        <a:buNone/>
                      </a:pPr>
                      <a:r>
                        <a:t/>
                      </a:r>
                      <a:endParaRPr sz="1200"/>
                    </a:p>
                  </a:txBody>
                  <a:tcPr marT="91425" marB="91425" marR="91425" marL="91425"/>
                </a:tc>
                <a:tc>
                  <a:txBody>
                    <a:bodyPr/>
                    <a:lstStyle/>
                    <a:p>
                      <a:pPr indent="0" lvl="0" marL="0" marR="0" rtl="0" algn="l">
                        <a:lnSpc>
                          <a:spcPct val="100000"/>
                        </a:lnSpc>
                        <a:spcBef>
                          <a:spcPts val="0"/>
                        </a:spcBef>
                        <a:spcAft>
                          <a:spcPts val="0"/>
                        </a:spcAft>
                        <a:buNone/>
                      </a:pPr>
                      <a:r>
                        <a:rPr lang="en" sz="1200"/>
                        <a:t>aggregated features for span score</a:t>
                      </a:r>
                      <a:endParaRPr sz="1200"/>
                    </a:p>
                  </a:txBody>
                  <a:tcPr marT="91425" marB="91425" marR="91425" marL="91425"/>
                </a:tc>
              </a:tr>
              <a:tr h="334000">
                <a:tc>
                  <a:txBody>
                    <a:bodyPr/>
                    <a:lstStyle/>
                    <a:p>
                      <a:pPr indent="0" lvl="0" marL="0" marR="152400" rtl="0" algn="l">
                        <a:lnSpc>
                          <a:spcPct val="145000"/>
                        </a:lnSpc>
                        <a:spcBef>
                          <a:spcPts val="0"/>
                        </a:spcBef>
                        <a:spcAft>
                          <a:spcPts val="1200"/>
                        </a:spcAft>
                        <a:buNone/>
                      </a:pPr>
                      <a:r>
                        <a:rPr lang="en" sz="1200"/>
                        <a:t>doc_score           </a:t>
                      </a:r>
                      <a:endParaRPr sz="1200"/>
                    </a:p>
                  </a:txBody>
                  <a:tcPr marT="91425" marB="91425" marR="91425" marL="91425"/>
                </a:tc>
                <a:tc>
                  <a:txBody>
                    <a:bodyPr/>
                    <a:lstStyle/>
                    <a:p>
                      <a:pPr indent="0" lvl="0" marL="0" marR="152400" rtl="0" algn="l">
                        <a:lnSpc>
                          <a:spcPct val="145000"/>
                        </a:lnSpc>
                        <a:spcBef>
                          <a:spcPts val="0"/>
                        </a:spcBef>
                        <a:spcAft>
                          <a:spcPts val="1200"/>
                        </a:spcAft>
                        <a:buNone/>
                      </a:pPr>
                      <a:r>
                        <a:rPr lang="en" sz="1200"/>
                        <a:t>score of the document the answer was extracted from</a:t>
                      </a:r>
                      <a:endParaRPr sz="1200"/>
                    </a:p>
                  </a:txBody>
                  <a:tcPr marT="91425" marB="91425" marR="91425" marL="91425"/>
                </a:tc>
              </a:tr>
              <a:tr h="501025">
                <a:tc>
                  <a:txBody>
                    <a:bodyPr/>
                    <a:lstStyle/>
                    <a:p>
                      <a:pPr indent="0" lvl="0" marL="0" rtl="0" algn="l">
                        <a:spcBef>
                          <a:spcPts val="0"/>
                        </a:spcBef>
                        <a:spcAft>
                          <a:spcPts val="0"/>
                        </a:spcAft>
                        <a:buNone/>
                      </a:pPr>
                      <a:r>
                        <a:rPr lang="en" sz="1200"/>
                        <a:t>min_doc_score,max_doc_score</a:t>
                      </a:r>
                      <a:endParaRPr sz="1200"/>
                    </a:p>
                    <a:p>
                      <a:pPr indent="0" lvl="0" marL="0" rtl="0" algn="l">
                        <a:spcBef>
                          <a:spcPts val="0"/>
                        </a:spcBef>
                        <a:spcAft>
                          <a:spcPts val="0"/>
                        </a:spcAft>
                        <a:buNone/>
                      </a:pPr>
                      <a:r>
                        <a:rPr lang="en" sz="1200"/>
                        <a:t>avg_doc_score,sum_doc_score</a:t>
                      </a:r>
                      <a:endParaRPr sz="1200"/>
                    </a:p>
                  </a:txBody>
                  <a:tcPr marT="91425" marB="91425" marR="91425" marL="91425"/>
                </a:tc>
                <a:tc>
                  <a:txBody>
                    <a:bodyPr/>
                    <a:lstStyle/>
                    <a:p>
                      <a:pPr indent="0" lvl="0" marL="0" rtl="0" algn="l">
                        <a:spcBef>
                          <a:spcPts val="0"/>
                        </a:spcBef>
                        <a:spcAft>
                          <a:spcPts val="0"/>
                        </a:spcAft>
                        <a:buNone/>
                      </a:pPr>
                      <a:r>
                        <a:rPr lang="en" sz="1200"/>
                        <a:t>aggregated document scores</a:t>
                      </a:r>
                      <a:endParaRPr sz="1200"/>
                    </a:p>
                  </a:txBody>
                  <a:tcPr marT="91425" marB="91425" marR="91425" marL="91425"/>
                </a:tc>
              </a:tr>
              <a:tr h="334000">
                <a:tc>
                  <a:txBody>
                    <a:bodyPr/>
                    <a:lstStyle/>
                    <a:p>
                      <a:pPr indent="0" lvl="0" marL="0" marR="152400" rtl="0" algn="l">
                        <a:lnSpc>
                          <a:spcPct val="145000"/>
                        </a:lnSpc>
                        <a:spcBef>
                          <a:spcPts val="0"/>
                        </a:spcBef>
                        <a:spcAft>
                          <a:spcPts val="1200"/>
                        </a:spcAft>
                        <a:buNone/>
                      </a:pPr>
                      <a:r>
                        <a:rPr lang="en" sz="1200"/>
                        <a:t>first_occ          </a:t>
                      </a:r>
                      <a:endParaRPr sz="1200"/>
                    </a:p>
                  </a:txBody>
                  <a:tcPr marT="91425" marB="91425" marR="91425" marL="91425"/>
                </a:tc>
                <a:tc>
                  <a:txBody>
                    <a:bodyPr/>
                    <a:lstStyle/>
                    <a:p>
                      <a:pPr indent="0" lvl="0" marL="0" marR="152400" rtl="0" algn="l">
                        <a:lnSpc>
                          <a:spcPct val="145000"/>
                        </a:lnSpc>
                        <a:spcBef>
                          <a:spcPts val="0"/>
                        </a:spcBef>
                        <a:spcAft>
                          <a:spcPts val="1200"/>
                        </a:spcAft>
                        <a:buNone/>
                      </a:pPr>
                      <a:r>
                        <a:rPr lang="en" sz="1200"/>
                        <a:t>first position the answer occurred in the original ranking</a:t>
                      </a:r>
                      <a:endParaRPr sz="1200"/>
                    </a:p>
                  </a:txBody>
                  <a:tcPr marT="91425" marB="91425" marR="91425" marL="91425"/>
                </a:tc>
              </a:tr>
              <a:tr h="383175">
                <a:tc>
                  <a:txBody>
                    <a:bodyPr/>
                    <a:lstStyle/>
                    <a:p>
                      <a:pPr indent="0" lvl="0" marL="0" marR="152400" rtl="0" algn="l">
                        <a:lnSpc>
                          <a:spcPct val="145000"/>
                        </a:lnSpc>
                        <a:spcBef>
                          <a:spcPts val="0"/>
                        </a:spcBef>
                        <a:spcAft>
                          <a:spcPts val="1200"/>
                        </a:spcAft>
                        <a:buNone/>
                      </a:pPr>
                      <a:r>
                        <a:rPr lang="en" sz="1200"/>
                        <a:t>num_occ        </a:t>
                      </a:r>
                      <a:endParaRPr sz="1200"/>
                    </a:p>
                  </a:txBody>
                  <a:tcPr marT="91425" marB="91425" marR="91425" marL="91425"/>
                </a:tc>
                <a:tc>
                  <a:txBody>
                    <a:bodyPr/>
                    <a:lstStyle/>
                    <a:p>
                      <a:pPr indent="0" lvl="0" marL="0" marR="152400" rtl="0" algn="l">
                        <a:lnSpc>
                          <a:spcPct val="145000"/>
                        </a:lnSpc>
                        <a:spcBef>
                          <a:spcPts val="0"/>
                        </a:spcBef>
                        <a:spcAft>
                          <a:spcPts val="1200"/>
                        </a:spcAft>
                        <a:buNone/>
                      </a:pPr>
                      <a:r>
                        <a:rPr lang="en" sz="1200"/>
                        <a:t>how often did the answer occur before aggregation</a:t>
                      </a:r>
                      <a:endParaRPr sz="1200"/>
                    </a:p>
                  </a:txBody>
                  <a:tcPr marT="91425" marB="91425" marR="91425" marL="91425"/>
                </a:tc>
              </a:tr>
              <a:tr h="383175">
                <a:tc>
                  <a:txBody>
                    <a:bodyPr/>
                    <a:lstStyle/>
                    <a:p>
                      <a:pPr indent="0" lvl="0" marL="0" marR="152400" rtl="0" algn="l">
                        <a:lnSpc>
                          <a:spcPct val="145000"/>
                        </a:lnSpc>
                        <a:spcBef>
                          <a:spcPts val="0"/>
                        </a:spcBef>
                        <a:spcAft>
                          <a:spcPts val="1200"/>
                        </a:spcAft>
                        <a:buNone/>
                      </a:pPr>
                      <a:r>
                        <a:rPr lang="en" sz="1200"/>
                        <a:t>context_len         </a:t>
                      </a:r>
                      <a:endParaRPr sz="1200"/>
                    </a:p>
                  </a:txBody>
                  <a:tcPr marT="91425" marB="91425" marR="91425" marL="91425"/>
                </a:tc>
                <a:tc>
                  <a:txBody>
                    <a:bodyPr/>
                    <a:lstStyle/>
                    <a:p>
                      <a:pPr indent="0" lvl="0" marL="0" marR="152400" rtl="0" algn="l">
                        <a:lnSpc>
                          <a:spcPct val="145000"/>
                        </a:lnSpc>
                        <a:spcBef>
                          <a:spcPts val="0"/>
                        </a:spcBef>
                        <a:spcAft>
                          <a:spcPts val="1200"/>
                        </a:spcAft>
                        <a:buNone/>
                      </a:pPr>
                      <a:r>
                        <a:rPr lang="en" sz="1200"/>
                        <a:t>length of the context</a:t>
                      </a:r>
                      <a:endParaRPr sz="1200"/>
                    </a:p>
                  </a:txBody>
                  <a:tcPr marT="91425" marB="91425" marR="91425" marL="91425"/>
                </a:tc>
              </a:tr>
              <a:tr h="334000">
                <a:tc>
                  <a:txBody>
                    <a:bodyPr/>
                    <a:lstStyle/>
                    <a:p>
                      <a:pPr indent="0" lvl="0" marL="0" marR="152400" rtl="0" algn="l">
                        <a:lnSpc>
                          <a:spcPct val="145000"/>
                        </a:lnSpc>
                        <a:spcBef>
                          <a:spcPts val="0"/>
                        </a:spcBef>
                        <a:spcAft>
                          <a:spcPts val="1200"/>
                        </a:spcAft>
                        <a:buNone/>
                      </a:pPr>
                      <a:r>
                        <a:rPr lang="en" sz="1200"/>
                        <a:t>question_len       </a:t>
                      </a:r>
                      <a:endParaRPr sz="1200"/>
                    </a:p>
                  </a:txBody>
                  <a:tcPr marT="91425" marB="91425" marR="91425" marL="91425"/>
                </a:tc>
                <a:tc>
                  <a:txBody>
                    <a:bodyPr/>
                    <a:lstStyle/>
                    <a:p>
                      <a:pPr indent="0" lvl="0" marL="0" marR="152400" rtl="0" algn="l">
                        <a:lnSpc>
                          <a:spcPct val="145000"/>
                        </a:lnSpc>
                        <a:spcBef>
                          <a:spcPts val="0"/>
                        </a:spcBef>
                        <a:spcAft>
                          <a:spcPts val="1200"/>
                        </a:spcAft>
                        <a:buNone/>
                      </a:pPr>
                      <a:r>
                        <a:rPr lang="en" sz="1200"/>
                        <a:t>length of the question</a:t>
                      </a:r>
                      <a:endParaRPr sz="12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4294967295" type="title"/>
          </p:nvPr>
        </p:nvSpPr>
        <p:spPr>
          <a:xfrm>
            <a:off x="469550" y="204250"/>
            <a:ext cx="7433400" cy="497100"/>
          </a:xfrm>
          <a:prstGeom prst="rect">
            <a:avLst/>
          </a:prstGeom>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 sz="2800">
                <a:solidFill>
                  <a:srgbClr val="000000"/>
                </a:solidFill>
              </a:rPr>
              <a:t>Feature Extraction Example</a:t>
            </a:r>
            <a:endParaRPr/>
          </a:p>
        </p:txBody>
      </p:sp>
      <p:sp>
        <p:nvSpPr>
          <p:cNvPr id="157" name="Google Shape;157;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2"/>
          <p:cNvSpPr txBox="1"/>
          <p:nvPr/>
        </p:nvSpPr>
        <p:spPr>
          <a:xfrm>
            <a:off x="469550" y="1115050"/>
            <a:ext cx="7163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[{"text": "solo star", "span_score": 14.75855541229248, "start_logit": 7.3796539306640625, "end_logit": 7.378901481628418, "doc_score": 136.96479185226866, "doc_pos": 3, "in_doc_pos": 0, "paragraph_score": 0.09090909090909091, "context_len": 46, "span_len": 2, "first_occ": 1, "num_occ": 1, "avg_span_score": 14.75855541229248, "max_span_score": 14.75855541229248, "min_span_score": 14.75855541229248, "avg_doc_score": 136.96479185226866, "max_doc_score": 136.96479185226866, "min_doc_score": 136.96479185226866, "avg_doc_pos": 3, "max_doc_pos": 3, "min_doc_pos": 3, "avg_start_logit": 7.3796539306640625, "max_start_logit": 7.3796539306640625, "min_start_logit": 7.3796539306640625, "avg_end_logit": 7.378901481628418, "max_end_logit": 7.378901481628418, "min_end_logit": 7.378901481628418, "avg_paragraph_score": 0.09090909090909091, "max_paragraph_score": 0.09090909090909091, "min_paragraph_score": 0.09090909090909091, "avg_in_doc_pos": 0, "max_in_doc_pos": 0, "min_in_doc_pos": 0, "target": 0, "question": "Beyonce's first album by herself was called what?", "question_len": 8},</a:t>
            </a:r>
            <a:endParaRPr sz="1000"/>
          </a:p>
        </p:txBody>
      </p:sp>
      <p:sp>
        <p:nvSpPr>
          <p:cNvPr id="159" name="Google Shape;159;p22"/>
          <p:cNvSpPr txBox="1"/>
          <p:nvPr>
            <p:ph idx="1" type="body"/>
          </p:nvPr>
        </p:nvSpPr>
        <p:spPr>
          <a:xfrm>
            <a:off x="855300" y="4406300"/>
            <a:ext cx="7433400" cy="3435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3"/>
          <p:cNvPicPr preferRelativeResize="0"/>
          <p:nvPr/>
        </p:nvPicPr>
        <p:blipFill>
          <a:blip r:embed="rId3">
            <a:alphaModFix/>
          </a:blip>
          <a:stretch>
            <a:fillRect/>
          </a:stretch>
        </p:blipFill>
        <p:spPr>
          <a:xfrm>
            <a:off x="920725" y="1085525"/>
            <a:ext cx="7639448" cy="2612300"/>
          </a:xfrm>
          <a:prstGeom prst="rect">
            <a:avLst/>
          </a:prstGeom>
          <a:noFill/>
          <a:ln>
            <a:noFill/>
          </a:ln>
        </p:spPr>
      </p:pic>
      <p:sp>
        <p:nvSpPr>
          <p:cNvPr id="166" name="Google Shape;166;p23"/>
          <p:cNvSpPr txBox="1"/>
          <p:nvPr>
            <p:ph idx="4294967295" type="title"/>
          </p:nvPr>
        </p:nvSpPr>
        <p:spPr>
          <a:xfrm>
            <a:off x="469550" y="204250"/>
            <a:ext cx="7433400" cy="497100"/>
          </a:xfrm>
          <a:prstGeom prst="rect">
            <a:avLst/>
          </a:prstGeom>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 sz="2800">
                <a:solidFill>
                  <a:srgbClr val="000000"/>
                </a:solidFill>
              </a:rPr>
              <a:t>Reranking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idx="4294967295" type="title"/>
          </p:nvPr>
        </p:nvSpPr>
        <p:spPr>
          <a:xfrm>
            <a:off x="616275" y="357925"/>
            <a:ext cx="74334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solidFill>
                  <a:srgbClr val="000000"/>
                </a:solidFill>
              </a:rPr>
              <a:t>Model Training - Bert QA + Reranking</a:t>
            </a:r>
            <a:endParaRPr/>
          </a:p>
        </p:txBody>
      </p:sp>
      <p:sp>
        <p:nvSpPr>
          <p:cNvPr id="172" name="Google Shape;172;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3" name="Google Shape;173;p24"/>
          <p:cNvPicPr preferRelativeResize="0"/>
          <p:nvPr/>
        </p:nvPicPr>
        <p:blipFill>
          <a:blip r:embed="rId3">
            <a:alphaModFix/>
          </a:blip>
          <a:stretch>
            <a:fillRect/>
          </a:stretch>
        </p:blipFill>
        <p:spPr>
          <a:xfrm>
            <a:off x="665275" y="2222975"/>
            <a:ext cx="5112189" cy="2828276"/>
          </a:xfrm>
          <a:prstGeom prst="rect">
            <a:avLst/>
          </a:prstGeom>
          <a:noFill/>
          <a:ln>
            <a:noFill/>
          </a:ln>
        </p:spPr>
      </p:pic>
      <p:sp>
        <p:nvSpPr>
          <p:cNvPr id="174" name="Google Shape;174;p24"/>
          <p:cNvSpPr txBox="1"/>
          <p:nvPr/>
        </p:nvSpPr>
        <p:spPr>
          <a:xfrm>
            <a:off x="505650" y="1015650"/>
            <a:ext cx="791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tillium Web Light"/>
                <a:ea typeface="Titillium Web Light"/>
                <a:cs typeface="Titillium Web Light"/>
                <a:sym typeface="Titillium Web Light"/>
              </a:rPr>
              <a:t>We train the re-ranking model for 10 epochs with early stopping for a train-dev split of 70:30.</a:t>
            </a:r>
            <a:endParaRPr i="1">
              <a:latin typeface="Titillium Web Light"/>
              <a:ea typeface="Titillium Web Light"/>
              <a:cs typeface="Titillium Web Light"/>
              <a:sym typeface="Titillium Web Light"/>
            </a:endParaRPr>
          </a:p>
          <a:p>
            <a:pPr indent="0" lvl="0" marL="0" rtl="0" algn="l">
              <a:spcBef>
                <a:spcPts val="0"/>
              </a:spcBef>
              <a:spcAft>
                <a:spcPts val="0"/>
              </a:spcAft>
              <a:buNone/>
            </a:pPr>
            <a:r>
              <a:rPr i="1" lang="en">
                <a:latin typeface="Titillium Web Light"/>
                <a:ea typeface="Titillium Web Light"/>
                <a:cs typeface="Titillium Web Light"/>
                <a:sym typeface="Titillium Web Light"/>
              </a:rPr>
              <a:t>HYPERPARAMETERS - </a:t>
            </a:r>
            <a:endParaRPr i="1">
              <a:latin typeface="Titillium Web Light"/>
              <a:ea typeface="Titillium Web Light"/>
              <a:cs typeface="Titillium Web Light"/>
              <a:sym typeface="Titillium Web Light"/>
            </a:endParaRPr>
          </a:p>
          <a:p>
            <a:pPr indent="0" lvl="0" marL="0" rtl="0" algn="l">
              <a:spcBef>
                <a:spcPts val="0"/>
              </a:spcBef>
              <a:spcAft>
                <a:spcPts val="0"/>
              </a:spcAft>
              <a:buNone/>
            </a:pPr>
            <a:r>
              <a:rPr i="1" lang="en">
                <a:latin typeface="Titillium Web Light"/>
                <a:ea typeface="Titillium Web Light"/>
                <a:cs typeface="Titillium Web Light"/>
                <a:sym typeface="Titillium Web Light"/>
              </a:rPr>
              <a:t>Learning Rate : 0.0005, Training Batch Size - 4, Max Depth : 2</a:t>
            </a:r>
            <a:endParaRPr i="1">
              <a:latin typeface="Titillium Web Light"/>
              <a:ea typeface="Titillium Web Light"/>
              <a:cs typeface="Titillium Web Light"/>
              <a:sym typeface="Titillium Web Light"/>
            </a:endParaRPr>
          </a:p>
          <a:p>
            <a:pPr indent="0" lvl="0" marL="0" rtl="0" algn="l">
              <a:spcBef>
                <a:spcPts val="0"/>
              </a:spcBef>
              <a:spcAft>
                <a:spcPts val="0"/>
              </a:spcAft>
              <a:buNone/>
            </a:pPr>
            <a:r>
              <a:t/>
            </a:r>
            <a:endParaRPr i="1">
              <a:latin typeface="Titillium Web Light"/>
              <a:ea typeface="Titillium Web Light"/>
              <a:cs typeface="Titillium Web Light"/>
              <a:sym typeface="Titillium Web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5"/>
          <p:cNvSpPr txBox="1"/>
          <p:nvPr>
            <p:ph idx="4294967295" type="title"/>
          </p:nvPr>
        </p:nvSpPr>
        <p:spPr>
          <a:xfrm>
            <a:off x="616275" y="357925"/>
            <a:ext cx="74334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solidFill>
                  <a:srgbClr val="000000"/>
                </a:solidFill>
              </a:rPr>
              <a:t>Model Results - BertQA + Reranking</a:t>
            </a:r>
            <a:endParaRPr/>
          </a:p>
        </p:txBody>
      </p:sp>
      <p:graphicFrame>
        <p:nvGraphicFramePr>
          <p:cNvPr id="181" name="Google Shape;181;p25"/>
          <p:cNvGraphicFramePr/>
          <p:nvPr/>
        </p:nvGraphicFramePr>
        <p:xfrm>
          <a:off x="616275" y="1876300"/>
          <a:ext cx="3000000" cy="3000000"/>
        </p:xfrm>
        <a:graphic>
          <a:graphicData uri="http://schemas.openxmlformats.org/drawingml/2006/table">
            <a:tbl>
              <a:tblPr>
                <a:noFill/>
                <a:tableStyleId>{4C76BA28-6E6A-47CE-8C98-32DD8EAB896B}</a:tableStyleId>
              </a:tblPr>
              <a:tblGrid>
                <a:gridCol w="1629975"/>
                <a:gridCol w="2037200"/>
                <a:gridCol w="4569100"/>
              </a:tblGrid>
              <a:tr h="287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Our results</a:t>
                      </a:r>
                      <a:endParaRPr/>
                    </a:p>
                  </a:txBody>
                  <a:tcPr marT="91425" marB="91425" marR="91425" marL="91425"/>
                </a:tc>
                <a:tc>
                  <a:txBody>
                    <a:bodyPr/>
                    <a:lstStyle/>
                    <a:p>
                      <a:pPr indent="0" lvl="0" marL="0" rtl="0" algn="l">
                        <a:spcBef>
                          <a:spcPts val="0"/>
                        </a:spcBef>
                        <a:spcAft>
                          <a:spcPts val="0"/>
                        </a:spcAft>
                        <a:buNone/>
                      </a:pPr>
                      <a:r>
                        <a:rPr lang="en"/>
                        <a:t>Author’s results</a:t>
                      </a:r>
                      <a:endParaRPr/>
                    </a:p>
                  </a:txBody>
                  <a:tcPr marT="91425" marB="91425" marR="91425" marL="91425"/>
                </a:tc>
              </a:tr>
              <a:tr h="827725">
                <a:tc>
                  <a:txBody>
                    <a:bodyPr/>
                    <a:lstStyle/>
                    <a:p>
                      <a:pPr indent="0" lvl="0" marL="0" rtl="0" algn="l">
                        <a:spcBef>
                          <a:spcPts val="0"/>
                        </a:spcBef>
                        <a:spcAft>
                          <a:spcPts val="0"/>
                        </a:spcAft>
                        <a:buNone/>
                      </a:pPr>
                      <a:r>
                        <a:rPr lang="en"/>
                        <a:t>Fraction of correct results</a:t>
                      </a:r>
                      <a:endParaRPr/>
                    </a:p>
                  </a:txBody>
                  <a:tcPr marT="91425" marB="91425" marR="91425" marL="91425"/>
                </a:tc>
                <a:tc>
                  <a:txBody>
                    <a:bodyPr/>
                    <a:lstStyle/>
                    <a:p>
                      <a:pPr indent="0" lvl="0" marL="0" rtl="0" algn="l">
                        <a:spcBef>
                          <a:spcPts val="0"/>
                        </a:spcBef>
                        <a:spcAft>
                          <a:spcPts val="0"/>
                        </a:spcAft>
                        <a:buNone/>
                      </a:pPr>
                      <a:r>
                        <a:rPr lang="en"/>
                        <a:t>39</a:t>
                      </a:r>
                      <a:endParaRPr/>
                    </a:p>
                  </a:txBody>
                  <a:tcPr marT="91425" marB="91425" marR="91425" marL="91425"/>
                </a:tc>
                <a:tc>
                  <a:txBody>
                    <a:bodyPr/>
                    <a:lstStyle/>
                    <a:p>
                      <a:pPr indent="0" lvl="0" marL="0" rtl="0" algn="l">
                        <a:spcBef>
                          <a:spcPts val="0"/>
                        </a:spcBef>
                        <a:spcAft>
                          <a:spcPts val="0"/>
                        </a:spcAft>
                        <a:buNone/>
                      </a:pPr>
                      <a:r>
                        <a:rPr lang="en"/>
                        <a:t>35.8</a:t>
                      </a:r>
                      <a:endParaRPr/>
                    </a:p>
                  </a:txBody>
                  <a:tcPr marT="91425" marB="91425" marR="91425" marL="91425"/>
                </a:tc>
              </a:tr>
            </a:tbl>
          </a:graphicData>
        </a:graphic>
      </p:graphicFrame>
      <p:pic>
        <p:nvPicPr>
          <p:cNvPr id="182" name="Google Shape;182;p25"/>
          <p:cNvPicPr preferRelativeResize="0"/>
          <p:nvPr/>
        </p:nvPicPr>
        <p:blipFill>
          <a:blip r:embed="rId3">
            <a:alphaModFix/>
          </a:blip>
          <a:stretch>
            <a:fillRect/>
          </a:stretch>
        </p:blipFill>
        <p:spPr>
          <a:xfrm>
            <a:off x="5646772" y="2272498"/>
            <a:ext cx="2888651" cy="77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ctrTitle"/>
          </p:nvPr>
        </p:nvSpPr>
        <p:spPr>
          <a:xfrm>
            <a:off x="855300" y="1885325"/>
            <a:ext cx="59691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Paper Comparison</a:t>
            </a:r>
            <a:endParaRPr/>
          </a:p>
        </p:txBody>
      </p:sp>
      <p:sp>
        <p:nvSpPr>
          <p:cNvPr id="188" name="Google Shape;188;p26"/>
          <p:cNvSpPr txBox="1"/>
          <p:nvPr>
            <p:ph idx="1" type="subTitle"/>
          </p:nvPr>
        </p:nvSpPr>
        <p:spPr>
          <a:xfrm>
            <a:off x="855300" y="3336801"/>
            <a:ext cx="5969100" cy="4281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Comparison</a:t>
            </a:r>
            <a:r>
              <a:rPr lang="en"/>
              <a:t> of RankQA with 2 papers of Question Answering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3"/>
          <p:cNvSpPr txBox="1"/>
          <p:nvPr/>
        </p:nvSpPr>
        <p:spPr>
          <a:xfrm>
            <a:off x="588450" y="1064175"/>
            <a:ext cx="75126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Titillium Web"/>
                <a:ea typeface="Titillium Web"/>
                <a:cs typeface="Titillium Web"/>
                <a:sym typeface="Titillium Web"/>
              </a:rPr>
              <a:t>Problem</a:t>
            </a:r>
            <a:r>
              <a:rPr lang="en">
                <a:latin typeface="Titillium Web Light"/>
                <a:ea typeface="Titillium Web Light"/>
                <a:cs typeface="Titillium Web Light"/>
                <a:sym typeface="Titillium Web Light"/>
              </a:rPr>
              <a:t> </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SzPts val="1600"/>
              <a:buChar char="●"/>
            </a:pPr>
            <a:r>
              <a:rPr lang="en" sz="1600">
                <a:latin typeface="Titillium Web Light"/>
                <a:ea typeface="Titillium Web Light"/>
                <a:cs typeface="Titillium Web Light"/>
                <a:sym typeface="Titillium Web Light"/>
              </a:rPr>
              <a:t> Current neural QA methods </a:t>
            </a:r>
            <a:r>
              <a:rPr lang="en" sz="1600">
                <a:latin typeface="Titillium Web Light"/>
                <a:ea typeface="Titillium Web Light"/>
                <a:cs typeface="Titillium Web Light"/>
                <a:sym typeface="Titillium Web Light"/>
              </a:rPr>
              <a:t>consists</a:t>
            </a:r>
            <a:r>
              <a:rPr lang="en" sz="1600">
                <a:latin typeface="Titillium Web Light"/>
                <a:ea typeface="Titillium Web Light"/>
                <a:cs typeface="Titillium Web Light"/>
                <a:sym typeface="Titillium Web Light"/>
              </a:rPr>
              <a:t> of 2 stages : First </a:t>
            </a:r>
            <a:r>
              <a:rPr b="1" lang="en" sz="1600">
                <a:latin typeface="Titillium Web"/>
                <a:ea typeface="Titillium Web"/>
                <a:cs typeface="Titillium Web"/>
                <a:sym typeface="Titillium Web"/>
              </a:rPr>
              <a:t>a text passage retrieval </a:t>
            </a:r>
            <a:r>
              <a:rPr lang="en" sz="1600">
                <a:latin typeface="Titillium Web Light"/>
                <a:ea typeface="Titillium Web Light"/>
                <a:cs typeface="Titillium Web Light"/>
                <a:sym typeface="Titillium Web Light"/>
              </a:rPr>
              <a:t>and second, </a:t>
            </a:r>
            <a:r>
              <a:rPr b="1" lang="en" sz="1600">
                <a:latin typeface="Titillium Web"/>
                <a:ea typeface="Titillium Web"/>
                <a:cs typeface="Titillium Web"/>
                <a:sym typeface="Titillium Web"/>
              </a:rPr>
              <a:t>a machine comprehension module </a:t>
            </a:r>
            <a:r>
              <a:rPr lang="en" sz="1600">
                <a:latin typeface="Titillium Web Light"/>
                <a:ea typeface="Titillium Web Light"/>
                <a:cs typeface="Titillium Web Light"/>
                <a:sym typeface="Titillium Web Light"/>
              </a:rPr>
              <a:t>to extract likeliest answer. </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The modules are isolated and information loss between them happens.</a:t>
            </a:r>
            <a:endParaRPr sz="1600">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b="1" lang="en" sz="2400">
                <a:latin typeface="Titillium Web"/>
                <a:ea typeface="Titillium Web"/>
                <a:cs typeface="Titillium Web"/>
                <a:sym typeface="Titillium Web"/>
              </a:rPr>
              <a:t>Solution</a:t>
            </a:r>
            <a:endParaRPr b="1">
              <a:latin typeface="Titillium Web"/>
              <a:ea typeface="Titillium Web"/>
              <a:cs typeface="Titillium Web"/>
              <a:sym typeface="Titillium Web"/>
            </a:endParaRPr>
          </a:p>
          <a:p>
            <a:pPr indent="0" lvl="0" marL="0" rtl="0" algn="l">
              <a:spcBef>
                <a:spcPts val="0"/>
              </a:spcBef>
              <a:spcAft>
                <a:spcPts val="0"/>
              </a:spcAft>
              <a:buNone/>
            </a:pPr>
            <a:r>
              <a:t/>
            </a:r>
            <a:endParaRPr b="1">
              <a:latin typeface="Titillium Web"/>
              <a:ea typeface="Titillium Web"/>
              <a:cs typeface="Titillium Web"/>
              <a:sym typeface="Titillium Web"/>
            </a:endParaRPr>
          </a:p>
          <a:p>
            <a:pPr indent="-330200" lvl="0" marL="457200" rtl="0" algn="l">
              <a:spcBef>
                <a:spcPts val="0"/>
              </a:spcBef>
              <a:spcAft>
                <a:spcPts val="0"/>
              </a:spcAft>
              <a:buSzPts val="1600"/>
              <a:buChar char="●"/>
            </a:pPr>
            <a:r>
              <a:rPr lang="en" sz="1600">
                <a:latin typeface="Titillium Web Light"/>
                <a:ea typeface="Titillium Web Light"/>
                <a:cs typeface="Titillium Web Light"/>
                <a:sym typeface="Titillium Web Light"/>
              </a:rPr>
              <a:t>Introduces a </a:t>
            </a:r>
            <a:r>
              <a:rPr b="1" lang="en" sz="1600">
                <a:latin typeface="Titillium Web"/>
                <a:ea typeface="Titillium Web"/>
                <a:cs typeface="Titillium Web"/>
                <a:sym typeface="Titillium Web"/>
              </a:rPr>
              <a:t>third answer re-ranking module</a:t>
            </a:r>
            <a:endParaRPr b="1" sz="1600">
              <a:latin typeface="Titillium Web"/>
              <a:ea typeface="Titillium Web"/>
              <a:cs typeface="Titillium Web"/>
              <a:sym typeface="Titillium Web"/>
            </a:endParaRPr>
          </a:p>
          <a:p>
            <a:pPr indent="-330200" lvl="0" marL="4572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This module leverages </a:t>
            </a:r>
            <a:r>
              <a:rPr b="1" lang="en" sz="1600">
                <a:latin typeface="Titillium Web"/>
                <a:ea typeface="Titillium Web"/>
                <a:cs typeface="Titillium Web"/>
                <a:sym typeface="Titillium Web"/>
              </a:rPr>
              <a:t>features extracted</a:t>
            </a:r>
            <a:r>
              <a:rPr lang="en" sz="1600">
                <a:latin typeface="Titillium Web Light"/>
                <a:ea typeface="Titillium Web Light"/>
                <a:cs typeface="Titillium Web Light"/>
                <a:sym typeface="Titillium Web Light"/>
              </a:rPr>
              <a:t> from text retrieval and machine comprehension modules</a:t>
            </a:r>
            <a:endParaRPr sz="1600">
              <a:latin typeface="Titillium Web Light"/>
              <a:ea typeface="Titillium Web Light"/>
              <a:cs typeface="Titillium Web Light"/>
              <a:sym typeface="Titillium Web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14"/>
          <p:cNvPicPr preferRelativeResize="0"/>
          <p:nvPr/>
        </p:nvPicPr>
        <p:blipFill>
          <a:blip r:embed="rId3">
            <a:alphaModFix/>
          </a:blip>
          <a:stretch>
            <a:fillRect/>
          </a:stretch>
        </p:blipFill>
        <p:spPr>
          <a:xfrm>
            <a:off x="449725" y="976025"/>
            <a:ext cx="8168648" cy="3214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ctrTitle"/>
          </p:nvPr>
        </p:nvSpPr>
        <p:spPr>
          <a:xfrm>
            <a:off x="855300" y="2726350"/>
            <a:ext cx="59691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Module 1 : Information Retrieval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6"/>
          <p:cNvSpPr txBox="1"/>
          <p:nvPr/>
        </p:nvSpPr>
        <p:spPr>
          <a:xfrm>
            <a:off x="486300" y="1261825"/>
            <a:ext cx="8171400" cy="269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SzPts val="1400"/>
              <a:buChar char="●"/>
            </a:pPr>
            <a:r>
              <a:rPr lang="en" sz="1600">
                <a:latin typeface="Titillium Web Light"/>
                <a:ea typeface="Titillium Web Light"/>
                <a:cs typeface="Titillium Web Light"/>
                <a:sym typeface="Titillium Web Light"/>
              </a:rPr>
              <a:t>The first module is the information retrieval module same as of DRQA, it retrieves the </a:t>
            </a:r>
            <a:r>
              <a:rPr b="1" lang="en" sz="1600">
                <a:latin typeface="Titillium Web"/>
                <a:ea typeface="Titillium Web"/>
                <a:cs typeface="Titillium Web"/>
                <a:sym typeface="Titillium Web"/>
              </a:rPr>
              <a:t>top-n documents</a:t>
            </a:r>
            <a:r>
              <a:rPr lang="en" sz="1600">
                <a:latin typeface="Titillium Web Light"/>
                <a:ea typeface="Titillium Web Light"/>
                <a:cs typeface="Titillium Web Light"/>
                <a:sym typeface="Titillium Web Light"/>
              </a:rPr>
              <a:t> from the corpus repository for ex wikipedia articles</a:t>
            </a:r>
            <a:endParaRPr sz="1600">
              <a:latin typeface="Titillium Web Light"/>
              <a:ea typeface="Titillium Web Light"/>
              <a:cs typeface="Titillium Web Light"/>
              <a:sym typeface="Titillium Web Light"/>
            </a:endParaRPr>
          </a:p>
          <a:p>
            <a:pPr indent="-317500" lvl="0" marL="457200" marR="0" rtl="0" algn="l">
              <a:lnSpc>
                <a:spcPct val="115000"/>
              </a:lnSpc>
              <a:spcBef>
                <a:spcPts val="0"/>
              </a:spcBef>
              <a:spcAft>
                <a:spcPts val="0"/>
              </a:spcAft>
              <a:buSzPts val="1400"/>
              <a:buChar char="●"/>
            </a:pPr>
            <a:r>
              <a:rPr lang="en" sz="1600">
                <a:latin typeface="Titillium Web Light"/>
                <a:ea typeface="Titillium Web Light"/>
                <a:cs typeface="Titillium Web Light"/>
                <a:sym typeface="Titillium Web Light"/>
              </a:rPr>
              <a:t>The retrieval algorithm is </a:t>
            </a:r>
            <a:r>
              <a:rPr b="1" lang="en" sz="1600">
                <a:latin typeface="Titillium Web"/>
                <a:ea typeface="Titillium Web"/>
                <a:cs typeface="Titillium Web"/>
                <a:sym typeface="Titillium Web"/>
              </a:rPr>
              <a:t>TF-IDF based and bigram-hashing algorithm</a:t>
            </a:r>
            <a:endParaRPr b="1" sz="1600">
              <a:latin typeface="Titillium Web"/>
              <a:ea typeface="Titillium Web"/>
              <a:cs typeface="Titillium Web"/>
              <a:sym typeface="Titillium Web"/>
            </a:endParaRPr>
          </a:p>
          <a:p>
            <a:pPr indent="-330200" lvl="1" marL="914400" marR="0" rtl="0" algn="l">
              <a:lnSpc>
                <a:spcPct val="115000"/>
              </a:lnSpc>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An incoming query is converted into tf-idf vector and get closest docs by dot product between query and the documents</a:t>
            </a:r>
            <a:endParaRPr sz="1600">
              <a:latin typeface="Titillium Web Light"/>
              <a:ea typeface="Titillium Web Light"/>
              <a:cs typeface="Titillium Web Light"/>
              <a:sym typeface="Titillium Web Light"/>
            </a:endParaRPr>
          </a:p>
          <a:p>
            <a:pPr indent="-330200" lvl="1" marL="914400" marR="0" rtl="0" algn="l">
              <a:lnSpc>
                <a:spcPct val="115000"/>
              </a:lnSpc>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Bi-gram hashing is used to build fast and efficient feature vectors of predefined length by applying a hash function</a:t>
            </a:r>
            <a:endParaRPr sz="1600">
              <a:latin typeface="Titillium Web Light"/>
              <a:ea typeface="Titillium Web Light"/>
              <a:cs typeface="Titillium Web Light"/>
              <a:sym typeface="Titillium Web Light"/>
            </a:endParaRPr>
          </a:p>
          <a:p>
            <a:pPr indent="-317500" lvl="0" marL="457200" marR="0" rtl="0" algn="l">
              <a:lnSpc>
                <a:spcPct val="115000"/>
              </a:lnSpc>
              <a:spcBef>
                <a:spcPts val="0"/>
              </a:spcBef>
              <a:spcAft>
                <a:spcPts val="0"/>
              </a:spcAft>
              <a:buSzPts val="1400"/>
              <a:buChar char="●"/>
            </a:pPr>
            <a:r>
              <a:rPr lang="en" sz="1600">
                <a:latin typeface="Titillium Web Light"/>
                <a:ea typeface="Titillium Web Light"/>
                <a:cs typeface="Titillium Web Light"/>
                <a:sym typeface="Titillium Web Light"/>
              </a:rPr>
              <a:t>For the top-k documents, they are </a:t>
            </a:r>
            <a:r>
              <a:rPr b="1" lang="en" sz="1600">
                <a:latin typeface="Titillium Web"/>
                <a:ea typeface="Titillium Web"/>
                <a:cs typeface="Titillium Web"/>
                <a:sym typeface="Titillium Web"/>
              </a:rPr>
              <a:t>further split into paragraphs</a:t>
            </a:r>
            <a:r>
              <a:rPr lang="en" sz="1600">
                <a:latin typeface="Titillium Web Light"/>
                <a:ea typeface="Titillium Web Light"/>
                <a:cs typeface="Titillium Web Light"/>
                <a:sym typeface="Titillium Web Light"/>
              </a:rPr>
              <a:t> and passed on to the second module</a:t>
            </a:r>
            <a:endParaRPr/>
          </a:p>
        </p:txBody>
      </p:sp>
      <p:sp>
        <p:nvSpPr>
          <p:cNvPr id="119" name="Google Shape;119;p16"/>
          <p:cNvSpPr txBox="1"/>
          <p:nvPr/>
        </p:nvSpPr>
        <p:spPr>
          <a:xfrm>
            <a:off x="733300" y="421300"/>
            <a:ext cx="759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tillium Web"/>
                <a:ea typeface="Titillium Web"/>
                <a:cs typeface="Titillium Web"/>
                <a:sym typeface="Titillium Web"/>
              </a:rPr>
              <a:t>Module 1 - Information Retrieval </a:t>
            </a:r>
            <a:endParaRPr b="1" sz="2800">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17"/>
          <p:cNvSpPr txBox="1"/>
          <p:nvPr/>
        </p:nvSpPr>
        <p:spPr>
          <a:xfrm>
            <a:off x="486300" y="1261825"/>
            <a:ext cx="8171400" cy="3540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b="1" lang="en" sz="1600">
                <a:latin typeface="Titillium Web"/>
                <a:ea typeface="Titillium Web"/>
                <a:cs typeface="Titillium Web"/>
                <a:sym typeface="Titillium Web"/>
              </a:rPr>
              <a:t>Example Question</a:t>
            </a:r>
            <a:r>
              <a:rPr lang="en" sz="1600">
                <a:latin typeface="Titillium Web Light"/>
                <a:ea typeface="Titillium Web Light"/>
                <a:cs typeface="Titillium Web Light"/>
                <a:sym typeface="Titillium Web Light"/>
              </a:rPr>
              <a:t> - What is in front of the Notre Dame Main Building? </a:t>
            </a:r>
            <a:endParaRPr sz="1600">
              <a:latin typeface="Titillium Web Light"/>
              <a:ea typeface="Titillium Web Light"/>
              <a:cs typeface="Titillium Web Light"/>
              <a:sym typeface="Titillium Web Light"/>
            </a:endParaRPr>
          </a:p>
          <a:p>
            <a:pPr indent="-311150" lvl="0" marL="457200" rtl="0" algn="l">
              <a:lnSpc>
                <a:spcPct val="115000"/>
              </a:lnSpc>
              <a:spcBef>
                <a:spcPts val="0"/>
              </a:spcBef>
              <a:spcAft>
                <a:spcPts val="0"/>
              </a:spcAft>
              <a:buSzPts val="1300"/>
              <a:buChar char="●"/>
            </a:pPr>
            <a:r>
              <a:rPr b="1" lang="en" sz="1500">
                <a:latin typeface="Titillium Web"/>
                <a:ea typeface="Titillium Web"/>
                <a:cs typeface="Titillium Web"/>
                <a:sym typeface="Titillium Web"/>
              </a:rPr>
              <a:t>Example Candidate</a:t>
            </a:r>
            <a:r>
              <a:rPr lang="en" sz="1500">
                <a:latin typeface="Titillium Web Light"/>
                <a:ea typeface="Titillium Web Light"/>
                <a:cs typeface="Titillium Web Light"/>
                <a:sym typeface="Titillium Web Light"/>
              </a:rPr>
              <a:t> - Notre Dame Fighting Irish football,Clark Memorial Fountain,Architecturally, the school has a Catholic character. Atop the Main Building’s gold dome is a golden statue of the Virgin Mary. Immediately in front of the Main Building and facing it, </a:t>
            </a:r>
            <a:r>
              <a:rPr b="1" i="1" lang="en" sz="1500">
                <a:latin typeface="Titillium Web"/>
                <a:ea typeface="Titillium Web"/>
                <a:cs typeface="Titillium Web"/>
                <a:sym typeface="Titillium Web"/>
              </a:rPr>
              <a:t>is a copper statue of Christ </a:t>
            </a:r>
            <a:r>
              <a:rPr lang="en" sz="1500">
                <a:latin typeface="Titillium Web Light"/>
                <a:ea typeface="Titillium Web Light"/>
                <a:cs typeface="Titillium Web Light"/>
                <a:sym typeface="Titillium Web Light"/>
              </a:rPr>
              <a:t>with arms upraised with the legend ""Venite Ad Me Omnes"" (Come to me, all ye). Next to the Main Building is the Basilica of the Sacred Heart. Immediately behind the basilica is the Grotto, a Marian place of prayer and reflection. It is a replica of the grotto at Lourdes, France where the Virgin Mary reputedly appeared to Saint Bernadette Soubirous in 1858. At the end of the main drive (and in a direct line that connects through 3 statues and the Gold Dome), is a simple, modern stone statue of Mary.</a:t>
            </a:r>
            <a:endParaRPr sz="1500">
              <a:latin typeface="Titillium Web Light"/>
              <a:ea typeface="Titillium Web Light"/>
              <a:cs typeface="Titillium Web Light"/>
              <a:sym typeface="Titillium Web Light"/>
            </a:endParaRPr>
          </a:p>
          <a:p>
            <a:pPr indent="-330200" lvl="0" marL="457200" rtl="0" algn="l">
              <a:lnSpc>
                <a:spcPct val="115000"/>
              </a:lnSpc>
              <a:spcBef>
                <a:spcPts val="0"/>
              </a:spcBef>
              <a:spcAft>
                <a:spcPts val="0"/>
              </a:spcAft>
              <a:buSzPts val="1600"/>
              <a:buFont typeface="Titillium Web"/>
              <a:buChar char="●"/>
            </a:pPr>
            <a:r>
              <a:rPr b="1" lang="en" sz="1600">
                <a:latin typeface="Titillium Web"/>
                <a:ea typeface="Titillium Web"/>
                <a:cs typeface="Titillium Web"/>
                <a:sym typeface="Titillium Web"/>
              </a:rPr>
              <a:t>Actual Answer - </a:t>
            </a:r>
            <a:r>
              <a:rPr b="1" i="1" lang="en" sz="1600">
                <a:latin typeface="Titillium Web"/>
                <a:ea typeface="Titillium Web"/>
                <a:cs typeface="Titillium Web"/>
                <a:sym typeface="Titillium Web"/>
              </a:rPr>
              <a:t>a copper statue of Christ.</a:t>
            </a:r>
            <a:endParaRPr b="1" i="1" sz="1000"/>
          </a:p>
          <a:p>
            <a:pPr indent="0" lvl="0" marL="457200" marR="0" rtl="0" algn="l">
              <a:lnSpc>
                <a:spcPct val="115000"/>
              </a:lnSpc>
              <a:spcBef>
                <a:spcPts val="1200"/>
              </a:spcBef>
              <a:spcAft>
                <a:spcPts val="1200"/>
              </a:spcAft>
              <a:buNone/>
            </a:pPr>
            <a:r>
              <a:t/>
            </a:r>
            <a:endParaRPr sz="1600">
              <a:latin typeface="Titillium Web Light"/>
              <a:ea typeface="Titillium Web Light"/>
              <a:cs typeface="Titillium Web Light"/>
              <a:sym typeface="Titillium Web Light"/>
            </a:endParaRPr>
          </a:p>
        </p:txBody>
      </p:sp>
      <p:sp>
        <p:nvSpPr>
          <p:cNvPr id="126" name="Google Shape;126;p17"/>
          <p:cNvSpPr txBox="1"/>
          <p:nvPr/>
        </p:nvSpPr>
        <p:spPr>
          <a:xfrm>
            <a:off x="733300" y="421300"/>
            <a:ext cx="759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tillium Web"/>
                <a:ea typeface="Titillium Web"/>
                <a:cs typeface="Titillium Web"/>
                <a:sym typeface="Titillium Web"/>
              </a:rPr>
              <a:t>Module 1 - Information Retrieval Example </a:t>
            </a:r>
            <a:endParaRPr b="1" sz="2800">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ctrTitle"/>
          </p:nvPr>
        </p:nvSpPr>
        <p:spPr>
          <a:xfrm>
            <a:off x="855300" y="2726350"/>
            <a:ext cx="59691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Module 2 : Machine Comprehension using BERTQA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19"/>
          <p:cNvSpPr txBox="1"/>
          <p:nvPr/>
        </p:nvSpPr>
        <p:spPr>
          <a:xfrm>
            <a:off x="584900" y="1269675"/>
            <a:ext cx="8171400" cy="333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sz="1500">
                <a:latin typeface="Titillium Web Light"/>
                <a:ea typeface="Titillium Web Light"/>
                <a:cs typeface="Titillium Web Light"/>
                <a:sym typeface="Titillium Web Light"/>
              </a:rPr>
              <a:t>The machine comprehension module extracts and scores one candidate answer for every paragraph of all top-k documents. </a:t>
            </a:r>
            <a:endParaRPr sz="1500">
              <a:latin typeface="Titillium Web Light"/>
              <a:ea typeface="Titillium Web Light"/>
              <a:cs typeface="Titillium Web Light"/>
              <a:sym typeface="Titillium Web Light"/>
            </a:endParaRPr>
          </a:p>
          <a:p>
            <a:pPr indent="-317500" lvl="0" marL="457200" rtl="0" algn="l">
              <a:lnSpc>
                <a:spcPct val="115000"/>
              </a:lnSpc>
              <a:spcBef>
                <a:spcPts val="0"/>
              </a:spcBef>
              <a:spcAft>
                <a:spcPts val="0"/>
              </a:spcAft>
              <a:buSzPts val="1400"/>
              <a:buChar char="●"/>
            </a:pPr>
            <a:r>
              <a:rPr lang="en" sz="1500">
                <a:latin typeface="Titillium Web Light"/>
                <a:ea typeface="Titillium Web Light"/>
                <a:cs typeface="Titillium Web Light"/>
                <a:sym typeface="Titillium Web Light"/>
              </a:rPr>
              <a:t>We have used k=20 because of memory constraints. The authors have used k=40. </a:t>
            </a:r>
            <a:endParaRPr sz="1500">
              <a:latin typeface="Titillium Web Light"/>
              <a:ea typeface="Titillium Web Light"/>
              <a:cs typeface="Titillium Web Light"/>
              <a:sym typeface="Titillium Web Light"/>
            </a:endParaRPr>
          </a:p>
          <a:p>
            <a:pPr indent="-317500" lvl="0" marL="457200" rtl="0" algn="l">
              <a:lnSpc>
                <a:spcPct val="115000"/>
              </a:lnSpc>
              <a:spcBef>
                <a:spcPts val="0"/>
              </a:spcBef>
              <a:spcAft>
                <a:spcPts val="0"/>
              </a:spcAft>
              <a:buSzPts val="1400"/>
              <a:buChar char="●"/>
            </a:pPr>
            <a:r>
              <a:rPr lang="en" sz="1500">
                <a:latin typeface="Titillium Web Light"/>
                <a:ea typeface="Titillium Web Light"/>
                <a:cs typeface="Titillium Web Light"/>
                <a:sym typeface="Titillium Web Light"/>
              </a:rPr>
              <a:t>There are 2 different implementations. </a:t>
            </a:r>
            <a:endParaRPr sz="1500">
              <a:latin typeface="Titillium Web Light"/>
              <a:ea typeface="Titillium Web Light"/>
              <a:cs typeface="Titillium Web Light"/>
              <a:sym typeface="Titillium Web Light"/>
            </a:endParaRPr>
          </a:p>
          <a:p>
            <a:pPr indent="-317500" lvl="1" marL="914400" rtl="0" algn="l">
              <a:lnSpc>
                <a:spcPct val="115000"/>
              </a:lnSpc>
              <a:spcBef>
                <a:spcPts val="0"/>
              </a:spcBef>
              <a:spcAft>
                <a:spcPts val="0"/>
              </a:spcAft>
              <a:buSzPts val="1400"/>
              <a:buChar char="○"/>
            </a:pPr>
            <a:r>
              <a:rPr lang="en" sz="1500">
                <a:latin typeface="Titillium Web Light"/>
                <a:ea typeface="Titillium Web Light"/>
                <a:cs typeface="Titillium Web Light"/>
                <a:sym typeface="Titillium Web Light"/>
              </a:rPr>
              <a:t>One is based on a DRQA document reader.</a:t>
            </a:r>
            <a:endParaRPr sz="1500">
              <a:latin typeface="Titillium Web Light"/>
              <a:ea typeface="Titillium Web Light"/>
              <a:cs typeface="Titillium Web Light"/>
              <a:sym typeface="Titillium Web Light"/>
            </a:endParaRPr>
          </a:p>
          <a:p>
            <a:pPr indent="-317500" lvl="1" marL="914400" rtl="0" algn="l">
              <a:lnSpc>
                <a:spcPct val="115000"/>
              </a:lnSpc>
              <a:spcBef>
                <a:spcPts val="0"/>
              </a:spcBef>
              <a:spcAft>
                <a:spcPts val="0"/>
              </a:spcAft>
              <a:buSzPts val="1400"/>
              <a:buChar char="○"/>
            </a:pPr>
            <a:r>
              <a:rPr lang="en" sz="1500">
                <a:latin typeface="Titillium Web Light"/>
                <a:ea typeface="Titillium Web Light"/>
                <a:cs typeface="Titillium Web Light"/>
                <a:sym typeface="Titillium Web Light"/>
              </a:rPr>
              <a:t>Second implementation is based on BERT based document reader</a:t>
            </a:r>
            <a:endParaRPr sz="1500">
              <a:latin typeface="Titillium Web Light"/>
              <a:ea typeface="Titillium Web Light"/>
              <a:cs typeface="Titillium Web Light"/>
              <a:sym typeface="Titillium Web Light"/>
            </a:endParaRPr>
          </a:p>
          <a:p>
            <a:pPr indent="-317500" lvl="0" marL="457200" rtl="0" algn="l">
              <a:lnSpc>
                <a:spcPct val="115000"/>
              </a:lnSpc>
              <a:spcBef>
                <a:spcPts val="0"/>
              </a:spcBef>
              <a:spcAft>
                <a:spcPts val="0"/>
              </a:spcAft>
              <a:buSzPts val="1400"/>
              <a:buChar char="●"/>
            </a:pPr>
            <a:r>
              <a:rPr lang="en" sz="1500">
                <a:latin typeface="Titillium Web Light"/>
                <a:ea typeface="Titillium Web Light"/>
                <a:cs typeface="Titillium Web Light"/>
                <a:sym typeface="Titillium Web Light"/>
              </a:rPr>
              <a:t>We implement a </a:t>
            </a:r>
            <a:r>
              <a:rPr b="1" lang="en" sz="1500">
                <a:latin typeface="Titillium Web"/>
                <a:ea typeface="Titillium Web"/>
                <a:cs typeface="Titillium Web"/>
                <a:sym typeface="Titillium Web"/>
              </a:rPr>
              <a:t>BERT based document reader</a:t>
            </a:r>
            <a:endParaRPr b="1" sz="1500">
              <a:latin typeface="Titillium Web"/>
              <a:ea typeface="Titillium Web"/>
              <a:cs typeface="Titillium Web"/>
              <a:sym typeface="Titillium Web"/>
            </a:endParaRPr>
          </a:p>
          <a:p>
            <a:pPr indent="-317500" lvl="0" marL="457200" rtl="0" algn="l">
              <a:lnSpc>
                <a:spcPct val="115000"/>
              </a:lnSpc>
              <a:spcBef>
                <a:spcPts val="0"/>
              </a:spcBef>
              <a:spcAft>
                <a:spcPts val="0"/>
              </a:spcAft>
              <a:buSzPts val="1400"/>
              <a:buChar char="●"/>
            </a:pPr>
            <a:r>
              <a:rPr lang="en" sz="1500">
                <a:latin typeface="Titillium Web Light"/>
                <a:ea typeface="Titillium Web Light"/>
                <a:cs typeface="Titillium Web Light"/>
                <a:sym typeface="Titillium Web Light"/>
              </a:rPr>
              <a:t>Next, we pair the question and all its top-n paragraphs and pass them into a BERT pre-trained on the dataset - SQUAD or WikiMovies.</a:t>
            </a:r>
            <a:endParaRPr sz="1500">
              <a:latin typeface="Titillium Web Light"/>
              <a:ea typeface="Titillium Web Light"/>
              <a:cs typeface="Titillium Web Light"/>
              <a:sym typeface="Titillium Web Light"/>
            </a:endParaRPr>
          </a:p>
          <a:p>
            <a:pPr indent="-317500" lvl="0" marL="457200" rtl="0" algn="l">
              <a:lnSpc>
                <a:spcPct val="115000"/>
              </a:lnSpc>
              <a:spcBef>
                <a:spcPts val="0"/>
              </a:spcBef>
              <a:spcAft>
                <a:spcPts val="0"/>
              </a:spcAft>
              <a:buSzPts val="1400"/>
              <a:buChar char="●"/>
            </a:pPr>
            <a:r>
              <a:rPr lang="en" sz="1500">
                <a:latin typeface="Titillium Web Light"/>
                <a:ea typeface="Titillium Web Light"/>
                <a:cs typeface="Titillium Web Light"/>
                <a:sym typeface="Titillium Web Light"/>
              </a:rPr>
              <a:t>The we get </a:t>
            </a:r>
            <a:r>
              <a:rPr b="1" lang="en" sz="1500">
                <a:latin typeface="Titillium Web"/>
                <a:ea typeface="Titillium Web"/>
                <a:cs typeface="Titillium Web"/>
                <a:sym typeface="Titillium Web"/>
              </a:rPr>
              <a:t>Get top-k candidate answers, ranked by unnormalized BERT scores</a:t>
            </a:r>
            <a:r>
              <a:rPr lang="en" sz="1500">
                <a:latin typeface="Titillium Web Light"/>
                <a:ea typeface="Titillium Web Light"/>
                <a:cs typeface="Titillium Web Light"/>
                <a:sym typeface="Titillium Web Light"/>
              </a:rPr>
              <a:t>. </a:t>
            </a:r>
            <a:endParaRPr sz="1500">
              <a:latin typeface="Titillium Web Light"/>
              <a:ea typeface="Titillium Web Light"/>
              <a:cs typeface="Titillium Web Light"/>
              <a:sym typeface="Titillium Web Light"/>
            </a:endParaRPr>
          </a:p>
          <a:p>
            <a:pPr indent="-317500" lvl="0" marL="457200" rtl="0" algn="l">
              <a:lnSpc>
                <a:spcPct val="115000"/>
              </a:lnSpc>
              <a:spcBef>
                <a:spcPts val="0"/>
              </a:spcBef>
              <a:spcAft>
                <a:spcPts val="0"/>
              </a:spcAft>
              <a:buSzPts val="1400"/>
              <a:buChar char="●"/>
            </a:pPr>
            <a:r>
              <a:rPr lang="en" sz="1500">
                <a:latin typeface="Titillium Web Light"/>
                <a:ea typeface="Titillium Web Light"/>
                <a:cs typeface="Titillium Web Light"/>
                <a:sym typeface="Titillium Web Light"/>
              </a:rPr>
              <a:t>We aggregate all the top-k answers and perform feature extraction for re-ranking of candidate answers.</a:t>
            </a:r>
            <a:endParaRPr>
              <a:latin typeface="Titillium Web Light"/>
              <a:ea typeface="Titillium Web Light"/>
              <a:cs typeface="Titillium Web Light"/>
              <a:sym typeface="Titillium Web Light"/>
            </a:endParaRPr>
          </a:p>
        </p:txBody>
      </p:sp>
      <p:sp>
        <p:nvSpPr>
          <p:cNvPr id="138" name="Google Shape;138;p19"/>
          <p:cNvSpPr txBox="1"/>
          <p:nvPr/>
        </p:nvSpPr>
        <p:spPr>
          <a:xfrm>
            <a:off x="733300" y="421300"/>
            <a:ext cx="759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tillium Web"/>
                <a:ea typeface="Titillium Web"/>
                <a:cs typeface="Titillium Web"/>
                <a:sym typeface="Titillium Web"/>
              </a:rPr>
              <a:t>Module 2 - Machine Comprehension</a:t>
            </a:r>
            <a:endParaRPr b="1" sz="2800">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ctrTitle"/>
          </p:nvPr>
        </p:nvSpPr>
        <p:spPr>
          <a:xfrm>
            <a:off x="855300" y="2726350"/>
            <a:ext cx="59691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Module 3 : Answer Re-Ranking</a:t>
            </a:r>
            <a:endParaRPr/>
          </a:p>
        </p:txBody>
      </p:sp>
      <p:sp>
        <p:nvSpPr>
          <p:cNvPr id="144" name="Google Shape;144;p20"/>
          <p:cNvSpPr txBox="1"/>
          <p:nvPr>
            <p:ph idx="1" type="subTitle"/>
          </p:nvPr>
        </p:nvSpPr>
        <p:spPr>
          <a:xfrm>
            <a:off x="855300" y="3983051"/>
            <a:ext cx="5969100" cy="4281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Let’s start with the first set of slides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