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7" r:id="rId4"/>
    <p:sldId id="279" r:id="rId5"/>
    <p:sldId id="275" r:id="rId6"/>
    <p:sldId id="280" r:id="rId7"/>
    <p:sldId id="276" r:id="rId8"/>
    <p:sldId id="282" r:id="rId9"/>
    <p:sldId id="283" r:id="rId10"/>
    <p:sldId id="269" r:id="rId11"/>
    <p:sldId id="270" r:id="rId12"/>
    <p:sldId id="286" r:id="rId13"/>
    <p:sldId id="278" r:id="rId14"/>
    <p:sldId id="287" r:id="rId15"/>
    <p:sldId id="272" r:id="rId16"/>
    <p:sldId id="273" r:id="rId17"/>
    <p:sldId id="285" r:id="rId18"/>
    <p:sldId id="284" r:id="rId19"/>
    <p:sldId id="274" r:id="rId20"/>
    <p:sldId id="26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52" autoAdjust="0"/>
  </p:normalViewPr>
  <p:slideViewPr>
    <p:cSldViewPr>
      <p:cViewPr>
        <p:scale>
          <a:sx n="75" d="100"/>
          <a:sy n="75" d="100"/>
        </p:scale>
        <p:origin x="-6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3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6D096-84AF-414E-9FE8-0D9D00BC7995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0D776-87AA-4085-B8D1-79707B856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53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intenção não é passar todos as</a:t>
            </a:r>
            <a:r>
              <a:rPr lang="pt-BR" baseline="0" dirty="0" smtClean="0"/>
              <a:t> medidas, elas estão na cartilha. A intenção é criar um senso para evitar acidentes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D776-87AA-4085-B8D1-79707B856AA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4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intenção não é passar todos as</a:t>
            </a:r>
            <a:r>
              <a:rPr lang="pt-BR" baseline="0" dirty="0" smtClean="0"/>
              <a:t> medidas, elas estão na cartilha. A intenção é criar um senso para evitar acidentes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D776-87AA-4085-B8D1-79707B856AA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4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intenção não é passar todos as</a:t>
            </a:r>
            <a:r>
              <a:rPr lang="pt-BR" baseline="0" dirty="0" smtClean="0"/>
              <a:t> medidas, elas estão na cartilha. A intenção é criar um senso para evitar acidentes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D776-87AA-4085-B8D1-79707B856AA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42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intenção não é passar todos as</a:t>
            </a:r>
            <a:r>
              <a:rPr lang="pt-BR" baseline="0" dirty="0" smtClean="0"/>
              <a:t> medidas, elas estão na cartilha. A intenção é criar um senso para evitar acidentes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D776-87AA-4085-B8D1-79707B856AA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4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b="1" dirty="0" smtClean="0"/>
              <a:t>Prevenção de acidentes e Segurança no trabalho</a:t>
            </a:r>
            <a:endParaRPr lang="pt-BR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Ferramentas, processos e produtos</a:t>
            </a:r>
            <a:br>
              <a:rPr lang="pt-BR" dirty="0" smtClean="0"/>
            </a:br>
            <a:r>
              <a:rPr lang="pt-BR" dirty="0" smtClean="0"/>
              <a:t>Medidas de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Formato: “Ensinar a pensar”</a:t>
            </a:r>
          </a:p>
          <a:p>
            <a:r>
              <a:rPr lang="pt-BR" dirty="0" smtClean="0"/>
              <a:t>Peça -&gt; Principal meio de manufatura (apresentar máquinas e produtos) -&gt; Princípios de funcionamento -&gt; Porque/como causa injúria (limitações do corpo humano) -&gt; como evitar (medidas de segurança)</a:t>
            </a:r>
          </a:p>
          <a:p>
            <a:r>
              <a:rPr lang="pt-BR" dirty="0" smtClean="0"/>
              <a:t>Categorias: Rotativos (velocidade), de corte (combinados), calor, químicos, elétricos, de esforço (martelo, chave de boca, </a:t>
            </a:r>
            <a:r>
              <a:rPr lang="pt-BR" dirty="0" err="1" smtClean="0"/>
              <a:t>etc</a:t>
            </a:r>
            <a:r>
              <a:rPr lang="pt-BR" dirty="0" smtClean="0"/>
              <a:t>) e sonoro.</a:t>
            </a:r>
          </a:p>
          <a:p>
            <a:r>
              <a:rPr lang="pt-BR" dirty="0" smtClean="0"/>
              <a:t>Prática (no final) – Slide somente de um exemplo p/ explicar o processo.</a:t>
            </a:r>
          </a:p>
        </p:txBody>
      </p:sp>
    </p:spTree>
    <p:extLst>
      <p:ext uri="{BB962C8B-B14F-4D97-AF65-F5344CB8AC3E}">
        <p14:creationId xmlns:p14="http://schemas.microsoft.com/office/powerpoint/2010/main" val="96779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 = </a:t>
            </a:r>
            <a:r>
              <a:rPr lang="pt-BR" dirty="0" smtClean="0"/>
              <a:t>Proteção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19"/>
          <a:stretch/>
        </p:blipFill>
        <p:spPr bwMode="auto">
          <a:xfrm>
            <a:off x="395536" y="2501422"/>
            <a:ext cx="6480720" cy="185515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err="1" smtClean="0"/>
              <a:t>EPI’s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4536703"/>
            <a:ext cx="149733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Fuligem</a:t>
            </a:r>
          </a:p>
          <a:p>
            <a:pPr algn="ctr"/>
            <a:r>
              <a:rPr lang="pt-BR" sz="2000" b="1" dirty="0" smtClean="0"/>
              <a:t>Particulados</a:t>
            </a:r>
            <a:endParaRPr lang="pt-BR" sz="2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03848" y="4536703"/>
            <a:ext cx="143571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Fragmentos</a:t>
            </a:r>
          </a:p>
          <a:p>
            <a:pPr algn="ctr"/>
            <a:r>
              <a:rPr lang="pt-BR" sz="2000" b="1" dirty="0" smtClean="0"/>
              <a:t>Quebra</a:t>
            </a:r>
            <a:endParaRPr lang="pt-BR" sz="2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802240" y="4690591"/>
            <a:ext cx="80502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Ruído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9765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 = </a:t>
            </a:r>
            <a:r>
              <a:rPr lang="pt-BR" dirty="0" smtClean="0"/>
              <a:t>Proteção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19"/>
          <a:stretch/>
        </p:blipFill>
        <p:spPr bwMode="auto">
          <a:xfrm>
            <a:off x="395536" y="2501422"/>
            <a:ext cx="6480720" cy="185515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err="1" smtClean="0"/>
              <a:t>EPI’s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4536703"/>
            <a:ext cx="149733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Fuligem</a:t>
            </a:r>
          </a:p>
          <a:p>
            <a:pPr algn="ctr"/>
            <a:r>
              <a:rPr lang="pt-BR" sz="2000" b="1" dirty="0" smtClean="0"/>
              <a:t>Particulados</a:t>
            </a:r>
            <a:endParaRPr lang="pt-BR" sz="2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03848" y="4536703"/>
            <a:ext cx="143571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Fragmentos</a:t>
            </a:r>
          </a:p>
          <a:p>
            <a:pPr algn="ctr"/>
            <a:r>
              <a:rPr lang="pt-BR" sz="2000" b="1" dirty="0" smtClean="0"/>
              <a:t>Quebra</a:t>
            </a:r>
            <a:endParaRPr lang="pt-BR" sz="2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802240" y="4690591"/>
            <a:ext cx="80502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Ruído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21004" y="5477162"/>
            <a:ext cx="1390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Vestimenta</a:t>
            </a:r>
            <a:endParaRPr lang="pt-BR" sz="2000" b="1" dirty="0"/>
          </a:p>
        </p:txBody>
      </p:sp>
      <p:pic>
        <p:nvPicPr>
          <p:cNvPr id="2050" name="Picture 2" descr="C:\Users\Rafa\Desktop\IMG_20140604_19195641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9" t="8195" r="18311" b="7549"/>
          <a:stretch/>
        </p:blipFill>
        <p:spPr bwMode="auto">
          <a:xfrm>
            <a:off x="7326063" y="1547630"/>
            <a:ext cx="1372301" cy="38381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t-BR" dirty="0" smtClean="0"/>
              <a:t>Soldar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3074" name="Picture 2" descr="https://encrypted-tbn1.gstatic.com/images?q=tbn:ANd9GcTTOpH8erWuFQt6Ca-4OMU7poJf4j1B5Rp1c9UtrCbHNiFtam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63" y="2198256"/>
            <a:ext cx="4369577" cy="31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8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t-BR" dirty="0" smtClean="0"/>
              <a:t>Esmerilhar </a:t>
            </a:r>
            <a:r>
              <a:rPr lang="pt-BR" dirty="0" smtClean="0"/>
              <a:t>no carro após teste perto do radiador</a:t>
            </a:r>
            <a:endParaRPr lang="pt-BR" dirty="0"/>
          </a:p>
        </p:txBody>
      </p:sp>
      <p:pic>
        <p:nvPicPr>
          <p:cNvPr id="4098" name="Picture 2" descr="http://www.lojaeletroraio.com.br/ecommerce_site/arquivos8116/arquivos/134081331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40960"/>
            <a:ext cx="4200699" cy="283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Medidas indiretas: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Limpeza / Organização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Calma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Concentração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Pedir ajuda</a:t>
            </a:r>
          </a:p>
        </p:txBody>
      </p:sp>
      <p:pic>
        <p:nvPicPr>
          <p:cNvPr id="1026" name="Picture 2" descr="http://www.workplacelearningcentre.co.uk/get/image/productmedia/4bcdf74ddf5c8_wsS11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24765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2.bigcommerce.com/server3300/gfhdwrb/products/568/images/748/Dont-Be-Distracted-Simpsons-Transportation-Safety-Poster-S1148__35815.1367431919.850.1100.jpg?c=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71"/>
          <a:stretch/>
        </p:blipFill>
        <p:spPr bwMode="auto">
          <a:xfrm>
            <a:off x="5292080" y="2204864"/>
            <a:ext cx="3123456" cy="333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pt-BR" dirty="0" smtClean="0"/>
              <a:t>Caso acidente realmente ocorrer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vítima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1403648" y="2269321"/>
            <a:ext cx="6336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pt-BR" sz="2000" dirty="0"/>
              <a:t>Manter a calma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000" dirty="0"/>
              <a:t>Avaliar a gravidade do acidente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000" u="sng" dirty="0" smtClean="0"/>
              <a:t>Caso médio ou grave: buscar ajuda profissional!</a:t>
            </a:r>
            <a:endParaRPr lang="pt-BR" sz="2000" u="sng" dirty="0"/>
          </a:p>
        </p:txBody>
      </p:sp>
    </p:spTree>
    <p:extLst>
      <p:ext uri="{BB962C8B-B14F-4D97-AF65-F5344CB8AC3E}">
        <p14:creationId xmlns:p14="http://schemas.microsoft.com/office/powerpoint/2010/main" val="36750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pt-BR" dirty="0" smtClean="0"/>
              <a:t>Caso acidente realmente ocorrer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vítima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Incêndio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75656" y="4102040"/>
            <a:ext cx="70567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/>
              <a:t>Não tenham receio de usar extintores.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/>
              <a:t>Verifique e memorize os locais dos extintores de incêndio na oficina.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/>
              <a:t>Levar extintores para os </a:t>
            </a:r>
            <a:r>
              <a:rPr lang="pt-BR" sz="2000" dirty="0" smtClean="0"/>
              <a:t>testes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u="sng" dirty="0" smtClean="0"/>
              <a:t>Caso </a:t>
            </a:r>
            <a:r>
              <a:rPr lang="pt-BR" sz="2000" u="sng" dirty="0"/>
              <a:t>grave: acionar o corpo de Bombeiros</a:t>
            </a:r>
            <a:r>
              <a:rPr lang="pt-BR" sz="2000" dirty="0"/>
              <a:t>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03648" y="2269321"/>
            <a:ext cx="6336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pt-BR" sz="2000" dirty="0"/>
              <a:t>Manter a calma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000" dirty="0"/>
              <a:t>Avaliar a gravidade do acidente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000" dirty="0" smtClean="0"/>
              <a:t>Caso médio ou grave: buscar ajuda profissional!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741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pt-BR" dirty="0" smtClean="0"/>
              <a:t>Caso acidente realmente ocorrer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vítima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Incêndio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74966" y="39330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pt-BR" dirty="0"/>
              <a:t>Não tenham receio de usar extintores.</a:t>
            </a:r>
          </a:p>
          <a:p>
            <a:pPr lvl="0"/>
            <a:r>
              <a:rPr lang="pt-BR" dirty="0"/>
              <a:t>Verifique e memorize os locais dos extintores de incêndio na oficina.</a:t>
            </a:r>
          </a:p>
          <a:p>
            <a:pPr lvl="0"/>
            <a:r>
              <a:rPr lang="pt-BR" dirty="0"/>
              <a:t>Levar extintores para os testes e distribuí-los na pista. Cuidado para o extintor não oferecer risco de colisão com o carro.</a:t>
            </a:r>
          </a:p>
          <a:p>
            <a:pPr lvl="0"/>
            <a:r>
              <a:rPr lang="pt-BR" dirty="0"/>
              <a:t>Caso grave: acionar o corpo de Bombeiros.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87624" y="217873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pt-BR" dirty="0"/>
              <a:t>Manter a calma</a:t>
            </a:r>
          </a:p>
          <a:p>
            <a:pPr lvl="0"/>
            <a:r>
              <a:rPr lang="pt-BR" dirty="0"/>
              <a:t>Avaliar a gravidade do acidente</a:t>
            </a:r>
          </a:p>
          <a:p>
            <a:pPr lvl="0"/>
            <a:r>
              <a:rPr lang="pt-BR" dirty="0" smtClean="0"/>
              <a:t>Gravidade média: ir para o pronto socorro.</a:t>
            </a:r>
          </a:p>
          <a:p>
            <a:pPr lvl="0"/>
            <a:r>
              <a:rPr lang="pt-BR" dirty="0" smtClean="0"/>
              <a:t>Caso grave: Fratura, bastante perda de sangue, muita dor, perda de consciência → Ligar para o Resgate o mais rápido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99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Ptos</a:t>
            </a:r>
            <a:r>
              <a:rPr lang="pt-BR" dirty="0" smtClean="0"/>
              <a:t> importantes:</a:t>
            </a:r>
          </a:p>
          <a:p>
            <a:pPr lvl="1"/>
            <a:r>
              <a:rPr lang="pt-BR" dirty="0" smtClean="0"/>
              <a:t>Integridade física: </a:t>
            </a:r>
            <a:r>
              <a:rPr lang="pt-BR" dirty="0" smtClean="0"/>
              <a:t>não superestime seu </a:t>
            </a:r>
            <a:r>
              <a:rPr lang="pt-BR" dirty="0" smtClean="0"/>
              <a:t>corpo</a:t>
            </a:r>
          </a:p>
          <a:p>
            <a:pPr lvl="1"/>
            <a:r>
              <a:rPr lang="pt-BR" dirty="0" smtClean="0"/>
              <a:t>Medidas de segurança + </a:t>
            </a:r>
            <a:r>
              <a:rPr lang="pt-BR" dirty="0" err="1" smtClean="0"/>
              <a:t>EPI’s</a:t>
            </a:r>
            <a:endParaRPr lang="pt-BR" dirty="0" smtClean="0"/>
          </a:p>
          <a:p>
            <a:pPr lvl="1"/>
            <a:r>
              <a:rPr lang="pt-BR" dirty="0" smtClean="0"/>
              <a:t>Não </a:t>
            </a:r>
            <a:r>
              <a:rPr lang="pt-BR" dirty="0" smtClean="0"/>
              <a:t>subestime uma situação de risco</a:t>
            </a:r>
          </a:p>
          <a:p>
            <a:pPr lvl="1"/>
            <a:r>
              <a:rPr lang="pt-BR" dirty="0" smtClean="0"/>
              <a:t>Comportamento reflete na segurança e na qualidade do trabalho</a:t>
            </a:r>
          </a:p>
          <a:p>
            <a:r>
              <a:rPr lang="pt-BR" dirty="0" smtClean="0"/>
              <a:t>Cartilha</a:t>
            </a:r>
          </a:p>
          <a:p>
            <a:pPr lvl="1"/>
            <a:r>
              <a:rPr lang="pt-BR" dirty="0" smtClean="0"/>
              <a:t>Aperfeiçoamento contínuo (práticas e material)</a:t>
            </a:r>
          </a:p>
          <a:p>
            <a:r>
              <a:rPr lang="pt-BR" dirty="0" smtClean="0"/>
              <a:t>Dúvidas – Parte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1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</a:t>
            </a:r>
            <a:r>
              <a:rPr lang="pt-BR" dirty="0" smtClean="0"/>
              <a:t>/Motivação/Capa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Trabalho: atividade de manufatura (contato no treinamento) e testes</a:t>
            </a:r>
          </a:p>
          <a:p>
            <a:r>
              <a:rPr lang="pt-BR" dirty="0" smtClean="0"/>
              <a:t>Pra que segurança? Pergunta plateia da importância -&gt; Lousa</a:t>
            </a:r>
          </a:p>
          <a:p>
            <a:pPr lvl="1"/>
            <a:r>
              <a:rPr lang="pt-BR" dirty="0" smtClean="0"/>
              <a:t>Integridade física/evitar acidentes</a:t>
            </a:r>
          </a:p>
          <a:p>
            <a:pPr lvl="1"/>
            <a:r>
              <a:rPr lang="pt-BR" dirty="0" smtClean="0"/>
              <a:t>Qualidade das peças</a:t>
            </a:r>
          </a:p>
          <a:p>
            <a:pPr lvl="1"/>
            <a:r>
              <a:rPr lang="pt-BR" dirty="0" smtClean="0"/>
              <a:t>Vida útil dos equipamentos</a:t>
            </a:r>
          </a:p>
          <a:p>
            <a:pPr lvl="1"/>
            <a:r>
              <a:rPr lang="pt-BR" dirty="0" smtClean="0"/>
              <a:t>Comportamento em chão de fábrica</a:t>
            </a:r>
          </a:p>
          <a:p>
            <a:r>
              <a:rPr lang="pt-BR" dirty="0" smtClean="0"/>
              <a:t>Por que? Risco.</a:t>
            </a:r>
          </a:p>
        </p:txBody>
      </p:sp>
    </p:spTree>
    <p:extLst>
      <p:ext uri="{BB962C8B-B14F-4D97-AF65-F5344CB8AC3E}">
        <p14:creationId xmlns:p14="http://schemas.microsoft.com/office/powerpoint/2010/main" val="358587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pt-BR" dirty="0" smtClean="0"/>
              <a:t>Parte 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Apresentação dos </a:t>
            </a:r>
            <a:r>
              <a:rPr lang="pt-BR" dirty="0" err="1" smtClean="0"/>
              <a:t>EPI’s</a:t>
            </a:r>
            <a:r>
              <a:rPr lang="pt-BR" dirty="0" smtClean="0"/>
              <a:t> básicos</a:t>
            </a:r>
          </a:p>
          <a:p>
            <a:r>
              <a:rPr lang="pt-BR" dirty="0" smtClean="0"/>
              <a:t>Máquinas: funcionamento, medidas/</a:t>
            </a:r>
            <a:r>
              <a:rPr lang="pt-BR" dirty="0" err="1" smtClean="0"/>
              <a:t>epis</a:t>
            </a:r>
            <a:r>
              <a:rPr lang="pt-BR" dirty="0" smtClean="0"/>
              <a:t>, casos de </a:t>
            </a:r>
            <a:r>
              <a:rPr lang="pt-BR" dirty="0" smtClean="0"/>
              <a:t>acidentes ou quase</a:t>
            </a:r>
            <a:endParaRPr lang="pt-BR" dirty="0"/>
          </a:p>
          <a:p>
            <a:pPr lvl="1"/>
            <a:r>
              <a:rPr lang="pt-BR" dirty="0" smtClean="0"/>
              <a:t>Esmeril</a:t>
            </a:r>
          </a:p>
          <a:p>
            <a:pPr lvl="1"/>
            <a:r>
              <a:rPr lang="pt-BR" dirty="0" err="1" smtClean="0"/>
              <a:t>Esmerilhaderia</a:t>
            </a:r>
            <a:r>
              <a:rPr lang="pt-BR" dirty="0"/>
              <a:t> </a:t>
            </a:r>
            <a:r>
              <a:rPr lang="pt-BR" dirty="0" smtClean="0"/>
              <a:t>(discos)</a:t>
            </a:r>
          </a:p>
          <a:p>
            <a:pPr lvl="1"/>
            <a:r>
              <a:rPr lang="pt-BR" dirty="0" smtClean="0"/>
              <a:t>Arco de serra</a:t>
            </a:r>
          </a:p>
          <a:p>
            <a:pPr lvl="1"/>
            <a:r>
              <a:rPr lang="pt-BR" dirty="0" smtClean="0"/>
              <a:t>Lima</a:t>
            </a:r>
          </a:p>
          <a:p>
            <a:pPr lvl="1"/>
            <a:r>
              <a:rPr lang="pt-BR" dirty="0" smtClean="0"/>
              <a:t>Torno</a:t>
            </a:r>
          </a:p>
          <a:p>
            <a:pPr lvl="1"/>
            <a:r>
              <a:rPr lang="pt-BR" dirty="0" smtClean="0"/>
              <a:t>Solda</a:t>
            </a:r>
          </a:p>
          <a:p>
            <a:pPr lvl="1"/>
            <a:r>
              <a:rPr lang="pt-BR" dirty="0" smtClean="0"/>
              <a:t>Furadeira de bancada</a:t>
            </a:r>
          </a:p>
          <a:p>
            <a:pPr lvl="1"/>
            <a:r>
              <a:rPr lang="pt-BR" dirty="0" smtClean="0"/>
              <a:t>Ferro </a:t>
            </a:r>
            <a:r>
              <a:rPr lang="pt-BR" dirty="0" smtClean="0"/>
              <a:t>de solda</a:t>
            </a:r>
          </a:p>
          <a:p>
            <a:pPr lvl="1"/>
            <a:r>
              <a:rPr lang="pt-BR" dirty="0" smtClean="0"/>
              <a:t>Thinner</a:t>
            </a:r>
          </a:p>
          <a:p>
            <a:r>
              <a:rPr lang="pt-BR" dirty="0" smtClean="0"/>
              <a:t>Dúvidas – Parte 2</a:t>
            </a:r>
          </a:p>
        </p:txBody>
      </p:sp>
      <p:pic>
        <p:nvPicPr>
          <p:cNvPr id="4" name="Picture 2" descr="http://faberadatch.files.wordpress.com/2011/07/wooho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71277"/>
            <a:ext cx="2578942" cy="365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.huffpost.com/gen/1230581/thumbs/o-THE-HOMER-CAR-facebo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09" y="1052736"/>
            <a:ext cx="2436455" cy="133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3.bp.blogspot.com/-3zlwKDD97x4/T1YSVCydmRI/AAAAAAAAAPw/V6OwgZEOeeY/s1600/HomerSimpson6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76872"/>
            <a:ext cx="2468910" cy="228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aughingsquid.com/wp-content/uploads/2013/07/home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02021"/>
            <a:ext cx="2935903" cy="185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/>
          <p:nvPr/>
        </p:nvCxnSpPr>
        <p:spPr>
          <a:xfrm flipH="1">
            <a:off x="5724128" y="2010622"/>
            <a:ext cx="872770" cy="593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2898955" y="4193406"/>
            <a:ext cx="1008984" cy="7244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3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3.bp.blogspot.com/-Vv4-EZoiwHQ/UkHJBEA1nII/AAAAAAAABYg/B62jYKlsFjM/s1600/bartdaredev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214" y="4361203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huffpost.com/gen/1230581/thumbs/o-THE-HOMER-CAR-faceb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09" y="1052736"/>
            <a:ext cx="2436455" cy="133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3.bp.blogspot.com/-3zlwKDD97x4/T1YSVCydmRI/AAAAAAAAAPw/V6OwgZEOeeY/s1600/HomerSimpson6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76872"/>
            <a:ext cx="2468910" cy="228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aughingsquid.com/wp-content/uploads/2013/07/homer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02021"/>
            <a:ext cx="2935903" cy="185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/>
          <p:nvPr/>
        </p:nvCxnSpPr>
        <p:spPr>
          <a:xfrm flipH="1">
            <a:off x="5724128" y="2010622"/>
            <a:ext cx="872770" cy="593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2898955" y="4193406"/>
            <a:ext cx="1008984" cy="7244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580112" y="4202021"/>
            <a:ext cx="1620180" cy="88316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http://1.bp.blogspot.com/-d5I4w04VpBU/TjlzK6MCmrI/AAAAAAAAC_U/lUA8IoYA-NA/s400/Homer%2BContemplatin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88" y="841013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3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orangejuiceblog.com/wp-content/uploads/2012/08/Simpsons-nucl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34888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huffpost.com/gen/1230581/thumbs/o-THE-HOMER-CAR-faceb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09" y="1052736"/>
            <a:ext cx="2436455" cy="133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aughingsquid.com/wp-content/uploads/2013/07/home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02021"/>
            <a:ext cx="2935903" cy="185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/>
          <p:nvPr/>
        </p:nvCxnSpPr>
        <p:spPr>
          <a:xfrm flipH="1">
            <a:off x="5724128" y="2010622"/>
            <a:ext cx="872770" cy="593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2898955" y="3921398"/>
            <a:ext cx="1008984" cy="7244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3384963" y="3950948"/>
            <a:ext cx="2791605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Medidas de segurança</a:t>
            </a:r>
          </a:p>
          <a:p>
            <a:pPr algn="ctr"/>
            <a:r>
              <a:rPr lang="pt-BR" dirty="0" smtClean="0"/>
              <a:t>+</a:t>
            </a:r>
          </a:p>
          <a:p>
            <a:pPr algn="ctr"/>
            <a:r>
              <a:rPr lang="pt-BR" dirty="0" smtClean="0"/>
              <a:t>Equipamentos de proteção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99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://1.bp.blogspot.com/-d5I4w04VpBU/TjlzK6MCmrI/AAAAAAAAC_U/lUA8IoYA-NA/s400/Homer%2BContempla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88" y="841013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419872" y="1537410"/>
            <a:ext cx="331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⇒ Senso para evitar acidentes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1600" y="3284984"/>
            <a:ext cx="6900672" cy="205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Categorias de máquinas e seus princípios de funcionamento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Como o princípio pode nos machucar (limitações do corpo humano)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Equipamentos de proteção individual</a:t>
            </a:r>
          </a:p>
        </p:txBody>
      </p:sp>
    </p:spTree>
    <p:extLst>
      <p:ext uri="{BB962C8B-B14F-4D97-AF65-F5344CB8AC3E}">
        <p14:creationId xmlns:p14="http://schemas.microsoft.com/office/powerpoint/2010/main" val="21838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://1.bp.blogspot.com/-d5I4w04VpBU/TjlzK6MCmrI/AAAAAAAAC_U/lUA8IoYA-NA/s400/Homer%2BContempla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88" y="841013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419872" y="1537410"/>
            <a:ext cx="331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⇒ Senso para evitar acidentes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1600" y="3284984"/>
            <a:ext cx="6900672" cy="205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Categorias de máquinas e seus princípios de funcionamento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Como o princípio pode nos machucar (limitações do corpo humano)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Equipamentos de proteção individual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631270" y="1512350"/>
            <a:ext cx="1881460" cy="3788858"/>
          </a:xfrm>
          <a:prstGeom prst="rect">
            <a:avLst/>
          </a:prstGeom>
          <a:ln w="85725" cap="rnd">
            <a:round/>
          </a:ln>
          <a:effectLst>
            <a:softEdge rad="381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 smtClean="0"/>
              <a:t>Eletricidade</a:t>
            </a:r>
          </a:p>
          <a:p>
            <a:pPr algn="ctr">
              <a:lnSpc>
                <a:spcPct val="150000"/>
              </a:lnSpc>
            </a:pPr>
            <a:r>
              <a:rPr lang="pt-BR" b="1" dirty="0" smtClean="0"/>
              <a:t>Rotativos</a:t>
            </a:r>
          </a:p>
          <a:p>
            <a:pPr algn="ctr">
              <a:lnSpc>
                <a:spcPct val="150000"/>
              </a:lnSpc>
            </a:pPr>
            <a:r>
              <a:rPr lang="pt-BR" b="1" dirty="0" smtClean="0"/>
              <a:t>De corte</a:t>
            </a:r>
          </a:p>
          <a:p>
            <a:pPr algn="ctr">
              <a:lnSpc>
                <a:spcPct val="150000"/>
              </a:lnSpc>
            </a:pPr>
            <a:r>
              <a:rPr lang="pt-BR" b="1" dirty="0" smtClean="0"/>
              <a:t>Térmicos</a:t>
            </a:r>
          </a:p>
          <a:p>
            <a:pPr algn="ctr">
              <a:lnSpc>
                <a:spcPct val="150000"/>
              </a:lnSpc>
            </a:pPr>
            <a:r>
              <a:rPr lang="pt-BR" b="1" dirty="0" smtClean="0"/>
              <a:t>Químicos</a:t>
            </a:r>
          </a:p>
          <a:p>
            <a:pPr algn="ctr">
              <a:lnSpc>
                <a:spcPct val="150000"/>
              </a:lnSpc>
            </a:pPr>
            <a:r>
              <a:rPr lang="pt-BR" b="1" dirty="0" smtClean="0"/>
              <a:t>Pressurizados</a:t>
            </a:r>
          </a:p>
          <a:p>
            <a:pPr algn="ctr">
              <a:lnSpc>
                <a:spcPct val="150000"/>
              </a:lnSpc>
            </a:pPr>
            <a:r>
              <a:rPr lang="pt-BR" b="1" dirty="0" smtClean="0"/>
              <a:t>De impacto</a:t>
            </a:r>
          </a:p>
          <a:p>
            <a:pPr algn="ctr">
              <a:lnSpc>
                <a:spcPct val="150000"/>
              </a:lnSpc>
            </a:pPr>
            <a:r>
              <a:rPr lang="pt-BR" b="1" dirty="0" smtClean="0"/>
              <a:t>Ruído</a:t>
            </a:r>
          </a:p>
          <a:p>
            <a:pPr algn="ctr">
              <a:lnSpc>
                <a:spcPct val="150000"/>
              </a:lnSpc>
            </a:pPr>
            <a:r>
              <a:rPr lang="pt-BR" b="1" dirty="0" smtClean="0"/>
              <a:t>Combinações</a:t>
            </a:r>
          </a:p>
        </p:txBody>
      </p:sp>
    </p:spTree>
    <p:extLst>
      <p:ext uri="{BB962C8B-B14F-4D97-AF65-F5344CB8AC3E}">
        <p14:creationId xmlns:p14="http://schemas.microsoft.com/office/powerpoint/2010/main" val="5346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://1.bp.blogspot.com/-d5I4w04VpBU/TjlzK6MCmrI/AAAAAAAAC_U/lUA8IoYA-NA/s400/Homer%2BContempla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88" y="841013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419872" y="1537410"/>
            <a:ext cx="331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⇒ Senso para evitar acidentes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1600" y="3284984"/>
            <a:ext cx="6900672" cy="205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Categorias de máquinas e seus princípios de funcionamento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Como o princípio pode nos machucar (limitações do corpo humano)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Equipamentos de proteção individual</a:t>
            </a:r>
          </a:p>
        </p:txBody>
      </p:sp>
      <p:pic>
        <p:nvPicPr>
          <p:cNvPr id="7" name="Picture 2" descr="http://fc01.deviantart.net/fs70/i/2012/122/f/f/wolverine_by_dalilagfx-d4ybnlv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82" y="2101791"/>
            <a:ext cx="1986074" cy="194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37.media.tumblr.com/tumblr_m3jayhjdhI1r2n4ipo1_12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6" y="1937520"/>
            <a:ext cx="3079806" cy="230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static.comicvine.com/uploads/original/10/108504/2633610-homer_simpson_as_batman_by_striking_ba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927" y="2910003"/>
            <a:ext cx="1528833" cy="1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://1.bp.blogspot.com/-d5I4w04VpBU/TjlzK6MCmrI/AAAAAAAAC_U/lUA8IoYA-NA/s400/Homer%2BContempla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88" y="841013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419872" y="1537410"/>
            <a:ext cx="331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⇒ Senso para evitar acidentes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1600" y="3284984"/>
            <a:ext cx="6900672" cy="205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Categorias de máquinas e seus princípios de funcionamento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Como o princípio pode nos machucar (limitações do corpo humano)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pt-BR" dirty="0" smtClean="0"/>
              <a:t>Equipamentos de proteção individual</a:t>
            </a:r>
          </a:p>
        </p:txBody>
      </p:sp>
      <p:pic>
        <p:nvPicPr>
          <p:cNvPr id="7" name="Picture 2" descr="http://th08.deviantart.net/fs70/PRE/i/2009/356/8/b/Homer_de_ferro_by_hanzabanz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78" y="1962066"/>
            <a:ext cx="1975443" cy="293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6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678</Words>
  <Application>Microsoft Office PowerPoint</Application>
  <PresentationFormat>Apresentação na tela (4:3)</PresentationFormat>
  <Paragraphs>127</Paragraphs>
  <Slides>20</Slides>
  <Notes>4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Prevenção de acidentes e Segurança no trabalho</vt:lpstr>
      <vt:lpstr>Intro/Motivação/Capa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Ferramentas, processos e produtos Medidas de segurança</vt:lpstr>
      <vt:lpstr>EPI’s</vt:lpstr>
      <vt:lpstr>EPI’s</vt:lpstr>
      <vt:lpstr>Exemplo</vt:lpstr>
      <vt:lpstr>Exemplo</vt:lpstr>
      <vt:lpstr>Comportamento</vt:lpstr>
      <vt:lpstr>Caso acidente realmente ocorrer</vt:lpstr>
      <vt:lpstr>Caso acidente realmente ocorrer</vt:lpstr>
      <vt:lpstr>Caso acidente realmente ocorrer</vt:lpstr>
      <vt:lpstr>Conclusão</vt:lpstr>
      <vt:lpstr>Parte prática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no trabalho</dc:title>
  <dc:creator>Rafa</dc:creator>
  <cp:lastModifiedBy>Rafa</cp:lastModifiedBy>
  <cp:revision>45</cp:revision>
  <dcterms:created xsi:type="dcterms:W3CDTF">2014-05-08T01:12:56Z</dcterms:created>
  <dcterms:modified xsi:type="dcterms:W3CDTF">2014-06-04T22:26:21Z</dcterms:modified>
</cp:coreProperties>
</file>