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E2DC-5301-475F-B5E5-553ABADAA1A0}" type="datetimeFigureOut">
              <a:rPr lang="en-US" smtClean="0"/>
              <a:pPr/>
              <a:t>05-Apr-16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D85E-C5D8-4163-BF82-40EB551CC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E2DC-5301-475F-B5E5-553ABADAA1A0}" type="datetimeFigureOut">
              <a:rPr lang="en-US" smtClean="0"/>
              <a:pPr/>
              <a:t>05-Apr-16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D85E-C5D8-4163-BF82-40EB551CC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E2DC-5301-475F-B5E5-553ABADAA1A0}" type="datetimeFigureOut">
              <a:rPr lang="en-US" smtClean="0"/>
              <a:pPr/>
              <a:t>05-Apr-16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D85E-C5D8-4163-BF82-40EB551CC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E2DC-5301-475F-B5E5-553ABADAA1A0}" type="datetimeFigureOut">
              <a:rPr lang="en-US" smtClean="0"/>
              <a:pPr/>
              <a:t>05-Apr-16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D85E-C5D8-4163-BF82-40EB551CC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E2DC-5301-475F-B5E5-553ABADAA1A0}" type="datetimeFigureOut">
              <a:rPr lang="en-US" smtClean="0"/>
              <a:pPr/>
              <a:t>05-Apr-16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D85E-C5D8-4163-BF82-40EB551CC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E2DC-5301-475F-B5E5-553ABADAA1A0}" type="datetimeFigureOut">
              <a:rPr lang="en-US" smtClean="0"/>
              <a:pPr/>
              <a:t>05-Apr-16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D85E-C5D8-4163-BF82-40EB551CC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E2DC-5301-475F-B5E5-553ABADAA1A0}" type="datetimeFigureOut">
              <a:rPr lang="en-US" smtClean="0"/>
              <a:pPr/>
              <a:t>05-Apr-16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D85E-C5D8-4163-BF82-40EB551CC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E2DC-5301-475F-B5E5-553ABADAA1A0}" type="datetimeFigureOut">
              <a:rPr lang="en-US" smtClean="0"/>
              <a:pPr/>
              <a:t>05-Apr-16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D85E-C5D8-4163-BF82-40EB551CC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E2DC-5301-475F-B5E5-553ABADAA1A0}" type="datetimeFigureOut">
              <a:rPr lang="en-US" smtClean="0"/>
              <a:pPr/>
              <a:t>05-Apr-16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D85E-C5D8-4163-BF82-40EB551CC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E2DC-5301-475F-B5E5-553ABADAA1A0}" type="datetimeFigureOut">
              <a:rPr lang="en-US" smtClean="0"/>
              <a:pPr/>
              <a:t>05-Apr-16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D85E-C5D8-4163-BF82-40EB551CC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E2DC-5301-475F-B5E5-553ABADAA1A0}" type="datetimeFigureOut">
              <a:rPr lang="en-US" smtClean="0"/>
              <a:pPr/>
              <a:t>05-Apr-16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183D85E-C5D8-4163-BF82-40EB551CC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25E2DC-5301-475F-B5E5-553ABADAA1A0}" type="datetimeFigureOut">
              <a:rPr lang="en-US" smtClean="0"/>
              <a:pPr/>
              <a:t>05-Apr-16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183D85E-C5D8-4163-BF82-40EB551CCE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Sugar CRM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www.sugarcrm.com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dirty="0" smtClean="0"/>
              <a:t>What is CRM?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Customer Relationship Management</a:t>
            </a:r>
          </a:p>
          <a:p>
            <a:r>
              <a:rPr lang="en-US" sz="3200" dirty="0" smtClean="0"/>
              <a:t>Refers to practices , strategies and technologies that companies use to manage and analyze customer interactions.</a:t>
            </a:r>
          </a:p>
          <a:p>
            <a:r>
              <a:rPr lang="en-US" sz="3200" dirty="0" smtClean="0"/>
              <a:t>CRM Software includes customer information and records into a single CRM Database so business users can easily  access and manage it.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Sugar CRM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084320"/>
          </a:xfrm>
        </p:spPr>
        <p:txBody>
          <a:bodyPr>
            <a:noAutofit/>
          </a:bodyPr>
          <a:lstStyle/>
          <a:p>
            <a:r>
              <a:rPr lang="en-US" sz="2800" dirty="0" smtClean="0"/>
              <a:t>World’s Largest open source CRM software with 7000 customers and millions of users .</a:t>
            </a:r>
          </a:p>
          <a:p>
            <a:r>
              <a:rPr lang="en-US" sz="2800" dirty="0" smtClean="0"/>
              <a:t>Founded in 2004.</a:t>
            </a:r>
          </a:p>
          <a:p>
            <a:r>
              <a:rPr lang="en-US" sz="2800" dirty="0" smtClean="0"/>
              <a:t>Sugar’s open platform easily solve real business problems.</a:t>
            </a:r>
          </a:p>
          <a:p>
            <a:r>
              <a:rPr lang="en-US" sz="2800" dirty="0" smtClean="0"/>
              <a:t>Sugar gives you the tools that empower every </a:t>
            </a:r>
          </a:p>
          <a:p>
            <a:pPr>
              <a:buNone/>
            </a:pPr>
            <a:r>
              <a:rPr lang="en-US" sz="2800" dirty="0" smtClean="0"/>
              <a:t>    customer _facing  individual to create extra-ordinary customer relationship.</a:t>
            </a:r>
          </a:p>
          <a:p>
            <a:pPr>
              <a:buNone/>
            </a:pP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dirty="0" smtClean="0"/>
              <a:t>Why Sugar CRM?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CRM easier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Faster Accessibility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Easily find the information that user  needs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Display information on single screen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Saves Time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3533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you need to install Sugar CRM?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91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All you need to get going is the following  software stack: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Web Server   (Apache 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Database (Mysql,DB2,Oracle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Web Browser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Admin Account </a:t>
            </a:r>
            <a:endParaRPr lang="en-US" dirty="0"/>
          </a:p>
        </p:txBody>
      </p:sp>
      <p:pic>
        <p:nvPicPr>
          <p:cNvPr id="4" name="Content Placeholder 3" descr="scr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524000"/>
            <a:ext cx="7010399" cy="47902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Login Screen</a:t>
            </a:r>
            <a:endParaRPr lang="en-US" dirty="0"/>
          </a:p>
        </p:txBody>
      </p:sp>
      <p:pic>
        <p:nvPicPr>
          <p:cNvPr id="4" name="Content Placeholder 3" descr="cr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533" y="1935163"/>
            <a:ext cx="8060933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dirty="0" smtClean="0"/>
              <a:t>Home Screen</a:t>
            </a:r>
            <a:endParaRPr lang="en-US" dirty="0"/>
          </a:p>
        </p:txBody>
      </p:sp>
      <p:pic>
        <p:nvPicPr>
          <p:cNvPr id="4" name="Content Placeholder 3" descr="crm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828800"/>
            <a:ext cx="7772400" cy="47243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Creating Company Account</a:t>
            </a:r>
            <a:endParaRPr lang="en-US" dirty="0"/>
          </a:p>
        </p:txBody>
      </p:sp>
      <p:pic>
        <p:nvPicPr>
          <p:cNvPr id="4" name="Content Placeholder 3" descr="crm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69900"/>
            <a:ext cx="8229600" cy="39547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570</TotalTime>
  <Words>164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Sugar CRM</vt:lpstr>
      <vt:lpstr>What is CRM?</vt:lpstr>
      <vt:lpstr>Sugar CRM</vt:lpstr>
      <vt:lpstr>Why Sugar CRM?</vt:lpstr>
      <vt:lpstr>What you need to install Sugar CRM?</vt:lpstr>
      <vt:lpstr>Admin Account </vt:lpstr>
      <vt:lpstr>Login Screen</vt:lpstr>
      <vt:lpstr>Home Screen</vt:lpstr>
      <vt:lpstr>Creating Company Account</vt:lpstr>
    </vt:vector>
  </TitlesOfParts>
  <Company>Office Black Edition - tum0r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Sugar CRM</dc:title>
  <dc:creator>Raheel Ahmed</dc:creator>
  <cp:lastModifiedBy>Raheel Ahmed</cp:lastModifiedBy>
  <cp:revision>39</cp:revision>
  <dcterms:created xsi:type="dcterms:W3CDTF">2016-04-04T13:33:07Z</dcterms:created>
  <dcterms:modified xsi:type="dcterms:W3CDTF">2016-04-05T18:14:23Z</dcterms:modified>
</cp:coreProperties>
</file>