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25.jpeg" ContentType="image/jpeg"/>
  <Override PartName="/ppt/media/image22.png" ContentType="image/png"/>
  <Override PartName="/ppt/media/image21.png" ContentType="image/png"/>
  <Override PartName="/ppt/media/image19.png" ContentType="image/png"/>
  <Override PartName="/ppt/media/image14.jpeg" ContentType="image/jpeg"/>
  <Override PartName="/ppt/media/image12.png" ContentType="image/png"/>
  <Override PartName="/ppt/media/image11.jpeg" ContentType="image/jpeg"/>
  <Override PartName="/ppt/media/image8.jpeg" ContentType="image/jpeg"/>
  <Override PartName="/ppt/media/image10.jpeg" ContentType="image/jpeg"/>
  <Override PartName="/ppt/media/image9.png" ContentType="image/png"/>
  <Override PartName="/ppt/media/image20.png" ContentType="image/png"/>
  <Override PartName="/ppt/media/image18.png" ContentType="image/png"/>
  <Override PartName="/ppt/media/image7.jpeg" ContentType="image/jpeg"/>
  <Override PartName="/ppt/media/image6.png" ContentType="image/png"/>
  <Override PartName="/ppt/media/image4.png" ContentType="image/png"/>
  <Override PartName="/ppt/media/image17.png" ContentType="image/png"/>
  <Override PartName="/ppt/media/image5.jpeg" ContentType="image/jpeg"/>
  <Override PartName="/ppt/media/image3.png" ContentType="image/png"/>
  <Override PartName="/ppt/media/image16.png" ContentType="image/png"/>
  <Override PartName="/ppt/media/image23.png" ContentType="image/png"/>
  <Override PartName="/ppt/media/image13.jpeg" ContentType="image/jpeg"/>
  <Override PartName="/ppt/media/image2.png" ContentType="image/png"/>
  <Override PartName="/ppt/media/image15.png" ContentType="image/png"/>
  <Override PartName="/ppt/media/image24.png" ContentType="image/png"/>
  <Override PartName="/ppt/media/image1.png" ContentType="image/png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fr-FR" sz="4400" strike="noStrike">
                <a:solidFill>
                  <a:srgbClr val="000000"/>
                </a:solidFill>
                <a:latin typeface="Calibri"/>
              </a:rPr>
              <a:t>Cliquez pour modifier le style du titre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3200" strike="noStrike">
                <a:solidFill>
                  <a:srgbClr val="8b8b8b"/>
                </a:solidFill>
                <a:latin typeface="Calibri"/>
              </a:rPr>
              <a:t>Cliquez pour modifier le style des sous-titres du masque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1/4/17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225C1F9-1D40-4E8F-BA97-15443329DECB}" type="slidenum">
              <a:rPr lang="en-US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fr-FR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fr-FR" sz="4400" strike="noStrike">
                <a:solidFill>
                  <a:srgbClr val="000000"/>
                </a:solidFill>
                <a:latin typeface="Calibri"/>
              </a:rPr>
              <a:t>Cliquez pour modifier le style du titre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fr-FR" sz="3200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3200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3200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3200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3200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3200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fr-FR" sz="3200" strike="noStrike">
                <a:solidFill>
                  <a:srgbClr val="000000"/>
                </a:solidFill>
                <a:latin typeface="Calibri"/>
              </a:rPr>
              <a:t>Seventh Outline LevelCliquez pour modifier les styles du texte du masque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fr-FR" sz="2800" strike="noStrike">
                <a:solidFill>
                  <a:srgbClr val="000000"/>
                </a:solidFill>
                <a:latin typeface="Calibri"/>
              </a:rPr>
              <a:t>Deuxième niveau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fr-FR" sz="2400" strike="noStrike">
                <a:solidFill>
                  <a:srgbClr val="000000"/>
                </a:solidFill>
                <a:latin typeface="Calibri"/>
              </a:rPr>
              <a:t>Troisième niveau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fr-FR" sz="2000" strike="noStrike">
                <a:solidFill>
                  <a:srgbClr val="000000"/>
                </a:solidFill>
                <a:latin typeface="Calibri"/>
              </a:rPr>
              <a:t>Quatrième niveau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fr-FR" sz="2000" strike="noStrike">
                <a:solidFill>
                  <a:srgbClr val="000000"/>
                </a:solidFill>
                <a:latin typeface="Calibri"/>
              </a:rPr>
              <a:t>Cinquième niveau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1/4/17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CAB4AC0-7B85-474A-9975-07BC63881D21}" type="slidenum">
              <a:rPr lang="en-US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jpeg"/><Relationship Id="rId3" Type="http://schemas.openxmlformats.org/officeDocument/2006/relationships/image" Target="../media/image8.jpe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jpeg"/><Relationship Id="rId3" Type="http://schemas.openxmlformats.org/officeDocument/2006/relationships/image" Target="../media/image11.jpe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jpeg"/><Relationship Id="rId3" Type="http://schemas.openxmlformats.org/officeDocument/2006/relationships/image" Target="../media/image14.jpe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jpe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4" descr=""/>
          <p:cNvPicPr/>
          <p:nvPr/>
        </p:nvPicPr>
        <p:blipFill>
          <a:blip r:embed="rId1"/>
          <a:stretch/>
        </p:blipFill>
        <p:spPr>
          <a:xfrm>
            <a:off x="0" y="332640"/>
            <a:ext cx="9143640" cy="6095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2" descr=""/>
          <p:cNvPicPr/>
          <p:nvPr/>
        </p:nvPicPr>
        <p:blipFill>
          <a:blip r:embed="rId2"/>
          <a:stretch/>
        </p:blipFill>
        <p:spPr>
          <a:xfrm>
            <a:off x="3780000" y="3081600"/>
            <a:ext cx="5363640" cy="3087000"/>
          </a:xfrm>
          <a:prstGeom prst="rect">
            <a:avLst/>
          </a:prstGeom>
          <a:ln>
            <a:noFill/>
          </a:ln>
        </p:spPr>
      </p:pic>
      <p:pic>
        <p:nvPicPr>
          <p:cNvPr id="81" name="Picture 4" descr=""/>
          <p:cNvPicPr/>
          <p:nvPr/>
        </p:nvPicPr>
        <p:blipFill>
          <a:blip r:embed="rId3"/>
          <a:stretch/>
        </p:blipFill>
        <p:spPr>
          <a:xfrm>
            <a:off x="0" y="3330360"/>
            <a:ext cx="3779640" cy="2834640"/>
          </a:xfrm>
          <a:prstGeom prst="rect">
            <a:avLst/>
          </a:prstGeom>
          <a:ln>
            <a:noFill/>
          </a:ln>
        </p:spPr>
      </p:pic>
      <p:sp>
        <p:nvSpPr>
          <p:cNvPr id="82" name="CustomShape 1"/>
          <p:cNvSpPr/>
          <p:nvPr/>
        </p:nvSpPr>
        <p:spPr>
          <a:xfrm>
            <a:off x="0" y="764640"/>
            <a:ext cx="9143640" cy="21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4000" strike="noStrike">
                <a:solidFill>
                  <a:srgbClr val="000000"/>
                </a:solidFill>
                <a:latin typeface="FlamaMedium"/>
              </a:rPr>
              <a:t>Robotic gaming system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FlamaMedium"/>
              </a:rPr>
              <a:t>Bluetooth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FlamaMedium"/>
              </a:rPr>
              <a:t>Moteur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FlamaMedium"/>
              </a:rPr>
              <a:t>Accéléromètres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0" y="764640"/>
            <a:ext cx="9143640" cy="10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4000" strike="noStrike">
                <a:solidFill>
                  <a:srgbClr val="000000"/>
                </a:solidFill>
                <a:latin typeface="FlamaMedium"/>
              </a:rPr>
              <a:t>Gaming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84" name="Picture 2" descr=""/>
          <p:cNvPicPr/>
          <p:nvPr/>
        </p:nvPicPr>
        <p:blipFill>
          <a:blip r:embed="rId2"/>
          <a:stretch/>
        </p:blipFill>
        <p:spPr>
          <a:xfrm>
            <a:off x="0" y="2750040"/>
            <a:ext cx="4571640" cy="3428640"/>
          </a:xfrm>
          <a:prstGeom prst="rect">
            <a:avLst/>
          </a:prstGeom>
          <a:ln>
            <a:noFill/>
          </a:ln>
        </p:spPr>
      </p:pic>
      <p:pic>
        <p:nvPicPr>
          <p:cNvPr id="85" name="Picture 4" descr=""/>
          <p:cNvPicPr/>
          <p:nvPr/>
        </p:nvPicPr>
        <p:blipFill>
          <a:blip r:embed="rId3"/>
          <a:stretch/>
        </p:blipFill>
        <p:spPr>
          <a:xfrm>
            <a:off x="4572000" y="2752200"/>
            <a:ext cx="4574160" cy="3430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764640"/>
            <a:ext cx="9143640" cy="143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4000" strike="noStrike">
                <a:solidFill>
                  <a:srgbClr val="000000"/>
                </a:solidFill>
                <a:latin typeface="FlamaMedium"/>
              </a:rPr>
              <a:t>AR Gaming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FlamaMedium"/>
              </a:rPr>
              <a:t>Remplacer un objet réel par un objet virtuel.</a:t>
            </a:r>
            <a:endParaRPr/>
          </a:p>
        </p:txBody>
      </p:sp>
      <p:pic>
        <p:nvPicPr>
          <p:cNvPr id="87" name="Picture 2" descr=""/>
          <p:cNvPicPr/>
          <p:nvPr/>
        </p:nvPicPr>
        <p:blipFill>
          <a:blip r:embed="rId2"/>
          <a:stretch/>
        </p:blipFill>
        <p:spPr>
          <a:xfrm>
            <a:off x="0" y="3455640"/>
            <a:ext cx="4355640" cy="2734200"/>
          </a:xfrm>
          <a:prstGeom prst="rect">
            <a:avLst/>
          </a:prstGeom>
          <a:ln>
            <a:noFill/>
          </a:ln>
        </p:spPr>
      </p:pic>
      <p:pic>
        <p:nvPicPr>
          <p:cNvPr id="88" name="Picture 4" descr=""/>
          <p:cNvPicPr/>
          <p:nvPr/>
        </p:nvPicPr>
        <p:blipFill>
          <a:blip r:embed="rId3"/>
          <a:stretch/>
        </p:blipFill>
        <p:spPr>
          <a:xfrm>
            <a:off x="6393240" y="3429000"/>
            <a:ext cx="2750400" cy="2750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0" y="764640"/>
            <a:ext cx="91436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4000" strike="noStrike">
                <a:solidFill>
                  <a:srgbClr val="000000"/>
                </a:solidFill>
                <a:latin typeface="FlamaMedium"/>
              </a:rPr>
              <a:t>Unity3D</a:t>
            </a:r>
            <a:endParaRPr/>
          </a:p>
        </p:txBody>
      </p:sp>
      <p:pic>
        <p:nvPicPr>
          <p:cNvPr id="90" name="Picture 2" descr=""/>
          <p:cNvPicPr/>
          <p:nvPr/>
        </p:nvPicPr>
        <p:blipFill>
          <a:blip r:embed="rId2"/>
          <a:stretch/>
        </p:blipFill>
        <p:spPr>
          <a:xfrm>
            <a:off x="914040" y="1484640"/>
            <a:ext cx="7473960" cy="44204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0" y="764640"/>
            <a:ext cx="9143640" cy="167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4000" strike="noStrike">
                <a:solidFill>
                  <a:srgbClr val="000000"/>
                </a:solidFill>
                <a:latin typeface="FlamaMedium"/>
              </a:rPr>
              <a:t>Unity3D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FlamaMedium"/>
              </a:rPr>
              <a:t>Vérifier que le Bluetooth est actif.</a:t>
            </a:r>
            <a:endParaRPr/>
          </a:p>
        </p:txBody>
      </p:sp>
      <p:pic>
        <p:nvPicPr>
          <p:cNvPr id="92" name="Picture 2" descr=""/>
          <p:cNvPicPr/>
          <p:nvPr/>
        </p:nvPicPr>
        <p:blipFill>
          <a:blip r:embed="rId2"/>
          <a:stretch/>
        </p:blipFill>
        <p:spPr>
          <a:xfrm>
            <a:off x="0" y="3789000"/>
            <a:ext cx="9143640" cy="228060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0" y="764640"/>
            <a:ext cx="9143640" cy="167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4000" strike="noStrike">
                <a:solidFill>
                  <a:srgbClr val="000000"/>
                </a:solidFill>
                <a:latin typeface="FlamaMedium"/>
              </a:rPr>
              <a:t>Unity3D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FlamaMedium"/>
              </a:rPr>
              <a:t>Récupérer la liste des Spheros.</a:t>
            </a:r>
            <a:endParaRPr/>
          </a:p>
        </p:txBody>
      </p:sp>
      <p:pic>
        <p:nvPicPr>
          <p:cNvPr id="94" name="Picture 2" descr=""/>
          <p:cNvPicPr/>
          <p:nvPr/>
        </p:nvPicPr>
        <p:blipFill>
          <a:blip r:embed="rId2"/>
          <a:stretch/>
        </p:blipFill>
        <p:spPr>
          <a:xfrm>
            <a:off x="0" y="3789000"/>
            <a:ext cx="9143640" cy="23036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0" y="764640"/>
            <a:ext cx="9143640" cy="167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4000" strike="noStrike">
                <a:solidFill>
                  <a:srgbClr val="000000"/>
                </a:solidFill>
                <a:latin typeface="FlamaMedium"/>
              </a:rPr>
              <a:t>Unity3D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FlamaMedium"/>
              </a:rPr>
              <a:t>Attendre la connection.</a:t>
            </a:r>
            <a:endParaRPr/>
          </a:p>
        </p:txBody>
      </p:sp>
      <p:pic>
        <p:nvPicPr>
          <p:cNvPr id="96" name="Picture 2" descr=""/>
          <p:cNvPicPr/>
          <p:nvPr/>
        </p:nvPicPr>
        <p:blipFill>
          <a:blip r:embed="rId2"/>
          <a:stretch/>
        </p:blipFill>
        <p:spPr>
          <a:xfrm>
            <a:off x="-5040" y="3645000"/>
            <a:ext cx="9154080" cy="244800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0" y="764640"/>
            <a:ext cx="9143640" cy="460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4000" strike="noStrike">
                <a:solidFill>
                  <a:srgbClr val="000000"/>
                </a:solidFill>
                <a:latin typeface="FlamaMedium"/>
              </a:rPr>
              <a:t>Unity3D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FlamaMedium"/>
              </a:rPr>
              <a:t>SetHeading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FlamaMedium"/>
              </a:rPr>
              <a:t>Roll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FlamaMedium"/>
              </a:rPr>
              <a:t>SetRGBLED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FlamaMedium"/>
              </a:rPr>
              <a:t>SetBackLED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FlamaMedium"/>
              </a:rPr>
              <a:t>EnableControllerStreaming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98" name="Picture 2" descr=""/>
          <p:cNvPicPr/>
          <p:nvPr/>
        </p:nvPicPr>
        <p:blipFill>
          <a:blip r:embed="rId2"/>
          <a:stretch/>
        </p:blipFill>
        <p:spPr>
          <a:xfrm>
            <a:off x="6058800" y="669600"/>
            <a:ext cx="3084840" cy="2304000"/>
          </a:xfrm>
          <a:prstGeom prst="rect">
            <a:avLst/>
          </a:prstGeom>
          <a:ln>
            <a:noFill/>
          </a:ln>
        </p:spPr>
      </p:pic>
      <p:pic>
        <p:nvPicPr>
          <p:cNvPr id="99" name="Picture 4" descr=""/>
          <p:cNvPicPr/>
          <p:nvPr/>
        </p:nvPicPr>
        <p:blipFill>
          <a:blip r:embed="rId3"/>
          <a:stretch/>
        </p:blipFill>
        <p:spPr>
          <a:xfrm>
            <a:off x="5673600" y="3213000"/>
            <a:ext cx="3470040" cy="2806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Application>LibreOffice/4.4.4.3$Windows_x86 LibreOffice_project/2c39ebcf046445232b798108aa8a7e7d89552ea8</Application>
  <Paragraphs>29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2014-06-17T10:35:07Z</dcterms:created>
  <dc:creator>Loulou</dc:creator>
  <dc:language>en-US</dc:language>
  <cp:lastModifiedBy>Loulou</cp:lastModifiedBy>
  <dcterms:modified xsi:type="dcterms:W3CDTF">2014-08-09T16:26:06Z</dcterms:modified>
  <cp:revision>20</cp:revision>
  <dc:title>Diapositive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Affichage à l'écran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