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6" r:id="rId2"/>
    <p:sldId id="256" r:id="rId3"/>
    <p:sldId id="257" r:id="rId4"/>
    <p:sldId id="258" r:id="rId5"/>
    <p:sldId id="264" r:id="rId6"/>
    <p:sldId id="265" r:id="rId7"/>
    <p:sldId id="260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9823-CA9E-4E80-9057-8954555A4E7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7F42C9B-6481-4D26-82DB-63A4C9E51BA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34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9823-CA9E-4E80-9057-8954555A4E7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2C9B-6481-4D26-82DB-63A4C9E51BA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0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9823-CA9E-4E80-9057-8954555A4E7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2C9B-6481-4D26-82DB-63A4C9E51BA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886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7E43-D6AE-409C-0477-AAB40482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3610F-1AC5-2F5B-D45F-FAC994669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A6A40-9B0A-5574-8078-0871AD00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9823-CA9E-4E80-9057-8954555A4E7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765E5-CE4A-F8A4-7EB9-E3D842BA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3B5E9-56B8-DCA3-9E6B-71F1E2BF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2C9B-6481-4D26-82DB-63A4C9E51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3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9823-CA9E-4E80-9057-8954555A4E7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2C9B-6481-4D26-82DB-63A4C9E51BA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71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9823-CA9E-4E80-9057-8954555A4E7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2C9B-6481-4D26-82DB-63A4C9E51BA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9823-CA9E-4E80-9057-8954555A4E7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2C9B-6481-4D26-82DB-63A4C9E51BA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51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9823-CA9E-4E80-9057-8954555A4E7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2C9B-6481-4D26-82DB-63A4C9E51BA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80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9823-CA9E-4E80-9057-8954555A4E7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2C9B-6481-4D26-82DB-63A4C9E51BA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7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9823-CA9E-4E80-9057-8954555A4E7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2C9B-6481-4D26-82DB-63A4C9E51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8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9823-CA9E-4E80-9057-8954555A4E7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2C9B-6481-4D26-82DB-63A4C9E51BA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45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6B9823-CA9E-4E80-9057-8954555A4E7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2C9B-6481-4D26-82DB-63A4C9E51BA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46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B9823-CA9E-4E80-9057-8954555A4E7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7F42C9B-6481-4D26-82DB-63A4C9E51BA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7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4148/film-stri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penclipart.org/detail/4148/film-strip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svgsilh.com/000000/image/296566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AEBC-5EC2-232D-168D-CE9B90CEB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51" y="1"/>
            <a:ext cx="10330649" cy="3026420"/>
          </a:xfrm>
        </p:spPr>
        <p:txBody>
          <a:bodyPr>
            <a:normAutofit/>
          </a:bodyPr>
          <a:lstStyle/>
          <a:p>
            <a:r>
              <a:rPr lang="en-US" b="1" dirty="0"/>
              <a:t>GROUP 4 MOVIE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360C4-55A4-7A15-29D4-0ECD64DEA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346" y="3366287"/>
            <a:ext cx="9144000" cy="3300842"/>
          </a:xfrm>
        </p:spPr>
        <p:txBody>
          <a:bodyPr/>
          <a:lstStyle/>
          <a:p>
            <a:r>
              <a:rPr lang="en-US" b="1" dirty="0"/>
              <a:t>RAHEEM NJAGI</a:t>
            </a:r>
          </a:p>
          <a:p>
            <a:r>
              <a:rPr lang="en-US" b="1" dirty="0"/>
              <a:t>WILLIAM MUTHAMA </a:t>
            </a:r>
          </a:p>
          <a:p>
            <a:r>
              <a:rPr lang="en-US" b="1" dirty="0"/>
              <a:t>CAROLINE KAMUSI</a:t>
            </a:r>
          </a:p>
          <a:p>
            <a:r>
              <a:rPr lang="en-US" b="1" dirty="0"/>
              <a:t>EVANS OCHIENG’</a:t>
            </a:r>
          </a:p>
          <a:p>
            <a:r>
              <a:rPr lang="en-US" b="1" dirty="0"/>
              <a:t>FRANCIS MUTHONI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913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9207-D49B-12E9-69C6-8C78CB2C5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43"/>
            <a:ext cx="9144000" cy="234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Movie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25606-487E-9CAF-83DE-B44B93154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9776"/>
            <a:ext cx="9144000" cy="606903"/>
          </a:xfrm>
        </p:spPr>
        <p:txBody>
          <a:bodyPr>
            <a:normAutofit/>
          </a:bodyPr>
          <a:lstStyle/>
          <a:p>
            <a:r>
              <a:rPr lang="en-US" dirty="0"/>
              <a:t>Business Objective and Technical Overview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CFF7C4-C0AB-75DC-0CE1-BF555B111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9596" y="2858609"/>
            <a:ext cx="11345662" cy="438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81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EFB1-F009-E636-6395-BD4AA1BE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Business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E2AE-E5AA-F1E7-E511-4004FB91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099" y="1941035"/>
            <a:ext cx="4461769" cy="3136992"/>
          </a:xfrm>
        </p:spPr>
        <p:txBody>
          <a:bodyPr>
            <a:normAutofit/>
          </a:bodyPr>
          <a:lstStyle/>
          <a:p>
            <a:r>
              <a:rPr lang="en-US" dirty="0"/>
              <a:t>The movie recommendation system aims to enhance user engagement and satisfaction by providing personalized recommendations based on user ratings and preferences.</a:t>
            </a:r>
          </a:p>
        </p:txBody>
      </p:sp>
    </p:spTree>
    <p:extLst>
      <p:ext uri="{BB962C8B-B14F-4D97-AF65-F5344CB8AC3E}">
        <p14:creationId xmlns:p14="http://schemas.microsoft.com/office/powerpoint/2010/main" val="165282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2D4F-74A3-9FCF-4ECB-125E54C1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76DDB-562A-1713-3354-589CCF651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Ratings Data: User ratings of movies (e.g., ratings.csv).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Movies Metadata: Information about movies (e.g., movies.csv).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Tags Data: User-generated tags describing movies (e.g., tags.csv).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Links Data: External movie IDs (e.g., links.csv).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were the datasets used to build the movie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343835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6B2E-6FD6-7C1F-5DA5-6D4C1380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Demi ITC" panose="020B0805030504020804" pitchFamily="34" charset="0"/>
              </a:rPr>
              <a:t>DATA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5B5DD-1E73-E3E6-5869-B2FC4701D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94116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ANNUAL MOVIE RELEASES</a:t>
            </a:r>
          </a:p>
          <a:p>
            <a:pPr marL="0" indent="0">
              <a:buNone/>
            </a:pPr>
            <a:r>
              <a:rPr lang="en-US" dirty="0"/>
              <a:t>Across the years numerous movies were released.</a:t>
            </a:r>
          </a:p>
          <a:p>
            <a:pPr marL="0" indent="0">
              <a:buNone/>
            </a:pPr>
            <a:r>
              <a:rPr lang="en-US" dirty="0"/>
              <a:t>Our data clearly captures the number of movies produced over the years.</a:t>
            </a:r>
          </a:p>
          <a:p>
            <a:pPr marL="0" indent="0">
              <a:buNone/>
            </a:pPr>
            <a:r>
              <a:rPr lang="en-US" dirty="0"/>
              <a:t>The year 1995 being the year with the highest movies released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F3545-9FA4-6BD6-B4F5-3DECB957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017" y="1514475"/>
            <a:ext cx="6205492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0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AF69-468D-2FE2-38A5-B17B87E8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46289-05E7-6C62-7891-5431B33CC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367075" cy="4351338"/>
          </a:xfrm>
        </p:spPr>
        <p:txBody>
          <a:bodyPr/>
          <a:lstStyle/>
          <a:p>
            <a:r>
              <a:rPr lang="en-US" dirty="0"/>
              <a:t>The released movies are of different genres(Drama </a:t>
            </a:r>
            <a:r>
              <a:rPr lang="en-US" dirty="0" err="1"/>
              <a:t>comedy,documentaries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The number of movies per genre also vary DRAMA being the movie genre with highest number</a:t>
            </a:r>
          </a:p>
          <a:p>
            <a:endParaRPr lang="en-US" dirty="0"/>
          </a:p>
          <a:p>
            <a:r>
              <a:rPr lang="en-US" dirty="0"/>
              <a:t>         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1B24A4-17BC-4A97-AFE1-E42780391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200" y="7803472"/>
            <a:ext cx="11022367" cy="6147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84A4A-BC55-F742-9844-757310B962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030463" y="467605"/>
            <a:ext cx="8229600" cy="63903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C22397-B8C6-9FE4-E4D6-0EE0D52CDC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275" y="467606"/>
            <a:ext cx="6986724" cy="629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3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E27E-E57D-A5B9-D7A6-52FF2725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Collaborative Filtering (KNN)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9C62F-80F2-B5C5-C5AF-3EAFA566F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678662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Uses K-Nearest Neighbors (KNN) to find users or movies that are similar. Based on cosine similarity to measure how alike two users/movies are. The model suggests items rated highly by similar users.</a:t>
            </a:r>
          </a:p>
        </p:txBody>
      </p:sp>
    </p:spTree>
    <p:extLst>
      <p:ext uri="{BB962C8B-B14F-4D97-AF65-F5344CB8AC3E}">
        <p14:creationId xmlns:p14="http://schemas.microsoft.com/office/powerpoint/2010/main" val="19316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ADB3-788D-D89B-AB6F-503571D7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CEBAB-CF6F-96AE-DDB5-3B0E0F0DC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Collaborative Filtering: Predicts user preferences based on similar users.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Content-Based Filtering: Recommends movies similar to those the user has liked based on features.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Hybrid Methods: Combines both approaches to improve accuracy.</a:t>
            </a:r>
          </a:p>
        </p:txBody>
      </p:sp>
    </p:spTree>
    <p:extLst>
      <p:ext uri="{BB962C8B-B14F-4D97-AF65-F5344CB8AC3E}">
        <p14:creationId xmlns:p14="http://schemas.microsoft.com/office/powerpoint/2010/main" val="205516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AE7F-4B91-C892-4150-54A99B8F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4AD3-07D9-476B-F02A-8CF08B042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732" y="1790114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 (RMSE): Measures how close predicted ratings are to actual ratings.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(MAE): Measures the average magnitude of errors.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Recall: Evaluate the relevance of the recommendations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55826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</TotalTime>
  <Words>332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Eras Demi ITC</vt:lpstr>
      <vt:lpstr>Gill Sans MT</vt:lpstr>
      <vt:lpstr>Times New Roman</vt:lpstr>
      <vt:lpstr>Gallery</vt:lpstr>
      <vt:lpstr>GROUP 4 MOVIE recommendation SYSTEM</vt:lpstr>
      <vt:lpstr>Movie Recommendation System</vt:lpstr>
      <vt:lpstr>Business Objective</vt:lpstr>
      <vt:lpstr>Data Sources</vt:lpstr>
      <vt:lpstr>DATA INSIGHTS</vt:lpstr>
      <vt:lpstr>PowerPoint Presentation</vt:lpstr>
      <vt:lpstr>Collaborative Filtering (KNN)</vt:lpstr>
      <vt:lpstr>Recommendation Techniques</vt:lpstr>
      <vt:lpstr>Evaluation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Miriam Ojuok</dc:creator>
  <cp:lastModifiedBy>Miriam Ojuok</cp:lastModifiedBy>
  <cp:revision>3</cp:revision>
  <dcterms:created xsi:type="dcterms:W3CDTF">2024-10-09T05:49:33Z</dcterms:created>
  <dcterms:modified xsi:type="dcterms:W3CDTF">2024-10-09T14:06:00Z</dcterms:modified>
</cp:coreProperties>
</file>