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68" r:id="rId5"/>
    <p:sldId id="267" r:id="rId6"/>
    <p:sldId id="269" r:id="rId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rindu jayasanka" initials="tj" lastIdx="1" clrIdx="0">
    <p:extLst>
      <p:ext uri="{19B8F6BF-5375-455C-9EA6-DF929625EA0E}">
        <p15:presenceInfo xmlns:p15="http://schemas.microsoft.com/office/powerpoint/2012/main" userId="29be5f0171ac57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5707" y="286941"/>
            <a:ext cx="10360501" cy="762000"/>
          </a:xfrm>
        </p:spPr>
        <p:txBody>
          <a:bodyPr>
            <a:normAutofit/>
          </a:bodyPr>
          <a:lstStyle/>
          <a:p>
            <a:r>
              <a:rPr lang="en-US" sz="3200" dirty="0"/>
              <a:t>What is network security?</a:t>
            </a:r>
          </a:p>
        </p:txBody>
      </p:sp>
      <p:sp>
        <p:nvSpPr>
          <p:cNvPr id="4" name="TextBox 3">
            <a:extLst>
              <a:ext uri="{FF2B5EF4-FFF2-40B4-BE49-F238E27FC236}">
                <a16:creationId xmlns:a16="http://schemas.microsoft.com/office/drawing/2014/main" id="{FBABF340-6DE4-4274-90CB-82FCAF4C621E}"/>
              </a:ext>
            </a:extLst>
          </p:cNvPr>
          <p:cNvSpPr txBox="1"/>
          <p:nvPr/>
        </p:nvSpPr>
        <p:spPr>
          <a:xfrm>
            <a:off x="2055812" y="1198545"/>
            <a:ext cx="891413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dirty="0"/>
              <a:t>Network security is any activity designed to protect the usability and integrity of your network and data. both hardware and software technologies are included. High effective network security controls access to the network. It targets a variety of threats and stop them from entering or spreading on your network. </a:t>
            </a:r>
          </a:p>
        </p:txBody>
      </p:sp>
      <p:sp>
        <p:nvSpPr>
          <p:cNvPr id="6" name="TextBox 5">
            <a:extLst>
              <a:ext uri="{FF2B5EF4-FFF2-40B4-BE49-F238E27FC236}">
                <a16:creationId xmlns:a16="http://schemas.microsoft.com/office/drawing/2014/main" id="{B0F48136-4F48-4AC9-AD3A-675D39B8677C}"/>
              </a:ext>
            </a:extLst>
          </p:cNvPr>
          <p:cNvSpPr txBox="1"/>
          <p:nvPr/>
        </p:nvSpPr>
        <p:spPr>
          <a:xfrm>
            <a:off x="1215707" y="3599307"/>
            <a:ext cx="7085329" cy="584775"/>
          </a:xfrm>
          <a:prstGeom prst="rect">
            <a:avLst/>
          </a:prstGeom>
          <a:noFill/>
        </p:spPr>
        <p:txBody>
          <a:bodyPr wrap="square" rtlCol="0">
            <a:spAutoFit/>
          </a:bodyPr>
          <a:lstStyle/>
          <a:p>
            <a:r>
              <a:rPr lang="en-US" sz="3200" dirty="0">
                <a:latin typeface="+mj-lt"/>
              </a:rPr>
              <a:t>How does Network security work?</a:t>
            </a:r>
          </a:p>
        </p:txBody>
      </p:sp>
      <p:sp>
        <p:nvSpPr>
          <p:cNvPr id="7" name="TextBox 6">
            <a:extLst>
              <a:ext uri="{FF2B5EF4-FFF2-40B4-BE49-F238E27FC236}">
                <a16:creationId xmlns:a16="http://schemas.microsoft.com/office/drawing/2014/main" id="{3D7BCFE1-26A0-4F35-8DC6-FD19071FF353}"/>
              </a:ext>
            </a:extLst>
          </p:cNvPr>
          <p:cNvSpPr txBox="1"/>
          <p:nvPr/>
        </p:nvSpPr>
        <p:spPr>
          <a:xfrm>
            <a:off x="2055812" y="4419600"/>
            <a:ext cx="8914130" cy="1569660"/>
          </a:xfrm>
          <a:prstGeom prst="rect">
            <a:avLst/>
          </a:prstGeom>
          <a:noFill/>
        </p:spPr>
        <p:txBody>
          <a:bodyPr wrap="square" rtlCol="0">
            <a:spAutoFit/>
          </a:bodyPr>
          <a:lstStyle/>
          <a:p>
            <a:pPr marL="342900" indent="-342900" algn="just">
              <a:buFont typeface="Arial" panose="020B0604020202020204" pitchFamily="34" charset="0"/>
              <a:buChar char="•"/>
            </a:pPr>
            <a:r>
              <a:rPr lang="en-US" dirty="0"/>
              <a:t>It combines the multiple layers of defenses at the edge and in the network. Each level of network security implements policies and controls. Authorized users can access network resource and unidentified users block by network.</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1330C6-553A-4EE9-A3EA-3F9DD9231798}"/>
              </a:ext>
            </a:extLst>
          </p:cNvPr>
          <p:cNvSpPr txBox="1"/>
          <p:nvPr/>
        </p:nvSpPr>
        <p:spPr>
          <a:xfrm>
            <a:off x="1293812" y="304800"/>
            <a:ext cx="9982200" cy="584775"/>
          </a:xfrm>
          <a:prstGeom prst="rect">
            <a:avLst/>
          </a:prstGeom>
          <a:noFill/>
        </p:spPr>
        <p:txBody>
          <a:bodyPr wrap="square" rtlCol="0">
            <a:spAutoFit/>
          </a:bodyPr>
          <a:lstStyle/>
          <a:p>
            <a:r>
              <a:rPr lang="en-US" sz="3200" dirty="0">
                <a:latin typeface="+mj-lt"/>
              </a:rPr>
              <a:t>Network crime </a:t>
            </a:r>
          </a:p>
        </p:txBody>
      </p:sp>
      <p:sp>
        <p:nvSpPr>
          <p:cNvPr id="8" name="TextBox 7">
            <a:extLst>
              <a:ext uri="{FF2B5EF4-FFF2-40B4-BE49-F238E27FC236}">
                <a16:creationId xmlns:a16="http://schemas.microsoft.com/office/drawing/2014/main" id="{17F3449B-1FF8-4D0F-9675-F891B7379FAC}"/>
              </a:ext>
            </a:extLst>
          </p:cNvPr>
          <p:cNvSpPr txBox="1"/>
          <p:nvPr/>
        </p:nvSpPr>
        <p:spPr>
          <a:xfrm>
            <a:off x="1560512" y="4191000"/>
            <a:ext cx="93345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dirty="0"/>
              <a:t>Interestingly, more than half the respondents viewed the attack to be targeted at their organization. With motives being illicit financial gain, using the system for further attacks, using the system for personal use, being from a foreign government, personal grievance and being a competitor.</a:t>
            </a:r>
          </a:p>
        </p:txBody>
      </p:sp>
      <p:sp>
        <p:nvSpPr>
          <p:cNvPr id="12" name="TextBox 11">
            <a:extLst>
              <a:ext uri="{FF2B5EF4-FFF2-40B4-BE49-F238E27FC236}">
                <a16:creationId xmlns:a16="http://schemas.microsoft.com/office/drawing/2014/main" id="{FC2D9DB9-C75D-4B96-BDFD-38B09B059489}"/>
              </a:ext>
            </a:extLst>
          </p:cNvPr>
          <p:cNvSpPr txBox="1"/>
          <p:nvPr/>
        </p:nvSpPr>
        <p:spPr>
          <a:xfrm>
            <a:off x="1560512" y="2750595"/>
            <a:ext cx="9334500" cy="1200329"/>
          </a:xfrm>
          <a:prstGeom prst="rect">
            <a:avLst/>
          </a:prstGeom>
          <a:noFill/>
        </p:spPr>
        <p:txBody>
          <a:bodyPr wrap="square" rtlCol="0">
            <a:spAutoFit/>
          </a:bodyPr>
          <a:lstStyle/>
          <a:p>
            <a:pPr marL="342900" indent="-342900" algn="just">
              <a:buFont typeface="Arial" panose="020B0604020202020204" pitchFamily="34" charset="0"/>
              <a:buChar char="•"/>
            </a:pPr>
            <a:r>
              <a:rPr lang="en-US" dirty="0"/>
              <a:t>Damaging or destroying data rather than stealing or misusing them is called cyber vandalism. Transmitting virus: these are the programs that attach themselves to file and then circulate.</a:t>
            </a:r>
          </a:p>
        </p:txBody>
      </p:sp>
      <p:sp>
        <p:nvSpPr>
          <p:cNvPr id="13" name="TextBox 12">
            <a:extLst>
              <a:ext uri="{FF2B5EF4-FFF2-40B4-BE49-F238E27FC236}">
                <a16:creationId xmlns:a16="http://schemas.microsoft.com/office/drawing/2014/main" id="{039B4DDE-3FD6-4242-8400-FC05A8850C87}"/>
              </a:ext>
            </a:extLst>
          </p:cNvPr>
          <p:cNvSpPr txBox="1"/>
          <p:nvPr/>
        </p:nvSpPr>
        <p:spPr>
          <a:xfrm>
            <a:off x="1560512" y="1046011"/>
            <a:ext cx="9334500" cy="1569660"/>
          </a:xfrm>
          <a:prstGeom prst="rect">
            <a:avLst/>
          </a:prstGeom>
          <a:noFill/>
        </p:spPr>
        <p:txBody>
          <a:bodyPr wrap="square" rtlCol="0">
            <a:spAutoFit/>
          </a:bodyPr>
          <a:lstStyle/>
          <a:p>
            <a:pPr marL="342900" indent="-342900" algn="just">
              <a:buFont typeface="Arial" panose="020B0604020202020204" pitchFamily="34" charset="0"/>
              <a:buChar char="•"/>
            </a:pPr>
            <a:r>
              <a:rPr lang="en-US" dirty="0"/>
              <a:t>If security plans are not developed, networks and data are vulnerable to the following types of attacks- Eavesdropping, data modification, IP address spoofing, password based attacks and application layer attack etc. </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80BC61C-8E4F-4C56-9EFA-65310E0AB0FB}"/>
              </a:ext>
            </a:extLst>
          </p:cNvPr>
          <p:cNvSpPr txBox="1"/>
          <p:nvPr/>
        </p:nvSpPr>
        <p:spPr>
          <a:xfrm>
            <a:off x="1598612" y="381000"/>
            <a:ext cx="9677400" cy="584775"/>
          </a:xfrm>
          <a:prstGeom prst="rect">
            <a:avLst/>
          </a:prstGeom>
          <a:noFill/>
        </p:spPr>
        <p:txBody>
          <a:bodyPr wrap="square" rtlCol="0">
            <a:spAutoFit/>
          </a:bodyPr>
          <a:lstStyle/>
          <a:p>
            <a:r>
              <a:rPr lang="en-US" sz="3200" dirty="0">
                <a:latin typeface="+mj-lt"/>
              </a:rPr>
              <a:t>Benefits of network security </a:t>
            </a:r>
          </a:p>
        </p:txBody>
      </p:sp>
      <p:sp>
        <p:nvSpPr>
          <p:cNvPr id="12" name="TextBox 11">
            <a:extLst>
              <a:ext uri="{FF2B5EF4-FFF2-40B4-BE49-F238E27FC236}">
                <a16:creationId xmlns:a16="http://schemas.microsoft.com/office/drawing/2014/main" id="{3742805D-4686-4468-A053-5B98C96A512D}"/>
              </a:ext>
            </a:extLst>
          </p:cNvPr>
          <p:cNvSpPr txBox="1"/>
          <p:nvPr/>
        </p:nvSpPr>
        <p:spPr>
          <a:xfrm>
            <a:off x="1580459" y="1295400"/>
            <a:ext cx="9144000" cy="483209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Prevents unauthorized users from accessing your network.</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Provides transparent access to internet- enabled users.</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Ensures that sensitive data is transferred safely by the public network.</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Help your managers to find and fix security problems.</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Provides  a comprehensive system of warning alarms attempt to access your network.</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263</TotalTime>
  <Words>277</Words>
  <Application>Microsoft Office PowerPoint</Application>
  <PresentationFormat>Custom</PresentationFormat>
  <Paragraphs>18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Tech 16x9</vt:lpstr>
      <vt:lpstr>What is network security?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tharindu jayasanka</dc:creator>
  <cp:lastModifiedBy>tharindu jayasanka</cp:lastModifiedBy>
  <cp:revision>25</cp:revision>
  <dcterms:created xsi:type="dcterms:W3CDTF">2018-01-02T05:10:19Z</dcterms:created>
  <dcterms:modified xsi:type="dcterms:W3CDTF">2018-01-02T09:34:09Z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