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1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97F6-4753-7149-9095-8E8D663B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040AE-72CD-FA46-8549-6A4506697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101C-4ECF-1540-BDAE-82C3BD3A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C52A-3EAE-8B4B-8F6C-064221CD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D1D2-F101-3547-A121-2F92D1AA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73F6-BCF0-A34D-9734-198D913B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978B-82CE-9E4A-A50E-44DD4005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A5A3-0B84-0949-93CB-94ACAA09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4EFB-EC93-7E42-9E7B-AE10ED33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58B6-2B5C-DE42-9832-EC85BB3B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28E39-69FB-6940-A784-B29C4DEF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BFDA2-1461-9249-AB8A-BB7C0C61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E073-D935-2543-9C66-679A1D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1B02-4300-F245-A11D-F9BCF449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F03E-1B24-3E4B-9E9E-CCB93893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FDD3-8C0C-2E42-81E9-1357E0C1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F55E-8703-C741-97BF-A5EE1ED5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7DF1-ABEA-ED40-8D51-CEEA078B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D104-1A4B-E541-A586-B5706789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33BE8-B6F6-654C-BBAB-4D59FD38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CCC4-A99A-A841-95EF-75562B44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6716-5F33-5E4D-B0F5-8EB9FBCC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7346-BC49-9C40-A7E9-D0DB22B6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D594-5690-284E-B98D-7E078AF4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E55B-8637-144B-8937-412D5554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2B29-3036-BF4B-A37C-23EFB8E7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8120-2CEC-524B-9B47-3E562537D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525AD-D5C1-1848-9B31-21EFBC4B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1CA8C-DC1E-D749-B2F6-F75ADFB5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02B4-11DD-E149-9664-F843BE9E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8544-7722-A64D-B27D-7047B268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EDF-3BB4-244C-81F2-00CC8E27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31F3-B88D-B74D-A92A-165E503E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8D0E8-8B69-C043-B05C-FF493159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272C4-127F-5A40-905D-D4749E29F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9E7E8-C477-3146-9910-31CE2D0D4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4198D-AD45-794D-9073-78FD639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DB68C-1FD8-1743-A4AD-8F0F9DC8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D24A4-5C56-BD4F-83E9-138B68C9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E156-8592-6744-8E6D-F184038F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582F8-325B-A64F-B363-629FBED6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B7C3B-D497-6D43-806F-9C40A0E8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861FB-31A9-624C-993A-BCC4FF7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0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49FAB-8B5E-C146-99FE-38BC2228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8EB72-CBF6-4442-AC52-444DDAA3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05C9-D3CD-6843-B041-0701E07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9A60-E46C-7A44-97C4-3D239927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6958-F8CE-8F4B-891C-49B9ACDC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36654-E730-554D-B347-059485EE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3D66-E2A5-E94F-9E79-651ABAFE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27288-3149-9943-A0BD-ED47CF3E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0A9C-5F36-EE44-9894-A8336AE4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81CF-2F07-A54E-AD37-3DDEFDCF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847B5-23DB-7A4D-98A8-08B984A2D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E7D3-9747-C44D-8F91-F40B3E8EA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456E-1421-6143-88CE-C47F6AAE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F65E3-92F0-584A-A098-049714AF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2A97-D4D4-7C47-8111-D9588819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6C306-6B11-6643-8D81-2D3C7AE1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6910A-6999-6442-ABE1-100AE8E0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4F38-FE9E-E344-BE17-C02BF0ED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C5D0-CC74-944D-BA37-4CDB890D570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49A3-FDE7-B840-A558-4A284EBD8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C670-7FE6-2C4F-9E1D-58487BE94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6F80-7E9A-6D4A-8A11-05F65C01C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808B7-A093-C545-8B78-2E6C6748C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ake, fruit, decorated, colored&#10;&#10;Description automatically generated">
            <a:extLst>
              <a:ext uri="{FF2B5EF4-FFF2-40B4-BE49-F238E27FC236}">
                <a16:creationId xmlns:a16="http://schemas.microsoft.com/office/drawing/2014/main" id="{87F9D865-A817-8E45-94AB-555EC957E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4756" r="260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593FD-307D-E244-8B85-9258D8609DCC}"/>
              </a:ext>
            </a:extLst>
          </p:cNvPr>
          <p:cNvSpPr txBox="1"/>
          <p:nvPr/>
        </p:nvSpPr>
        <p:spPr>
          <a:xfrm>
            <a:off x="6811108" y="881581"/>
            <a:ext cx="5154754" cy="4346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করোনা </a:t>
            </a:r>
            <a:r>
              <a:rPr lang="en-US" sz="4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ভাইরাস</a:t>
            </a:r>
            <a:r>
              <a:rPr lang="en-US" sz="4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প্যান্ডেমিক ২০১৯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+mj-lt"/>
                <a:ea typeface="+mj-ea"/>
                <a:cs typeface="+mj-cs"/>
              </a:rPr>
              <a:t>ডেটা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সামারি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ও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লেখচিত্র</a:t>
            </a: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ড. এনায়েতুর </a:t>
            </a:r>
            <a:r>
              <a:rPr lang="en-US" sz="4000" dirty="0" err="1">
                <a:latin typeface="+mj-lt"/>
                <a:ea typeface="+mj-ea"/>
                <a:cs typeface="+mj-cs"/>
              </a:rPr>
              <a:t>রহীম</a:t>
            </a: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www.eraheem.com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3371A8-B0F9-2747-9D12-9B0263451878}"/>
              </a:ext>
            </a:extLst>
          </p:cNvPr>
          <p:cNvCxnSpPr>
            <a:cxnSpLocks/>
          </p:cNvCxnSpPr>
          <p:nvPr/>
        </p:nvCxnSpPr>
        <p:spPr>
          <a:xfrm>
            <a:off x="6825396" y="4561208"/>
            <a:ext cx="50639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2593FD-307D-E244-8B85-9258D8609DCC}"/>
              </a:ext>
            </a:extLst>
          </p:cNvPr>
          <p:cNvSpPr txBox="1"/>
          <p:nvPr/>
        </p:nvSpPr>
        <p:spPr>
          <a:xfrm>
            <a:off x="1555872" y="1255544"/>
            <a:ext cx="8573965" cy="4346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C00000"/>
                </a:solidFill>
                <a:latin typeface="Siyam Rupali" panose="02000500000000020004" pitchFamily="2" charset="0"/>
                <a:ea typeface="+mj-ea"/>
                <a:cs typeface="Siyam Rupali" panose="02000500000000020004" pitchFamily="2" charset="0"/>
              </a:rPr>
              <a:t>করোনা </a:t>
            </a:r>
            <a:r>
              <a:rPr lang="en-US" sz="4800" b="1" dirty="0" err="1">
                <a:solidFill>
                  <a:srgbClr val="C00000"/>
                </a:solidFill>
                <a:latin typeface="Siyam Rupali" panose="02000500000000020004" pitchFamily="2" charset="0"/>
                <a:ea typeface="+mj-ea"/>
                <a:cs typeface="Siyam Rupali" panose="02000500000000020004" pitchFamily="2" charset="0"/>
              </a:rPr>
              <a:t>ভাইরাস</a:t>
            </a:r>
            <a:r>
              <a:rPr lang="en-US" sz="4800" b="1" dirty="0">
                <a:solidFill>
                  <a:srgbClr val="C00000"/>
                </a:solidFill>
                <a:latin typeface="Siyam Rupali" panose="02000500000000020004" pitchFamily="2" charset="0"/>
                <a:ea typeface="+mj-ea"/>
                <a:cs typeface="Siyam Rupali" panose="02000500000000020004" pitchFamily="2" charset="0"/>
              </a:rPr>
              <a:t> প্যান্ডেমিক ২০১৯</a:t>
            </a:r>
            <a:r>
              <a:rPr lang="en-US" sz="4000" b="1" dirty="0">
                <a:latin typeface="Siyam Rupali" panose="02000500000000020004" pitchFamily="2" charset="0"/>
                <a:ea typeface="+mj-ea"/>
                <a:cs typeface="Siyam Rupali" panose="02000500000000020004" pitchFamily="2" charset="0"/>
              </a:rPr>
              <a:t> 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dirty="0" err="1">
                <a:solidFill>
                  <a:schemeClr val="accent1"/>
                </a:solidFill>
                <a:latin typeface="Siyam Rupali" panose="02000500000000020004" pitchFamily="2" charset="0"/>
                <a:ea typeface="+mj-ea"/>
                <a:cs typeface="Siyam Rupali" panose="02000500000000020004" pitchFamily="2" charset="0"/>
              </a:rPr>
              <a:t>সংক্রামক</a:t>
            </a:r>
            <a:r>
              <a:rPr lang="bn-IN" sz="5600" dirty="0">
                <a:solidFill>
                  <a:schemeClr val="accent1"/>
                </a:solidFill>
                <a:latin typeface="Siyam Rupali" panose="02000500000000020004" pitchFamily="2" charset="0"/>
                <a:ea typeface="+mj-ea"/>
                <a:cs typeface="Siyam Rupali" panose="02000500000000020004" pitchFamily="2" charset="0"/>
              </a:rPr>
              <a:t> রোগের এপিডেমিওলজিকাল মডেল </a:t>
            </a:r>
            <a:r>
              <a:rPr lang="en-US" sz="5600" dirty="0" err="1">
                <a:solidFill>
                  <a:schemeClr val="accent1"/>
                </a:solidFill>
                <a:latin typeface="Siyam Rupali" panose="02000500000000020004" pitchFamily="2" charset="0"/>
                <a:ea typeface="+mj-ea"/>
                <a:cs typeface="Siyam Rupali" panose="02000500000000020004" pitchFamily="2" charset="0"/>
              </a:rPr>
              <a:t>সিমুলেসন</a:t>
            </a:r>
            <a:endParaRPr lang="en-US" sz="5600" dirty="0">
              <a:solidFill>
                <a:schemeClr val="accent1"/>
              </a:solidFill>
              <a:latin typeface="Siyam Rupali" panose="02000500000000020004" pitchFamily="2" charset="0"/>
              <a:ea typeface="+mj-ea"/>
              <a:cs typeface="Siyam Rupali" panose="02000500000000020004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Siyam Rupali" panose="02000500000000020004" pitchFamily="2" charset="0"/>
                <a:ea typeface="+mj-ea"/>
                <a:cs typeface="Siyam Rupali" panose="02000500000000020004" pitchFamily="2" charset="0"/>
              </a:rPr>
              <a:t>ড. এনায়েতুর </a:t>
            </a:r>
            <a:r>
              <a:rPr lang="en-US" sz="4000" dirty="0" err="1">
                <a:latin typeface="Siyam Rupali" panose="02000500000000020004" pitchFamily="2" charset="0"/>
                <a:ea typeface="+mj-ea"/>
                <a:cs typeface="Siyam Rupali" panose="02000500000000020004" pitchFamily="2" charset="0"/>
              </a:rPr>
              <a:t>রহীম</a:t>
            </a:r>
            <a:endParaRPr lang="en-US" sz="4000" dirty="0">
              <a:latin typeface="Siyam Rupali" panose="02000500000000020004" pitchFamily="2" charset="0"/>
              <a:ea typeface="+mj-ea"/>
              <a:cs typeface="Siyam Rupali" panose="02000500000000020004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www.eraheem.com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3371A8-B0F9-2747-9D12-9B0263451878}"/>
              </a:ext>
            </a:extLst>
          </p:cNvPr>
          <p:cNvCxnSpPr>
            <a:cxnSpLocks/>
          </p:cNvCxnSpPr>
          <p:nvPr/>
        </p:nvCxnSpPr>
        <p:spPr>
          <a:xfrm>
            <a:off x="3306648" y="5147367"/>
            <a:ext cx="50639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5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ake, fruit, decorated, colored&#10;&#10;Description automatically generated">
            <a:extLst>
              <a:ext uri="{FF2B5EF4-FFF2-40B4-BE49-F238E27FC236}">
                <a16:creationId xmlns:a16="http://schemas.microsoft.com/office/drawing/2014/main" id="{87F9D865-A817-8E45-94AB-555EC957E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4756" r="260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593FD-307D-E244-8B85-9258D8609DCC}"/>
              </a:ext>
            </a:extLst>
          </p:cNvPr>
          <p:cNvSpPr txBox="1"/>
          <p:nvPr/>
        </p:nvSpPr>
        <p:spPr>
          <a:xfrm>
            <a:off x="6811108" y="609601"/>
            <a:ext cx="5154754" cy="438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9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COVID-19</a:t>
            </a:r>
            <a:endParaRPr lang="en-US" sz="51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LIVE REPORT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err="1">
                <a:solidFill>
                  <a:srgbClr val="C00000"/>
                </a:solidFill>
              </a:rPr>
              <a:t>করোনা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ভাইরাস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প্যান্ডেমিক</a:t>
            </a:r>
            <a:r>
              <a:rPr lang="en-US" sz="4000" b="1" dirty="0">
                <a:solidFill>
                  <a:srgbClr val="C00000"/>
                </a:solidFill>
              </a:rPr>
              <a:t> ২০১৯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/>
              <a:t>ডেটা</a:t>
            </a:r>
            <a:r>
              <a:rPr lang="en-US" sz="4000" dirty="0"/>
              <a:t> </a:t>
            </a:r>
            <a:r>
              <a:rPr lang="en-US" sz="4000" dirty="0" err="1"/>
              <a:t>সামারি</a:t>
            </a:r>
            <a:r>
              <a:rPr lang="en-US" sz="4000" dirty="0"/>
              <a:t> </a:t>
            </a:r>
            <a:r>
              <a:rPr lang="en-US" sz="4000" dirty="0" err="1"/>
              <a:t>ও</a:t>
            </a:r>
            <a:r>
              <a:rPr lang="en-US" sz="4000" dirty="0"/>
              <a:t> </a:t>
            </a:r>
            <a:r>
              <a:rPr lang="en-US" sz="4000" dirty="0" err="1"/>
              <a:t>লেখচিত্র</a:t>
            </a:r>
            <a:endParaRPr lang="en-US" sz="40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Enayetur Raheem, PhD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www.eraheem.com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3371A8-B0F9-2747-9D12-9B0263451878}"/>
              </a:ext>
            </a:extLst>
          </p:cNvPr>
          <p:cNvCxnSpPr>
            <a:cxnSpLocks/>
          </p:cNvCxnSpPr>
          <p:nvPr/>
        </p:nvCxnSpPr>
        <p:spPr>
          <a:xfrm>
            <a:off x="6825396" y="4561208"/>
            <a:ext cx="50639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9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55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Siyam Rupali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Raheem, Enayet</dc:creator>
  <cp:lastModifiedBy>Raheem, Enayet</cp:lastModifiedBy>
  <cp:revision>7</cp:revision>
  <dcterms:created xsi:type="dcterms:W3CDTF">2020-03-28T23:00:03Z</dcterms:created>
  <dcterms:modified xsi:type="dcterms:W3CDTF">2020-04-19T23:55:49Z</dcterms:modified>
</cp:coreProperties>
</file>