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497F6-4753-7149-9095-8E8D663B3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040AE-72CD-FA46-8549-6A4506697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4101C-4ECF-1540-BDAE-82C3BD3A7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C5D0-CC74-944D-BA37-4CDB890D5707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AC52A-3EAE-8B4B-8F6C-064221CDF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9D1D2-F101-3547-A121-2F92D1AAB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6380-1283-004B-9045-D4162F76C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3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273F6-BCF0-A34D-9734-198D913B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978B-82CE-9E4A-A50E-44DD40052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4A5A3-0B84-0949-93CB-94ACAA09E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C5D0-CC74-944D-BA37-4CDB890D5707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14EFB-EC93-7E42-9E7B-AE10ED334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D58B6-2B5C-DE42-9832-EC85BB3BB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6380-1283-004B-9045-D4162F76C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2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C28E39-69FB-6940-A784-B29C4DEFB1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BFDA2-1461-9249-AB8A-BB7C0C610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6E073-D935-2543-9C66-679A1D2B9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C5D0-CC74-944D-BA37-4CDB890D5707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21B02-4300-F245-A11D-F9BCF449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5F03E-1B24-3E4B-9E9E-CCB93893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6380-1283-004B-9045-D4162F76C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6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2FDD3-8C0C-2E42-81E9-1357E0C12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4F55E-8703-C741-97BF-A5EE1ED51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67DF1-ABEA-ED40-8D51-CEEA078B3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C5D0-CC74-944D-BA37-4CDB890D5707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9D104-1A4B-E541-A586-B5706789C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33BE8-B6F6-654C-BBAB-4D59FD383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6380-1283-004B-9045-D4162F76C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2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DCCC4-A99A-A841-95EF-75562B44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C6716-5F33-5E4D-B0F5-8EB9FBCC1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17346-BC49-9C40-A7E9-D0DB22B63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C5D0-CC74-944D-BA37-4CDB890D5707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3D594-5690-284E-B98D-7E078AF4B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AE55B-8637-144B-8937-412D5554B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6380-1283-004B-9045-D4162F76C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4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C2B29-3036-BF4B-A37C-23EFB8E7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E8120-2CEC-524B-9B47-3E562537DE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525AD-D5C1-1848-9B31-21EFBC4B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1CA8C-DC1E-D749-B2F6-F75ADFB55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C5D0-CC74-944D-BA37-4CDB890D5707}" type="datetimeFigureOut">
              <a:rPr lang="en-US" smtClean="0"/>
              <a:t>3/28/20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C02B4-11DD-E149-9664-F843BE9E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B8544-7722-A64D-B27D-7047B268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6380-1283-004B-9045-D4162F76C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22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6DEDF-3BB4-244C-81F2-00CC8E272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D31F3-B88D-B74D-A92A-165E503E3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8D0E8-8B69-C043-B05C-FF493159B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5272C4-127F-5A40-905D-D4749E29F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59E7E8-C477-3146-9910-31CE2D0D4A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4198D-AD45-794D-9073-78FD639BF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C5D0-CC74-944D-BA37-4CDB890D5707}" type="datetimeFigureOut">
              <a:rPr lang="en-US" smtClean="0"/>
              <a:t>3/28/20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0DB68C-1FD8-1743-A4AD-8F0F9DC88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9D24A4-5C56-BD4F-83E9-138B68C97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6380-1283-004B-9045-D4162F76C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12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E156-8592-6744-8E6D-F184038FB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582F8-325B-A64F-B363-629FBED60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C5D0-CC74-944D-BA37-4CDB890D5707}" type="datetimeFigureOut">
              <a:rPr lang="en-US" smtClean="0"/>
              <a:t>3/28/20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B7C3B-D497-6D43-806F-9C40A0E8C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7861FB-31A9-624C-993A-BCC4FF76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6380-1283-004B-9045-D4162F76C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0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749FAB-8B5E-C146-99FE-38BC2228F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C5D0-CC74-944D-BA37-4CDB890D5707}" type="datetimeFigureOut">
              <a:rPr lang="en-US" smtClean="0"/>
              <a:t>3/28/20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68EB72-CBF6-4442-AC52-444DDAA34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205C9-D3CD-6843-B041-0701E075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6380-1283-004B-9045-D4162F76C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9A60-E46C-7A44-97C4-3D2399279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76958-F8CE-8F4B-891C-49B9ACDC5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36654-E730-554D-B347-059485EED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D3D66-E2A5-E94F-9E79-651ABAFE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C5D0-CC74-944D-BA37-4CDB890D5707}" type="datetimeFigureOut">
              <a:rPr lang="en-US" smtClean="0"/>
              <a:t>3/28/20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27288-3149-9943-A0BD-ED47CF3E9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E0A9C-5F36-EE44-9894-A8336AE42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6380-1283-004B-9045-D4162F76C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8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381CF-2F07-A54E-AD37-3DDEFDCF2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B847B5-23DB-7A4D-98A8-08B984A2D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6E7D3-9747-C44D-8F91-F40B3E8EA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E456E-1421-6143-88CE-C47F6AAEB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C5D0-CC74-944D-BA37-4CDB890D5707}" type="datetimeFigureOut">
              <a:rPr lang="en-US" smtClean="0"/>
              <a:t>3/28/20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F65E3-92F0-584A-A098-049714AFF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2A97-D4D4-7C47-8111-D95888198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6380-1283-004B-9045-D4162F76C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3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C6C306-6B11-6643-8D81-2D3C7AE1C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6910A-6999-6442-ABE1-100AE8E07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A4F38-FE9E-E344-BE17-C02BF0ED4C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DC5D0-CC74-944D-BA37-4CDB890D5707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149A3-FDE7-B840-A558-4A284EBD8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3C670-7FE6-2C4F-9E1D-58487BE94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E6380-1283-004B-9045-D4162F76C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8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06F80-7E9A-6D4A-8A11-05F65C01C3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808B7-A093-C545-8B78-2E6C6748C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7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cake, fruit, decorated, colored&#10;&#10;Description automatically generated">
            <a:extLst>
              <a:ext uri="{FF2B5EF4-FFF2-40B4-BE49-F238E27FC236}">
                <a16:creationId xmlns:a16="http://schemas.microsoft.com/office/drawing/2014/main" id="{87F9D865-A817-8E45-94AB-555EC957E0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74" t="4756" r="2608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2593FD-307D-E244-8B85-9258D8609DCC}"/>
              </a:ext>
            </a:extLst>
          </p:cNvPr>
          <p:cNvSpPr txBox="1"/>
          <p:nvPr/>
        </p:nvSpPr>
        <p:spPr>
          <a:xfrm>
            <a:off x="6811108" y="881581"/>
            <a:ext cx="5154754" cy="434691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করোনা </a:t>
            </a:r>
            <a:r>
              <a:rPr lang="en-US" sz="4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ভাইরাস</a:t>
            </a:r>
            <a:r>
              <a:rPr lang="en-US" sz="4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প্যান্ডেমিক ২০১৯</a:t>
            </a:r>
            <a:r>
              <a:rPr lang="en-US" sz="4000" b="1" dirty="0">
                <a:latin typeface="+mj-lt"/>
                <a:ea typeface="+mj-ea"/>
                <a:cs typeface="+mj-cs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 err="1">
                <a:latin typeface="+mj-lt"/>
                <a:ea typeface="+mj-ea"/>
                <a:cs typeface="+mj-cs"/>
              </a:rPr>
              <a:t>ডেটা</a:t>
            </a:r>
            <a:r>
              <a:rPr lang="en-US" sz="4000" dirty="0">
                <a:latin typeface="+mj-lt"/>
                <a:ea typeface="+mj-ea"/>
                <a:cs typeface="+mj-cs"/>
              </a:rPr>
              <a:t> </a:t>
            </a:r>
            <a:r>
              <a:rPr lang="en-US" sz="4000" dirty="0" err="1">
                <a:latin typeface="+mj-lt"/>
                <a:ea typeface="+mj-ea"/>
                <a:cs typeface="+mj-cs"/>
              </a:rPr>
              <a:t>সামারি</a:t>
            </a:r>
            <a:r>
              <a:rPr lang="en-US" sz="4000" dirty="0">
                <a:latin typeface="+mj-lt"/>
                <a:ea typeface="+mj-ea"/>
                <a:cs typeface="+mj-cs"/>
              </a:rPr>
              <a:t> </a:t>
            </a:r>
            <a:r>
              <a:rPr lang="en-US" sz="4000" dirty="0" err="1">
                <a:latin typeface="+mj-lt"/>
                <a:ea typeface="+mj-ea"/>
                <a:cs typeface="+mj-cs"/>
              </a:rPr>
              <a:t>ও</a:t>
            </a:r>
            <a:r>
              <a:rPr lang="en-US" sz="4000" dirty="0">
                <a:latin typeface="+mj-lt"/>
                <a:ea typeface="+mj-ea"/>
                <a:cs typeface="+mj-cs"/>
              </a:rPr>
              <a:t> </a:t>
            </a:r>
            <a:r>
              <a:rPr lang="en-US" sz="4000" dirty="0" err="1">
                <a:latin typeface="+mj-lt"/>
                <a:ea typeface="+mj-ea"/>
                <a:cs typeface="+mj-cs"/>
              </a:rPr>
              <a:t>লেখচিত্র</a:t>
            </a:r>
            <a:endParaRPr lang="en-US" sz="40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+mj-lt"/>
                <a:ea typeface="+mj-ea"/>
                <a:cs typeface="+mj-cs"/>
              </a:rPr>
              <a:t>ড. এনায়েতুর </a:t>
            </a:r>
            <a:r>
              <a:rPr lang="en-US" sz="4000" dirty="0" err="1">
                <a:latin typeface="+mj-lt"/>
                <a:ea typeface="+mj-ea"/>
                <a:cs typeface="+mj-cs"/>
              </a:rPr>
              <a:t>রহীম</a:t>
            </a:r>
            <a:endParaRPr lang="en-US" sz="40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+mj-lt"/>
                <a:ea typeface="+mj-ea"/>
                <a:cs typeface="+mj-cs"/>
              </a:rPr>
              <a:t>www.eraheem.com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3371A8-B0F9-2747-9D12-9B0263451878}"/>
              </a:ext>
            </a:extLst>
          </p:cNvPr>
          <p:cNvCxnSpPr>
            <a:cxnSpLocks/>
          </p:cNvCxnSpPr>
          <p:nvPr/>
        </p:nvCxnSpPr>
        <p:spPr>
          <a:xfrm>
            <a:off x="6825396" y="4561208"/>
            <a:ext cx="50639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39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17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Raheem, Enayet</dc:creator>
  <cp:lastModifiedBy>Raheem, Enayet</cp:lastModifiedBy>
  <cp:revision>3</cp:revision>
  <dcterms:created xsi:type="dcterms:W3CDTF">2020-03-28T23:00:03Z</dcterms:created>
  <dcterms:modified xsi:type="dcterms:W3CDTF">2020-03-28T23:16:18Z</dcterms:modified>
</cp:coreProperties>
</file>